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03250" y="908303"/>
            <a:ext cx="7937500" cy="4330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rgbClr val="00519E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1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#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00519E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1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#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1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#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1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#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1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#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4370" y="557860"/>
            <a:ext cx="8066379" cy="8914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68417" y="2379980"/>
            <a:ext cx="3710304" cy="2159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rgbClr val="00519E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14401" y="6474164"/>
            <a:ext cx="6754672" cy="2955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648700" y="6603288"/>
            <a:ext cx="421004" cy="205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#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image" Target="../media/image21.png"/><Relationship Id="rId22" Type="http://schemas.openxmlformats.org/officeDocument/2006/relationships/image" Target="../media/image22.png"/><Relationship Id="rId23" Type="http://schemas.openxmlformats.org/officeDocument/2006/relationships/image" Target="../media/image23.png"/><Relationship Id="rId24" Type="http://schemas.openxmlformats.org/officeDocument/2006/relationships/image" Target="../media/image24.png"/><Relationship Id="rId25" Type="http://schemas.openxmlformats.org/officeDocument/2006/relationships/image" Target="../media/image25.png"/><Relationship Id="rId26" Type="http://schemas.openxmlformats.org/officeDocument/2006/relationships/image" Target="../media/image26.png"/><Relationship Id="rId27" Type="http://schemas.openxmlformats.org/officeDocument/2006/relationships/image" Target="../media/image27.png"/><Relationship Id="rId28" Type="http://schemas.openxmlformats.org/officeDocument/2006/relationships/image" Target="../media/image28.png"/><Relationship Id="rId29" Type="http://schemas.openxmlformats.org/officeDocument/2006/relationships/image" Target="../media/image29.png"/><Relationship Id="rId30" Type="http://schemas.openxmlformats.org/officeDocument/2006/relationships/image" Target="../media/image30.png"/><Relationship Id="rId31" Type="http://schemas.openxmlformats.org/officeDocument/2006/relationships/image" Target="../media/image31.png"/><Relationship Id="rId32" Type="http://schemas.openxmlformats.org/officeDocument/2006/relationships/image" Target="../media/image32.png"/><Relationship Id="rId33" Type="http://schemas.openxmlformats.org/officeDocument/2006/relationships/image" Target="../media/image33.png"/><Relationship Id="rId34" Type="http://schemas.openxmlformats.org/officeDocument/2006/relationships/image" Target="../media/image34.png"/><Relationship Id="rId35" Type="http://schemas.openxmlformats.org/officeDocument/2006/relationships/image" Target="../media/image35.png"/><Relationship Id="rId36" Type="http://schemas.openxmlformats.org/officeDocument/2006/relationships/image" Target="../media/image36.png"/><Relationship Id="rId37" Type="http://schemas.openxmlformats.org/officeDocument/2006/relationships/image" Target="../media/image37.png"/><Relationship Id="rId38" Type="http://schemas.openxmlformats.org/officeDocument/2006/relationships/image" Target="../media/image38.png"/><Relationship Id="rId39" Type="http://schemas.openxmlformats.org/officeDocument/2006/relationships/image" Target="../media/image39.png"/><Relationship Id="rId40" Type="http://schemas.openxmlformats.org/officeDocument/2006/relationships/image" Target="../media/image40.png"/><Relationship Id="rId41" Type="http://schemas.openxmlformats.org/officeDocument/2006/relationships/image" Target="../media/image41.jpg"/><Relationship Id="rId42" Type="http://schemas.openxmlformats.org/officeDocument/2006/relationships/image" Target="../media/image4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3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0.png"/><Relationship Id="rId7" Type="http://schemas.openxmlformats.org/officeDocument/2006/relationships/image" Target="../media/image25.png"/><Relationship Id="rId8" Type="http://schemas.openxmlformats.org/officeDocument/2006/relationships/image" Target="../media/image30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1" Type="http://schemas.openxmlformats.org/officeDocument/2006/relationships/image" Target="../media/image43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6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png"/><Relationship Id="rId3" Type="http://schemas.openxmlformats.org/officeDocument/2006/relationships/image" Target="../media/image47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51.jpg"/><Relationship Id="rId4" Type="http://schemas.openxmlformats.org/officeDocument/2006/relationships/hyperlink" Target="http://www.cnh2.es/wp-content/uploads/2018/09/hidrogenera.png" TargetMode="External"/><Relationship Id="rId5" Type="http://schemas.openxmlformats.org/officeDocument/2006/relationships/image" Target="../media/image52.jpg"/><Relationship Id="rId6" Type="http://schemas.openxmlformats.org/officeDocument/2006/relationships/image" Target="../media/image53.jpg"/><Relationship Id="rId7" Type="http://schemas.openxmlformats.org/officeDocument/2006/relationships/image" Target="../media/image54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3" Type="http://schemas.openxmlformats.org/officeDocument/2006/relationships/image" Target="../media/image44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g"/><Relationship Id="rId3" Type="http://schemas.openxmlformats.org/officeDocument/2006/relationships/image" Target="../media/image57.jpg"/><Relationship Id="rId4" Type="http://schemas.openxmlformats.org/officeDocument/2006/relationships/image" Target="../media/image44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hyperlink" Target="https://www.sintef.no/project/NOVEL/pdf/1-3_Hydrogenics_Evers_public.pdf" TargetMode="External"/><Relationship Id="rId4" Type="http://schemas.openxmlformats.org/officeDocument/2006/relationships/image" Target="../media/image44.png"/><Relationship Id="rId5" Type="http://schemas.openxmlformats.org/officeDocument/2006/relationships/image" Target="../media/image59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g"/><Relationship Id="rId3" Type="http://schemas.openxmlformats.org/officeDocument/2006/relationships/image" Target="../media/image61.jp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4.jpg"/><Relationship Id="rId7" Type="http://schemas.openxmlformats.org/officeDocument/2006/relationships/image" Target="../media/image65.jpg"/><Relationship Id="rId8" Type="http://schemas.openxmlformats.org/officeDocument/2006/relationships/image" Target="../media/image44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6.jpg"/><Relationship Id="rId3" Type="http://schemas.openxmlformats.org/officeDocument/2006/relationships/image" Target="../media/image67.png"/><Relationship Id="rId4" Type="http://schemas.openxmlformats.org/officeDocument/2006/relationships/image" Target="../media/image44.png"/><Relationship Id="rId5" Type="http://schemas.openxmlformats.org/officeDocument/2006/relationships/image" Target="../media/image68.png"/><Relationship Id="rId6" Type="http://schemas.openxmlformats.org/officeDocument/2006/relationships/image" Target="../media/image69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3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0.png"/><Relationship Id="rId7" Type="http://schemas.openxmlformats.org/officeDocument/2006/relationships/image" Target="../media/image25.png"/><Relationship Id="rId8" Type="http://schemas.openxmlformats.org/officeDocument/2006/relationships/image" Target="../media/image30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1" Type="http://schemas.openxmlformats.org/officeDocument/2006/relationships/image" Target="../media/image43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g"/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jpg"/><Relationship Id="rId3" Type="http://schemas.openxmlformats.org/officeDocument/2006/relationships/image" Target="../media/image79.jpg"/><Relationship Id="rId4" Type="http://schemas.openxmlformats.org/officeDocument/2006/relationships/image" Target="../media/image80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jpg"/><Relationship Id="rId3" Type="http://schemas.openxmlformats.org/officeDocument/2006/relationships/image" Target="../media/image82.jpg"/><Relationship Id="rId4" Type="http://schemas.openxmlformats.org/officeDocument/2006/relationships/image" Target="../media/image83.png"/><Relationship Id="rId5" Type="http://schemas.openxmlformats.org/officeDocument/2006/relationships/image" Target="../media/image84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jpg"/><Relationship Id="rId3" Type="http://schemas.openxmlformats.org/officeDocument/2006/relationships/image" Target="../media/image86.jpg"/><Relationship Id="rId4" Type="http://schemas.openxmlformats.org/officeDocument/2006/relationships/image" Target="../media/image87.jpg"/><Relationship Id="rId5" Type="http://schemas.openxmlformats.org/officeDocument/2006/relationships/image" Target="../media/image88.jpg"/><Relationship Id="rId6" Type="http://schemas.openxmlformats.org/officeDocument/2006/relationships/image" Target="../media/image89.jpg"/><Relationship Id="rId7" Type="http://schemas.openxmlformats.org/officeDocument/2006/relationships/image" Target="../media/image90.png"/><Relationship Id="rId8" Type="http://schemas.openxmlformats.org/officeDocument/2006/relationships/image" Target="../media/image91.jpg"/><Relationship Id="rId9" Type="http://schemas.openxmlformats.org/officeDocument/2006/relationships/image" Target="../media/image92.jpg"/><Relationship Id="rId10" Type="http://schemas.openxmlformats.org/officeDocument/2006/relationships/image" Target="../media/image93.png"/><Relationship Id="rId11" Type="http://schemas.openxmlformats.org/officeDocument/2006/relationships/image" Target="../media/image94.jpg"/><Relationship Id="rId12" Type="http://schemas.openxmlformats.org/officeDocument/2006/relationships/image" Target="../media/image95.jpg"/><Relationship Id="rId13" Type="http://schemas.openxmlformats.org/officeDocument/2006/relationships/image" Target="../media/image96.jpg"/><Relationship Id="rId14" Type="http://schemas.openxmlformats.org/officeDocument/2006/relationships/image" Target="../media/image97.jpg"/><Relationship Id="rId15" Type="http://schemas.openxmlformats.org/officeDocument/2006/relationships/image" Target="../media/image98.png"/><Relationship Id="rId16" Type="http://schemas.openxmlformats.org/officeDocument/2006/relationships/image" Target="../media/image99.png"/><Relationship Id="rId17" Type="http://schemas.openxmlformats.org/officeDocument/2006/relationships/image" Target="../media/image100.jpg"/><Relationship Id="rId18" Type="http://schemas.openxmlformats.org/officeDocument/2006/relationships/image" Target="../media/image101.png"/><Relationship Id="rId19" Type="http://schemas.openxmlformats.org/officeDocument/2006/relationships/image" Target="../media/image102.jpg"/><Relationship Id="rId20" Type="http://schemas.openxmlformats.org/officeDocument/2006/relationships/image" Target="../media/image103.jpg"/><Relationship Id="rId21" Type="http://schemas.openxmlformats.org/officeDocument/2006/relationships/image" Target="../media/image104.jpg"/><Relationship Id="rId22" Type="http://schemas.openxmlformats.org/officeDocument/2006/relationships/image" Target="../media/image105.png"/><Relationship Id="rId23" Type="http://schemas.openxmlformats.org/officeDocument/2006/relationships/image" Target="../media/image106.jpg"/><Relationship Id="rId24" Type="http://schemas.openxmlformats.org/officeDocument/2006/relationships/image" Target="../media/image107.jpg"/><Relationship Id="rId25" Type="http://schemas.openxmlformats.org/officeDocument/2006/relationships/image" Target="../media/image108.png"/><Relationship Id="rId26" Type="http://schemas.openxmlformats.org/officeDocument/2006/relationships/image" Target="../media/image109.jpg"/><Relationship Id="rId27" Type="http://schemas.openxmlformats.org/officeDocument/2006/relationships/image" Target="../media/image110.png"/><Relationship Id="rId28" Type="http://schemas.openxmlformats.org/officeDocument/2006/relationships/image" Target="../media/image111.jpg"/><Relationship Id="rId29" Type="http://schemas.openxmlformats.org/officeDocument/2006/relationships/hyperlink" Target="http://www.itecam.com/" TargetMode="External"/><Relationship Id="rId30" Type="http://schemas.openxmlformats.org/officeDocument/2006/relationships/image" Target="../media/image112.jpg"/><Relationship Id="rId31" Type="http://schemas.openxmlformats.org/officeDocument/2006/relationships/image" Target="../media/image113.png"/><Relationship Id="rId32" Type="http://schemas.openxmlformats.org/officeDocument/2006/relationships/image" Target="../media/image114.jpg"/><Relationship Id="rId33" Type="http://schemas.openxmlformats.org/officeDocument/2006/relationships/image" Target="../media/image115.jpg"/><Relationship Id="rId34" Type="http://schemas.openxmlformats.org/officeDocument/2006/relationships/image" Target="../media/image116.jpg"/><Relationship Id="rId35" Type="http://schemas.openxmlformats.org/officeDocument/2006/relationships/image" Target="../media/image117.jpg"/><Relationship Id="rId36" Type="http://schemas.openxmlformats.org/officeDocument/2006/relationships/image" Target="../media/image118.jpg"/><Relationship Id="rId37" Type="http://schemas.openxmlformats.org/officeDocument/2006/relationships/image" Target="../media/image119.jpg"/><Relationship Id="rId38" Type="http://schemas.openxmlformats.org/officeDocument/2006/relationships/image" Target="../media/image120.png"/><Relationship Id="rId39" Type="http://schemas.openxmlformats.org/officeDocument/2006/relationships/image" Target="../media/image121.jpg"/><Relationship Id="rId40" Type="http://schemas.openxmlformats.org/officeDocument/2006/relationships/image" Target="../media/image122.png"/><Relationship Id="rId41" Type="http://schemas.openxmlformats.org/officeDocument/2006/relationships/image" Target="../media/image123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4.jpg"/><Relationship Id="rId3" Type="http://schemas.openxmlformats.org/officeDocument/2006/relationships/image" Target="../media/image125.jpg"/><Relationship Id="rId4" Type="http://schemas.openxmlformats.org/officeDocument/2006/relationships/image" Target="../media/image126.png"/><Relationship Id="rId5" Type="http://schemas.openxmlformats.org/officeDocument/2006/relationships/image" Target="../media/image127.jpg"/><Relationship Id="rId6" Type="http://schemas.openxmlformats.org/officeDocument/2006/relationships/image" Target="../media/image128.jpg"/><Relationship Id="rId7" Type="http://schemas.openxmlformats.org/officeDocument/2006/relationships/image" Target="../media/image129.jpg"/><Relationship Id="rId8" Type="http://schemas.openxmlformats.org/officeDocument/2006/relationships/image" Target="../media/image130.jpg"/><Relationship Id="rId9" Type="http://schemas.openxmlformats.org/officeDocument/2006/relationships/image" Target="../media/image131.jpg"/><Relationship Id="rId10" Type="http://schemas.openxmlformats.org/officeDocument/2006/relationships/image" Target="../media/image132.png"/><Relationship Id="rId11" Type="http://schemas.openxmlformats.org/officeDocument/2006/relationships/image" Target="../media/image133.jpg"/><Relationship Id="rId12" Type="http://schemas.openxmlformats.org/officeDocument/2006/relationships/image" Target="../media/image134.jpg"/><Relationship Id="rId13" Type="http://schemas.openxmlformats.org/officeDocument/2006/relationships/image" Target="../media/image135.jpg"/><Relationship Id="rId14" Type="http://schemas.openxmlformats.org/officeDocument/2006/relationships/image" Target="../media/image136.png"/><Relationship Id="rId15" Type="http://schemas.openxmlformats.org/officeDocument/2006/relationships/hyperlink" Target="http://www.adix.es/" TargetMode="External"/><Relationship Id="rId16" Type="http://schemas.openxmlformats.org/officeDocument/2006/relationships/image" Target="../media/image137.png"/><Relationship Id="rId17" Type="http://schemas.openxmlformats.org/officeDocument/2006/relationships/hyperlink" Target="http://idical.es/" TargetMode="External"/><Relationship Id="rId18" Type="http://schemas.openxmlformats.org/officeDocument/2006/relationships/image" Target="../media/image138.png"/><Relationship Id="rId19" Type="http://schemas.openxmlformats.org/officeDocument/2006/relationships/hyperlink" Target="http://www.solventus.es/index.asp" TargetMode="External"/><Relationship Id="rId20" Type="http://schemas.openxmlformats.org/officeDocument/2006/relationships/image" Target="../media/image139.png"/><Relationship Id="rId21" Type="http://schemas.openxmlformats.org/officeDocument/2006/relationships/image" Target="../media/image140.png"/><Relationship Id="rId22" Type="http://schemas.openxmlformats.org/officeDocument/2006/relationships/image" Target="../media/image141.jpg"/><Relationship Id="rId23" Type="http://schemas.openxmlformats.org/officeDocument/2006/relationships/image" Target="../media/image142.jpg"/><Relationship Id="rId24" Type="http://schemas.openxmlformats.org/officeDocument/2006/relationships/image" Target="../media/image143.jpg"/><Relationship Id="rId25" Type="http://schemas.openxmlformats.org/officeDocument/2006/relationships/image" Target="../media/image144.png"/><Relationship Id="rId26" Type="http://schemas.openxmlformats.org/officeDocument/2006/relationships/image" Target="../media/image145.jpg"/><Relationship Id="rId27" Type="http://schemas.openxmlformats.org/officeDocument/2006/relationships/image" Target="../media/image146.jpg"/><Relationship Id="rId28" Type="http://schemas.openxmlformats.org/officeDocument/2006/relationships/image" Target="../media/image147.jpg"/><Relationship Id="rId29" Type="http://schemas.openxmlformats.org/officeDocument/2006/relationships/image" Target="../media/image148.jpg"/><Relationship Id="rId30" Type="http://schemas.openxmlformats.org/officeDocument/2006/relationships/image" Target="../media/image149.png"/><Relationship Id="rId31" Type="http://schemas.openxmlformats.org/officeDocument/2006/relationships/image" Target="../media/image150.png"/><Relationship Id="rId32" Type="http://schemas.openxmlformats.org/officeDocument/2006/relationships/image" Target="../media/image151.jpg"/><Relationship Id="rId33" Type="http://schemas.openxmlformats.org/officeDocument/2006/relationships/image" Target="../media/image152.jpg"/><Relationship Id="rId34" Type="http://schemas.openxmlformats.org/officeDocument/2006/relationships/image" Target="../media/image153.jpg"/><Relationship Id="rId35" Type="http://schemas.openxmlformats.org/officeDocument/2006/relationships/image" Target="../media/image154.jpg"/><Relationship Id="rId36" Type="http://schemas.openxmlformats.org/officeDocument/2006/relationships/image" Target="../media/image155.jpg"/><Relationship Id="rId37" Type="http://schemas.openxmlformats.org/officeDocument/2006/relationships/image" Target="../media/image156.jpg"/><Relationship Id="rId38" Type="http://schemas.openxmlformats.org/officeDocument/2006/relationships/image" Target="../media/image157.jpg"/><Relationship Id="rId39" Type="http://schemas.openxmlformats.org/officeDocument/2006/relationships/image" Target="../media/image158.jpg"/><Relationship Id="rId40" Type="http://schemas.openxmlformats.org/officeDocument/2006/relationships/image" Target="../media/image159.png"/><Relationship Id="rId41" Type="http://schemas.openxmlformats.org/officeDocument/2006/relationships/image" Target="../media/image160.jpg"/><Relationship Id="rId42" Type="http://schemas.openxmlformats.org/officeDocument/2006/relationships/image" Target="../media/image161.jpg"/><Relationship Id="rId43" Type="http://schemas.openxmlformats.org/officeDocument/2006/relationships/image" Target="../media/image162.jpg"/><Relationship Id="rId44" Type="http://schemas.openxmlformats.org/officeDocument/2006/relationships/image" Target="../media/image163.jpg"/><Relationship Id="rId45" Type="http://schemas.openxmlformats.org/officeDocument/2006/relationships/image" Target="../media/image164.jpg"/><Relationship Id="rId46" Type="http://schemas.openxmlformats.org/officeDocument/2006/relationships/image" Target="../media/image165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6.jpg"/><Relationship Id="rId3" Type="http://schemas.openxmlformats.org/officeDocument/2006/relationships/image" Target="../media/image167.png"/><Relationship Id="rId4" Type="http://schemas.openxmlformats.org/officeDocument/2006/relationships/image" Target="../media/image168.jpg"/><Relationship Id="rId5" Type="http://schemas.openxmlformats.org/officeDocument/2006/relationships/image" Target="../media/image169.jpg"/><Relationship Id="rId6" Type="http://schemas.openxmlformats.org/officeDocument/2006/relationships/image" Target="../media/image170.jpg"/><Relationship Id="rId7" Type="http://schemas.openxmlformats.org/officeDocument/2006/relationships/image" Target="../media/image171.png"/><Relationship Id="rId8" Type="http://schemas.openxmlformats.org/officeDocument/2006/relationships/image" Target="../media/image172.jpg"/><Relationship Id="rId9" Type="http://schemas.openxmlformats.org/officeDocument/2006/relationships/image" Target="../media/image173.jpg"/><Relationship Id="rId10" Type="http://schemas.openxmlformats.org/officeDocument/2006/relationships/image" Target="../media/image174.jpg"/><Relationship Id="rId11" Type="http://schemas.openxmlformats.org/officeDocument/2006/relationships/image" Target="../media/image175.jpg"/><Relationship Id="rId12" Type="http://schemas.openxmlformats.org/officeDocument/2006/relationships/image" Target="../media/image176.png"/><Relationship Id="rId13" Type="http://schemas.openxmlformats.org/officeDocument/2006/relationships/image" Target="../media/image177.jpg"/><Relationship Id="rId14" Type="http://schemas.openxmlformats.org/officeDocument/2006/relationships/image" Target="../media/image178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9.png"/><Relationship Id="rId3" Type="http://schemas.openxmlformats.org/officeDocument/2006/relationships/image" Target="../media/image180.jpg"/><Relationship Id="rId4" Type="http://schemas.openxmlformats.org/officeDocument/2006/relationships/image" Target="../media/image181.jpg"/><Relationship Id="rId5" Type="http://schemas.openxmlformats.org/officeDocument/2006/relationships/image" Target="../media/image182.png"/><Relationship Id="rId6" Type="http://schemas.openxmlformats.org/officeDocument/2006/relationships/image" Target="../media/image183.png"/><Relationship Id="rId7" Type="http://schemas.openxmlformats.org/officeDocument/2006/relationships/image" Target="../media/image184.jpg"/><Relationship Id="rId8" Type="http://schemas.openxmlformats.org/officeDocument/2006/relationships/image" Target="../media/image185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6.png"/><Relationship Id="rId3" Type="http://schemas.openxmlformats.org/officeDocument/2006/relationships/image" Target="../media/image187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8.png"/><Relationship Id="rId3" Type="http://schemas.openxmlformats.org/officeDocument/2006/relationships/image" Target="../media/image189.png"/><Relationship Id="rId4" Type="http://schemas.openxmlformats.org/officeDocument/2006/relationships/image" Target="../media/image190.png"/><Relationship Id="rId5" Type="http://schemas.openxmlformats.org/officeDocument/2006/relationships/image" Target="../media/image191.jpg"/><Relationship Id="rId6" Type="http://schemas.openxmlformats.org/officeDocument/2006/relationships/image" Target="../media/image192.jpg"/><Relationship Id="rId7" Type="http://schemas.openxmlformats.org/officeDocument/2006/relationships/image" Target="../media/image193.png"/><Relationship Id="rId8" Type="http://schemas.openxmlformats.org/officeDocument/2006/relationships/image" Target="../media/image194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5.jpg"/><Relationship Id="rId3" Type="http://schemas.openxmlformats.org/officeDocument/2006/relationships/image" Target="../media/image196.jpg"/><Relationship Id="rId4" Type="http://schemas.openxmlformats.org/officeDocument/2006/relationships/image" Target="../media/image197.jpg"/><Relationship Id="rId5" Type="http://schemas.openxmlformats.org/officeDocument/2006/relationships/image" Target="../media/image198.jpg"/><Relationship Id="rId6" Type="http://schemas.openxmlformats.org/officeDocument/2006/relationships/image" Target="../media/image199.png"/><Relationship Id="rId7" Type="http://schemas.openxmlformats.org/officeDocument/2006/relationships/image" Target="../media/image200.png"/><Relationship Id="rId8" Type="http://schemas.openxmlformats.org/officeDocument/2006/relationships/image" Target="../media/image201.png"/><Relationship Id="rId9" Type="http://schemas.openxmlformats.org/officeDocument/2006/relationships/image" Target="../media/image202.png"/><Relationship Id="rId10" Type="http://schemas.openxmlformats.org/officeDocument/2006/relationships/image" Target="../media/image203.jpg"/><Relationship Id="rId11" Type="http://schemas.openxmlformats.org/officeDocument/2006/relationships/image" Target="../media/image204.jpg"/><Relationship Id="rId12" Type="http://schemas.openxmlformats.org/officeDocument/2006/relationships/image" Target="../media/image205.png"/><Relationship Id="rId13" Type="http://schemas.openxmlformats.org/officeDocument/2006/relationships/image" Target="../media/image206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7.jpg"/><Relationship Id="rId3" Type="http://schemas.openxmlformats.org/officeDocument/2006/relationships/image" Target="../media/image208.jpg"/><Relationship Id="rId4" Type="http://schemas.openxmlformats.org/officeDocument/2006/relationships/image" Target="../media/image209.jpg"/><Relationship Id="rId5" Type="http://schemas.openxmlformats.org/officeDocument/2006/relationships/image" Target="../media/image210.jpg"/><Relationship Id="rId6" Type="http://schemas.openxmlformats.org/officeDocument/2006/relationships/image" Target="../media/image211.png"/><Relationship Id="rId7" Type="http://schemas.openxmlformats.org/officeDocument/2006/relationships/image" Target="../media/image212.png"/><Relationship Id="rId8" Type="http://schemas.openxmlformats.org/officeDocument/2006/relationships/image" Target="../media/image213.png"/><Relationship Id="rId9" Type="http://schemas.openxmlformats.org/officeDocument/2006/relationships/image" Target="../media/image214.jpg"/><Relationship Id="rId10" Type="http://schemas.openxmlformats.org/officeDocument/2006/relationships/image" Target="../media/image215.png"/><Relationship Id="rId11" Type="http://schemas.openxmlformats.org/officeDocument/2006/relationships/image" Target="../media/image216.png"/><Relationship Id="rId12" Type="http://schemas.openxmlformats.org/officeDocument/2006/relationships/image" Target="../media/image217.png"/><Relationship Id="rId13" Type="http://schemas.openxmlformats.org/officeDocument/2006/relationships/image" Target="../media/image218.jpg"/><Relationship Id="rId14" Type="http://schemas.openxmlformats.org/officeDocument/2006/relationships/image" Target="../media/image219.png"/><Relationship Id="rId15" Type="http://schemas.openxmlformats.org/officeDocument/2006/relationships/image" Target="../media/image220.jpg"/><Relationship Id="rId16" Type="http://schemas.openxmlformats.org/officeDocument/2006/relationships/image" Target="../media/image221.png"/><Relationship Id="rId17" Type="http://schemas.openxmlformats.org/officeDocument/2006/relationships/image" Target="../media/image222.png"/><Relationship Id="rId18" Type="http://schemas.openxmlformats.org/officeDocument/2006/relationships/image" Target="../media/image223.jpg"/><Relationship Id="rId19" Type="http://schemas.openxmlformats.org/officeDocument/2006/relationships/image" Target="../media/image224.png"/><Relationship Id="rId20" Type="http://schemas.openxmlformats.org/officeDocument/2006/relationships/image" Target="../media/image225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6.jpg"/><Relationship Id="rId3" Type="http://schemas.openxmlformats.org/officeDocument/2006/relationships/image" Target="../media/image227.jpg"/><Relationship Id="rId4" Type="http://schemas.openxmlformats.org/officeDocument/2006/relationships/image" Target="../media/image228.png"/><Relationship Id="rId5" Type="http://schemas.openxmlformats.org/officeDocument/2006/relationships/image" Target="../media/image229.png"/><Relationship Id="rId6" Type="http://schemas.openxmlformats.org/officeDocument/2006/relationships/image" Target="../media/image230.jpg"/><Relationship Id="rId7" Type="http://schemas.openxmlformats.org/officeDocument/2006/relationships/image" Target="../media/image231.png"/><Relationship Id="rId8" Type="http://schemas.openxmlformats.org/officeDocument/2006/relationships/image" Target="../media/image232.jpg"/><Relationship Id="rId9" Type="http://schemas.openxmlformats.org/officeDocument/2006/relationships/image" Target="../media/image233.jpg"/><Relationship Id="rId10" Type="http://schemas.openxmlformats.org/officeDocument/2006/relationships/image" Target="../media/image234.png"/><Relationship Id="rId11" Type="http://schemas.openxmlformats.org/officeDocument/2006/relationships/image" Target="../media/image235.jpg"/><Relationship Id="rId12" Type="http://schemas.openxmlformats.org/officeDocument/2006/relationships/image" Target="../media/image236.png"/><Relationship Id="rId13" Type="http://schemas.openxmlformats.org/officeDocument/2006/relationships/image" Target="../media/image237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8.jpg"/><Relationship Id="rId3" Type="http://schemas.openxmlformats.org/officeDocument/2006/relationships/image" Target="../media/image239.png"/><Relationship Id="rId4" Type="http://schemas.openxmlformats.org/officeDocument/2006/relationships/image" Target="../media/image240.jpg"/><Relationship Id="rId5" Type="http://schemas.openxmlformats.org/officeDocument/2006/relationships/image" Target="../media/image241.png"/><Relationship Id="rId6" Type="http://schemas.openxmlformats.org/officeDocument/2006/relationships/image" Target="../media/image242.jpg"/><Relationship Id="rId7" Type="http://schemas.openxmlformats.org/officeDocument/2006/relationships/image" Target="../media/image243.png"/><Relationship Id="rId8" Type="http://schemas.openxmlformats.org/officeDocument/2006/relationships/image" Target="../media/image244.jpg"/><Relationship Id="rId9" Type="http://schemas.openxmlformats.org/officeDocument/2006/relationships/image" Target="../media/image245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6.png"/><Relationship Id="rId3" Type="http://schemas.openxmlformats.org/officeDocument/2006/relationships/image" Target="../media/image247.png"/><Relationship Id="rId4" Type="http://schemas.openxmlformats.org/officeDocument/2006/relationships/image" Target="../media/image248.jpg"/><Relationship Id="rId5" Type="http://schemas.openxmlformats.org/officeDocument/2006/relationships/image" Target="../media/image249.png"/><Relationship Id="rId6" Type="http://schemas.openxmlformats.org/officeDocument/2006/relationships/image" Target="../media/image250.jpg"/><Relationship Id="rId7" Type="http://schemas.openxmlformats.org/officeDocument/2006/relationships/image" Target="../media/image251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2.jpg"/><Relationship Id="rId3" Type="http://schemas.openxmlformats.org/officeDocument/2006/relationships/image" Target="../media/image253.png"/><Relationship Id="rId4" Type="http://schemas.openxmlformats.org/officeDocument/2006/relationships/image" Target="../media/image254.jpg"/><Relationship Id="rId5" Type="http://schemas.openxmlformats.org/officeDocument/2006/relationships/image" Target="../media/image255.png"/><Relationship Id="rId6" Type="http://schemas.openxmlformats.org/officeDocument/2006/relationships/image" Target="../media/image256.jpg"/><Relationship Id="rId7" Type="http://schemas.openxmlformats.org/officeDocument/2006/relationships/image" Target="../media/image257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8.jpg"/><Relationship Id="rId3" Type="http://schemas.openxmlformats.org/officeDocument/2006/relationships/image" Target="../media/image259.png"/><Relationship Id="rId4" Type="http://schemas.openxmlformats.org/officeDocument/2006/relationships/hyperlink" Target="http://www.google.es/url?sa=i&amp;rct=j&amp;q&amp;esrc=s&amp;source=images&amp;cd&amp;cad=rja&amp;uact=8&amp;ved=0CAcQjRxqFQoTCKzun-iR08cCFeFp2wodx6IGMQ&amp;url=http%3A//www.interempresas.net/MetalMecanica/FeriaVirtual/Producto-Torno-paralelo-Heller-LC-360-x-1000-48095.html&amp;ei=-S_kVeyNG-HT7QbHxZqIAw&amp;psig=AFQjCNGFCijJ1z3VBP_YRMVWn0iO7lWn_Q&amp;ust=1441104247323114" TargetMode="External"/><Relationship Id="rId5" Type="http://schemas.openxmlformats.org/officeDocument/2006/relationships/image" Target="../media/image260.jpg"/><Relationship Id="rId6" Type="http://schemas.openxmlformats.org/officeDocument/2006/relationships/image" Target="../media/image261.png"/><Relationship Id="rId7" Type="http://schemas.openxmlformats.org/officeDocument/2006/relationships/image" Target="../media/image262.png"/><Relationship Id="rId8" Type="http://schemas.openxmlformats.org/officeDocument/2006/relationships/image" Target="../media/image263.png"/><Relationship Id="rId9" Type="http://schemas.openxmlformats.org/officeDocument/2006/relationships/image" Target="../media/image264.jpg"/><Relationship Id="rId10" Type="http://schemas.openxmlformats.org/officeDocument/2006/relationships/image" Target="../media/image265.jpg"/><Relationship Id="rId11" Type="http://schemas.openxmlformats.org/officeDocument/2006/relationships/image" Target="../media/image266.png"/><Relationship Id="rId12" Type="http://schemas.openxmlformats.org/officeDocument/2006/relationships/image" Target="../media/image267.jpg"/><Relationship Id="rId13" Type="http://schemas.openxmlformats.org/officeDocument/2006/relationships/image" Target="../media/image268.png"/><Relationship Id="rId14" Type="http://schemas.openxmlformats.org/officeDocument/2006/relationships/image" Target="../media/image269.jpg"/><Relationship Id="rId15" Type="http://schemas.openxmlformats.org/officeDocument/2006/relationships/image" Target="../media/image270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1.png"/><Relationship Id="rId3" Type="http://schemas.openxmlformats.org/officeDocument/2006/relationships/image" Target="../media/image272.jpg"/><Relationship Id="rId4" Type="http://schemas.openxmlformats.org/officeDocument/2006/relationships/image" Target="../media/image273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1.png"/><Relationship Id="rId3" Type="http://schemas.openxmlformats.org/officeDocument/2006/relationships/image" Target="../media/image274.jpg"/><Relationship Id="rId4" Type="http://schemas.openxmlformats.org/officeDocument/2006/relationships/image" Target="../media/image275.jpg"/><Relationship Id="rId5" Type="http://schemas.openxmlformats.org/officeDocument/2006/relationships/image" Target="../media/image276.jpg"/><Relationship Id="rId6" Type="http://schemas.openxmlformats.org/officeDocument/2006/relationships/image" Target="../media/image277.jpg"/><Relationship Id="rId7" Type="http://schemas.openxmlformats.org/officeDocument/2006/relationships/image" Target="../media/image278.jpg"/><Relationship Id="rId8" Type="http://schemas.openxmlformats.org/officeDocument/2006/relationships/image" Target="../media/image279.jpg"/><Relationship Id="rId9" Type="http://schemas.openxmlformats.org/officeDocument/2006/relationships/image" Target="../media/image280.jpg"/><Relationship Id="rId10" Type="http://schemas.openxmlformats.org/officeDocument/2006/relationships/image" Target="../media/image281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1.png"/><Relationship Id="rId3" Type="http://schemas.openxmlformats.org/officeDocument/2006/relationships/image" Target="../media/image282.jpg"/><Relationship Id="rId4" Type="http://schemas.openxmlformats.org/officeDocument/2006/relationships/image" Target="../media/image283.jp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4.png"/><Relationship Id="rId3" Type="http://schemas.openxmlformats.org/officeDocument/2006/relationships/image" Target="../media/image285.png"/><Relationship Id="rId4" Type="http://schemas.openxmlformats.org/officeDocument/2006/relationships/image" Target="../media/image286.png"/><Relationship Id="rId5" Type="http://schemas.openxmlformats.org/officeDocument/2006/relationships/image" Target="../media/image287.png"/><Relationship Id="rId6" Type="http://schemas.openxmlformats.org/officeDocument/2006/relationships/image" Target="../media/image288.png"/><Relationship Id="rId7" Type="http://schemas.openxmlformats.org/officeDocument/2006/relationships/image" Target="../media/image289.png"/><Relationship Id="rId8" Type="http://schemas.openxmlformats.org/officeDocument/2006/relationships/image" Target="../media/image290.png"/><Relationship Id="rId9" Type="http://schemas.openxmlformats.org/officeDocument/2006/relationships/image" Target="../media/image291.png"/><Relationship Id="rId10" Type="http://schemas.openxmlformats.org/officeDocument/2006/relationships/image" Target="../media/image292.png"/><Relationship Id="rId11" Type="http://schemas.openxmlformats.org/officeDocument/2006/relationships/image" Target="../media/image293.png"/><Relationship Id="rId12" Type="http://schemas.openxmlformats.org/officeDocument/2006/relationships/image" Target="../media/image294.png"/><Relationship Id="rId13" Type="http://schemas.openxmlformats.org/officeDocument/2006/relationships/image" Target="../media/image295.png"/><Relationship Id="rId14" Type="http://schemas.openxmlformats.org/officeDocument/2006/relationships/image" Target="../media/image296.png"/><Relationship Id="rId15" Type="http://schemas.openxmlformats.org/officeDocument/2006/relationships/image" Target="../media/image297.png"/><Relationship Id="rId16" Type="http://schemas.openxmlformats.org/officeDocument/2006/relationships/image" Target="../media/image298.png"/><Relationship Id="rId17" Type="http://schemas.openxmlformats.org/officeDocument/2006/relationships/image" Target="../media/image299.png"/><Relationship Id="rId18" Type="http://schemas.openxmlformats.org/officeDocument/2006/relationships/image" Target="../media/image300.png"/><Relationship Id="rId19" Type="http://schemas.openxmlformats.org/officeDocument/2006/relationships/image" Target="../media/image301.png"/><Relationship Id="rId20" Type="http://schemas.openxmlformats.org/officeDocument/2006/relationships/image" Target="../media/image302.png"/><Relationship Id="rId21" Type="http://schemas.openxmlformats.org/officeDocument/2006/relationships/image" Target="../media/image303.png"/><Relationship Id="rId22" Type="http://schemas.openxmlformats.org/officeDocument/2006/relationships/image" Target="../media/image304.png"/><Relationship Id="rId23" Type="http://schemas.openxmlformats.org/officeDocument/2006/relationships/image" Target="../media/image305.png"/><Relationship Id="rId24" Type="http://schemas.openxmlformats.org/officeDocument/2006/relationships/image" Target="../media/image306.png"/><Relationship Id="rId25" Type="http://schemas.openxmlformats.org/officeDocument/2006/relationships/image" Target="../media/image271.png"/><Relationship Id="rId26" Type="http://schemas.openxmlformats.org/officeDocument/2006/relationships/image" Target="../media/image307.jpg"/><Relationship Id="rId27" Type="http://schemas.openxmlformats.org/officeDocument/2006/relationships/image" Target="../media/image308.jpg"/><Relationship Id="rId28" Type="http://schemas.openxmlformats.org/officeDocument/2006/relationships/image" Target="../media/image309.png"/><Relationship Id="rId29" Type="http://schemas.openxmlformats.org/officeDocument/2006/relationships/image" Target="../media/image310.jpg"/><Relationship Id="rId30" Type="http://schemas.openxmlformats.org/officeDocument/2006/relationships/image" Target="../media/image311.jpg"/><Relationship Id="rId31" Type="http://schemas.openxmlformats.org/officeDocument/2006/relationships/hyperlink" Target="http://www.google.es/url?sa=i&amp;rct=j&amp;q&amp;esrc=s&amp;source=images&amp;cd&amp;cad=rja&amp;uact=8&amp;ved=0ahUKEwjQiOu7wobMAhWHPBoKHX4eCw0QjRwIAw&amp;url=http%3A//medo3g.16mb.com/&amp;psig=AFQjCNGNhqAuTzU2tgXHg9gcvmxdDwq1PQ&amp;ust=1460461842398223" TargetMode="External"/><Relationship Id="rId32" Type="http://schemas.openxmlformats.org/officeDocument/2006/relationships/image" Target="../media/image312.jpg"/><Relationship Id="rId33" Type="http://schemas.openxmlformats.org/officeDocument/2006/relationships/image" Target="../media/image313.png"/><Relationship Id="rId34" Type="http://schemas.openxmlformats.org/officeDocument/2006/relationships/image" Target="../media/image314.jpg"/><Relationship Id="rId35" Type="http://schemas.openxmlformats.org/officeDocument/2006/relationships/image" Target="../media/image315.jpg"/><Relationship Id="rId36" Type="http://schemas.openxmlformats.org/officeDocument/2006/relationships/image" Target="../media/image316.jp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1.png"/><Relationship Id="rId3" Type="http://schemas.openxmlformats.org/officeDocument/2006/relationships/image" Target="../media/image317.png"/><Relationship Id="rId4" Type="http://schemas.openxmlformats.org/officeDocument/2006/relationships/image" Target="../media/image318.png"/><Relationship Id="rId5" Type="http://schemas.openxmlformats.org/officeDocument/2006/relationships/image" Target="../media/image319.png"/><Relationship Id="rId6" Type="http://schemas.openxmlformats.org/officeDocument/2006/relationships/image" Target="../media/image320.png"/><Relationship Id="rId7" Type="http://schemas.openxmlformats.org/officeDocument/2006/relationships/image" Target="../media/image321.png"/><Relationship Id="rId8" Type="http://schemas.openxmlformats.org/officeDocument/2006/relationships/image" Target="../media/image322.png"/><Relationship Id="rId9" Type="http://schemas.openxmlformats.org/officeDocument/2006/relationships/image" Target="../media/image323.png"/><Relationship Id="rId10" Type="http://schemas.openxmlformats.org/officeDocument/2006/relationships/image" Target="../media/image324.png"/><Relationship Id="rId11" Type="http://schemas.openxmlformats.org/officeDocument/2006/relationships/image" Target="../media/image325.png"/><Relationship Id="rId12" Type="http://schemas.openxmlformats.org/officeDocument/2006/relationships/image" Target="../media/image326.png"/><Relationship Id="rId13" Type="http://schemas.openxmlformats.org/officeDocument/2006/relationships/image" Target="../media/image327.png"/><Relationship Id="rId14" Type="http://schemas.openxmlformats.org/officeDocument/2006/relationships/image" Target="../media/image328.png"/><Relationship Id="rId15" Type="http://schemas.openxmlformats.org/officeDocument/2006/relationships/image" Target="../media/image329.png"/><Relationship Id="rId16" Type="http://schemas.openxmlformats.org/officeDocument/2006/relationships/image" Target="../media/image330.jpg"/><Relationship Id="rId17" Type="http://schemas.openxmlformats.org/officeDocument/2006/relationships/image" Target="../media/image331.png"/><Relationship Id="rId18" Type="http://schemas.openxmlformats.org/officeDocument/2006/relationships/image" Target="../media/image332.jpg"/><Relationship Id="rId19" Type="http://schemas.openxmlformats.org/officeDocument/2006/relationships/image" Target="../media/image333.jpg"/><Relationship Id="rId20" Type="http://schemas.openxmlformats.org/officeDocument/2006/relationships/image" Target="../media/image334.png"/><Relationship Id="rId21" Type="http://schemas.openxmlformats.org/officeDocument/2006/relationships/image" Target="../media/image335.jpg"/><Relationship Id="rId22" Type="http://schemas.openxmlformats.org/officeDocument/2006/relationships/image" Target="../media/image336.png"/><Relationship Id="rId23" Type="http://schemas.openxmlformats.org/officeDocument/2006/relationships/image" Target="../media/image337.jpg"/><Relationship Id="rId24" Type="http://schemas.openxmlformats.org/officeDocument/2006/relationships/image" Target="../media/image338.png"/><Relationship Id="rId25" Type="http://schemas.openxmlformats.org/officeDocument/2006/relationships/image" Target="../media/image339.png"/><Relationship Id="rId26" Type="http://schemas.openxmlformats.org/officeDocument/2006/relationships/image" Target="../media/image340.png"/><Relationship Id="rId27" Type="http://schemas.openxmlformats.org/officeDocument/2006/relationships/image" Target="../media/image341.png"/><Relationship Id="rId28" Type="http://schemas.openxmlformats.org/officeDocument/2006/relationships/image" Target="../media/image342.png"/><Relationship Id="rId29" Type="http://schemas.openxmlformats.org/officeDocument/2006/relationships/image" Target="../media/image343.png"/><Relationship Id="rId30" Type="http://schemas.openxmlformats.org/officeDocument/2006/relationships/image" Target="../media/image344.png"/><Relationship Id="rId31" Type="http://schemas.openxmlformats.org/officeDocument/2006/relationships/image" Target="../media/image345.png"/><Relationship Id="rId32" Type="http://schemas.openxmlformats.org/officeDocument/2006/relationships/image" Target="../media/image346.png"/><Relationship Id="rId33" Type="http://schemas.openxmlformats.org/officeDocument/2006/relationships/image" Target="../media/image347.png"/><Relationship Id="rId34" Type="http://schemas.openxmlformats.org/officeDocument/2006/relationships/image" Target="../media/image348.png"/><Relationship Id="rId35" Type="http://schemas.openxmlformats.org/officeDocument/2006/relationships/image" Target="../media/image349.png"/><Relationship Id="rId36" Type="http://schemas.openxmlformats.org/officeDocument/2006/relationships/image" Target="../media/image350.jpg"/><Relationship Id="rId37" Type="http://schemas.openxmlformats.org/officeDocument/2006/relationships/image" Target="../media/image351.jpg"/><Relationship Id="rId38" Type="http://schemas.openxmlformats.org/officeDocument/2006/relationships/image" Target="../media/image352.png"/><Relationship Id="rId39" Type="http://schemas.openxmlformats.org/officeDocument/2006/relationships/image" Target="../media/image307.jpg"/><Relationship Id="rId40" Type="http://schemas.openxmlformats.org/officeDocument/2006/relationships/image" Target="../media/image353.png"/><Relationship Id="rId41" Type="http://schemas.openxmlformats.org/officeDocument/2006/relationships/image" Target="../media/image354.png"/><Relationship Id="rId42" Type="http://schemas.openxmlformats.org/officeDocument/2006/relationships/image" Target="../media/image355.png"/><Relationship Id="rId43" Type="http://schemas.openxmlformats.org/officeDocument/2006/relationships/image" Target="../media/image356.png"/><Relationship Id="rId44" Type="http://schemas.openxmlformats.org/officeDocument/2006/relationships/image" Target="../media/image357.png"/><Relationship Id="rId45" Type="http://schemas.openxmlformats.org/officeDocument/2006/relationships/image" Target="../media/image358.png"/><Relationship Id="rId46" Type="http://schemas.openxmlformats.org/officeDocument/2006/relationships/image" Target="../media/image359.png"/><Relationship Id="rId47" Type="http://schemas.openxmlformats.org/officeDocument/2006/relationships/image" Target="../media/image360.png"/><Relationship Id="rId48" Type="http://schemas.openxmlformats.org/officeDocument/2006/relationships/image" Target="../media/image361.png"/><Relationship Id="rId49" Type="http://schemas.openxmlformats.org/officeDocument/2006/relationships/image" Target="../media/image362.png"/><Relationship Id="rId50" Type="http://schemas.openxmlformats.org/officeDocument/2006/relationships/image" Target="../media/image363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1.png"/><Relationship Id="rId3" Type="http://schemas.openxmlformats.org/officeDocument/2006/relationships/image" Target="../media/image329.png"/><Relationship Id="rId4" Type="http://schemas.openxmlformats.org/officeDocument/2006/relationships/image" Target="../media/image364.jpg"/><Relationship Id="rId5" Type="http://schemas.openxmlformats.org/officeDocument/2006/relationships/image" Target="../media/image365.png"/><Relationship Id="rId6" Type="http://schemas.openxmlformats.org/officeDocument/2006/relationships/image" Target="../media/image326.png"/><Relationship Id="rId7" Type="http://schemas.openxmlformats.org/officeDocument/2006/relationships/image" Target="../media/image366.png"/><Relationship Id="rId8" Type="http://schemas.openxmlformats.org/officeDocument/2006/relationships/image" Target="../media/image328.png"/><Relationship Id="rId9" Type="http://schemas.openxmlformats.org/officeDocument/2006/relationships/image" Target="../media/image367.png"/><Relationship Id="rId10" Type="http://schemas.openxmlformats.org/officeDocument/2006/relationships/image" Target="../media/image330.jpg"/><Relationship Id="rId11" Type="http://schemas.openxmlformats.org/officeDocument/2006/relationships/image" Target="../media/image331.png"/><Relationship Id="rId12" Type="http://schemas.openxmlformats.org/officeDocument/2006/relationships/image" Target="../media/image368.png"/><Relationship Id="rId13" Type="http://schemas.openxmlformats.org/officeDocument/2006/relationships/image" Target="../media/image369.png"/><Relationship Id="rId14" Type="http://schemas.openxmlformats.org/officeDocument/2006/relationships/image" Target="../media/image370.png"/><Relationship Id="rId15" Type="http://schemas.openxmlformats.org/officeDocument/2006/relationships/image" Target="../media/image371.jpg"/><Relationship Id="rId16" Type="http://schemas.openxmlformats.org/officeDocument/2006/relationships/image" Target="../media/image372.jpg"/><Relationship Id="rId17" Type="http://schemas.openxmlformats.org/officeDocument/2006/relationships/image" Target="../media/image373.png"/><Relationship Id="rId18" Type="http://schemas.openxmlformats.org/officeDocument/2006/relationships/image" Target="../media/image374.png"/><Relationship Id="rId19" Type="http://schemas.openxmlformats.org/officeDocument/2006/relationships/image" Target="../media/image375.png"/><Relationship Id="rId20" Type="http://schemas.openxmlformats.org/officeDocument/2006/relationships/image" Target="../media/image376.png"/><Relationship Id="rId21" Type="http://schemas.openxmlformats.org/officeDocument/2006/relationships/image" Target="../media/image377.png"/><Relationship Id="rId22" Type="http://schemas.openxmlformats.org/officeDocument/2006/relationships/image" Target="../media/image378.png"/><Relationship Id="rId23" Type="http://schemas.openxmlformats.org/officeDocument/2006/relationships/image" Target="../media/image379.png"/><Relationship Id="rId24" Type="http://schemas.openxmlformats.org/officeDocument/2006/relationships/image" Target="../media/image380.png"/><Relationship Id="rId25" Type="http://schemas.openxmlformats.org/officeDocument/2006/relationships/image" Target="../media/image381.png"/><Relationship Id="rId26" Type="http://schemas.openxmlformats.org/officeDocument/2006/relationships/image" Target="../media/image382.png"/><Relationship Id="rId27" Type="http://schemas.openxmlformats.org/officeDocument/2006/relationships/image" Target="../media/image383.png"/><Relationship Id="rId28" Type="http://schemas.openxmlformats.org/officeDocument/2006/relationships/image" Target="../media/image384.png"/><Relationship Id="rId29" Type="http://schemas.openxmlformats.org/officeDocument/2006/relationships/image" Target="../media/image324.png"/><Relationship Id="rId30" Type="http://schemas.openxmlformats.org/officeDocument/2006/relationships/image" Target="../media/image322.png"/><Relationship Id="rId31" Type="http://schemas.openxmlformats.org/officeDocument/2006/relationships/image" Target="../media/image385.png"/><Relationship Id="rId32" Type="http://schemas.openxmlformats.org/officeDocument/2006/relationships/image" Target="../media/image386.png"/><Relationship Id="rId33" Type="http://schemas.openxmlformats.org/officeDocument/2006/relationships/image" Target="../media/image387.png"/><Relationship Id="rId34" Type="http://schemas.openxmlformats.org/officeDocument/2006/relationships/image" Target="../media/image388.jpg"/><Relationship Id="rId35" Type="http://schemas.openxmlformats.org/officeDocument/2006/relationships/image" Target="../media/image389.png"/><Relationship Id="rId36" Type="http://schemas.openxmlformats.org/officeDocument/2006/relationships/image" Target="../media/image22.png"/><Relationship Id="rId37" Type="http://schemas.openxmlformats.org/officeDocument/2006/relationships/image" Target="../media/image390.png"/><Relationship Id="rId38" Type="http://schemas.openxmlformats.org/officeDocument/2006/relationships/image" Target="../media/image391.png"/><Relationship Id="rId39" Type="http://schemas.openxmlformats.org/officeDocument/2006/relationships/image" Target="../media/image392.png"/><Relationship Id="rId40" Type="http://schemas.openxmlformats.org/officeDocument/2006/relationships/image" Target="../media/image393.png"/><Relationship Id="rId41" Type="http://schemas.openxmlformats.org/officeDocument/2006/relationships/image" Target="../media/image394.png"/><Relationship Id="rId42" Type="http://schemas.openxmlformats.org/officeDocument/2006/relationships/image" Target="../media/image395.png"/><Relationship Id="rId43" Type="http://schemas.openxmlformats.org/officeDocument/2006/relationships/image" Target="../media/image396.png"/><Relationship Id="rId44" Type="http://schemas.openxmlformats.org/officeDocument/2006/relationships/image" Target="../media/image397.png"/><Relationship Id="rId45" Type="http://schemas.openxmlformats.org/officeDocument/2006/relationships/image" Target="../media/image398.pn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3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0.png"/><Relationship Id="rId7" Type="http://schemas.openxmlformats.org/officeDocument/2006/relationships/image" Target="../media/image25.png"/><Relationship Id="rId8" Type="http://schemas.openxmlformats.org/officeDocument/2006/relationships/image" Target="../media/image30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1" Type="http://schemas.openxmlformats.org/officeDocument/2006/relationships/image" Target="../media/image43.pn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399.jpg"/><Relationship Id="rId4" Type="http://schemas.openxmlformats.org/officeDocument/2006/relationships/image" Target="../media/image400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01.jpg"/><Relationship Id="rId4" Type="http://schemas.openxmlformats.org/officeDocument/2006/relationships/image" Target="../media/image402.png"/><Relationship Id="rId5" Type="http://schemas.openxmlformats.org/officeDocument/2006/relationships/image" Target="../media/image403.png"/><Relationship Id="rId6" Type="http://schemas.openxmlformats.org/officeDocument/2006/relationships/image" Target="../media/image404.png"/><Relationship Id="rId7" Type="http://schemas.openxmlformats.org/officeDocument/2006/relationships/image" Target="../media/image405.png"/><Relationship Id="rId8" Type="http://schemas.openxmlformats.org/officeDocument/2006/relationships/image" Target="../media/image406.png"/><Relationship Id="rId9" Type="http://schemas.openxmlformats.org/officeDocument/2006/relationships/image" Target="../media/image407.png"/><Relationship Id="rId10" Type="http://schemas.openxmlformats.org/officeDocument/2006/relationships/image" Target="../media/image408.png"/><Relationship Id="rId11" Type="http://schemas.openxmlformats.org/officeDocument/2006/relationships/image" Target="../media/image409.png"/><Relationship Id="rId12" Type="http://schemas.openxmlformats.org/officeDocument/2006/relationships/image" Target="../media/image410.png"/><Relationship Id="rId13" Type="http://schemas.openxmlformats.org/officeDocument/2006/relationships/image" Target="../media/image411.png"/><Relationship Id="rId14" Type="http://schemas.openxmlformats.org/officeDocument/2006/relationships/image" Target="../media/image412.png"/><Relationship Id="rId15" Type="http://schemas.openxmlformats.org/officeDocument/2006/relationships/image" Target="../media/image413.png"/><Relationship Id="rId16" Type="http://schemas.openxmlformats.org/officeDocument/2006/relationships/image" Target="../media/image414.png"/><Relationship Id="rId17" Type="http://schemas.openxmlformats.org/officeDocument/2006/relationships/image" Target="../media/image415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6.png"/><Relationship Id="rId3" Type="http://schemas.openxmlformats.org/officeDocument/2006/relationships/image" Target="../media/image417.pn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18.png"/><Relationship Id="rId4" Type="http://schemas.openxmlformats.org/officeDocument/2006/relationships/image" Target="../media/image419.png"/><Relationship Id="rId5" Type="http://schemas.openxmlformats.org/officeDocument/2006/relationships/image" Target="../media/image420.png"/><Relationship Id="rId6" Type="http://schemas.openxmlformats.org/officeDocument/2006/relationships/image" Target="../media/image421.png"/><Relationship Id="rId7" Type="http://schemas.openxmlformats.org/officeDocument/2006/relationships/image" Target="../media/image422.png"/><Relationship Id="rId8" Type="http://schemas.openxmlformats.org/officeDocument/2006/relationships/image" Target="../media/image423.png"/><Relationship Id="rId9" Type="http://schemas.openxmlformats.org/officeDocument/2006/relationships/image" Target="../media/image424.png"/><Relationship Id="rId10" Type="http://schemas.openxmlformats.org/officeDocument/2006/relationships/image" Target="../media/image425.png"/><Relationship Id="rId11" Type="http://schemas.openxmlformats.org/officeDocument/2006/relationships/image" Target="../media/image426.png"/><Relationship Id="rId12" Type="http://schemas.openxmlformats.org/officeDocument/2006/relationships/image" Target="../media/image427.png"/><Relationship Id="rId13" Type="http://schemas.openxmlformats.org/officeDocument/2006/relationships/image" Target="../media/image428.pn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26.png"/><Relationship Id="rId3" Type="http://schemas.openxmlformats.org/officeDocument/2006/relationships/image" Target="../media/image420.png"/><Relationship Id="rId4" Type="http://schemas.openxmlformats.org/officeDocument/2006/relationships/image" Target="../media/image429.png"/><Relationship Id="rId5" Type="http://schemas.openxmlformats.org/officeDocument/2006/relationships/image" Target="../media/image427.png"/><Relationship Id="rId6" Type="http://schemas.openxmlformats.org/officeDocument/2006/relationships/image" Target="../media/image430.pn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1.jpg"/><Relationship Id="rId3" Type="http://schemas.openxmlformats.org/officeDocument/2006/relationships/image" Target="../media/image432.pn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3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0.png"/><Relationship Id="rId7" Type="http://schemas.openxmlformats.org/officeDocument/2006/relationships/image" Target="../media/image25.png"/><Relationship Id="rId8" Type="http://schemas.openxmlformats.org/officeDocument/2006/relationships/image" Target="../media/image30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1" Type="http://schemas.openxmlformats.org/officeDocument/2006/relationships/image" Target="../media/image43.pn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3.png"/><Relationship Id="rId3" Type="http://schemas.openxmlformats.org/officeDocument/2006/relationships/image" Target="../media/image434.png"/><Relationship Id="rId4" Type="http://schemas.openxmlformats.org/officeDocument/2006/relationships/image" Target="../media/image435.png"/><Relationship Id="rId5" Type="http://schemas.openxmlformats.org/officeDocument/2006/relationships/image" Target="../media/image436.pn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7.png"/><Relationship Id="rId3" Type="http://schemas.openxmlformats.org/officeDocument/2006/relationships/image" Target="../media/image438.png"/><Relationship Id="rId4" Type="http://schemas.openxmlformats.org/officeDocument/2006/relationships/image" Target="../media/image439.pn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0.png"/><Relationship Id="rId3" Type="http://schemas.openxmlformats.org/officeDocument/2006/relationships/image" Target="../media/image441.png"/><Relationship Id="rId4" Type="http://schemas.openxmlformats.org/officeDocument/2006/relationships/image" Target="../media/image442.png"/><Relationship Id="rId5" Type="http://schemas.openxmlformats.org/officeDocument/2006/relationships/image" Target="../media/image443.png"/><Relationship Id="rId6" Type="http://schemas.openxmlformats.org/officeDocument/2006/relationships/image" Target="../media/image444.png"/><Relationship Id="rId7" Type="http://schemas.openxmlformats.org/officeDocument/2006/relationships/image" Target="../media/image445.png"/><Relationship Id="rId8" Type="http://schemas.openxmlformats.org/officeDocument/2006/relationships/image" Target="../media/image446.png"/><Relationship Id="rId9" Type="http://schemas.openxmlformats.org/officeDocument/2006/relationships/image" Target="../media/image447.png"/><Relationship Id="rId10" Type="http://schemas.openxmlformats.org/officeDocument/2006/relationships/image" Target="../media/image448.png"/><Relationship Id="rId11" Type="http://schemas.openxmlformats.org/officeDocument/2006/relationships/image" Target="../media/image449.png"/><Relationship Id="rId12" Type="http://schemas.openxmlformats.org/officeDocument/2006/relationships/image" Target="../media/image450.png"/><Relationship Id="rId13" Type="http://schemas.openxmlformats.org/officeDocument/2006/relationships/image" Target="../media/image451.png"/><Relationship Id="rId14" Type="http://schemas.openxmlformats.org/officeDocument/2006/relationships/image" Target="../media/image452.png"/><Relationship Id="rId15" Type="http://schemas.openxmlformats.org/officeDocument/2006/relationships/image" Target="../media/image453.png"/><Relationship Id="rId16" Type="http://schemas.openxmlformats.org/officeDocument/2006/relationships/image" Target="../media/image454.png"/><Relationship Id="rId17" Type="http://schemas.openxmlformats.org/officeDocument/2006/relationships/image" Target="../media/image455.pn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6.png"/><Relationship Id="rId3" Type="http://schemas.openxmlformats.org/officeDocument/2006/relationships/image" Target="../media/image457.png"/><Relationship Id="rId4" Type="http://schemas.openxmlformats.org/officeDocument/2006/relationships/image" Target="../media/image458.png"/><Relationship Id="rId5" Type="http://schemas.openxmlformats.org/officeDocument/2006/relationships/image" Target="../media/image459.png"/><Relationship Id="rId6" Type="http://schemas.openxmlformats.org/officeDocument/2006/relationships/image" Target="../media/image460.png"/><Relationship Id="rId7" Type="http://schemas.openxmlformats.org/officeDocument/2006/relationships/image" Target="../media/image461.png"/><Relationship Id="rId8" Type="http://schemas.openxmlformats.org/officeDocument/2006/relationships/image" Target="../media/image462.png"/><Relationship Id="rId9" Type="http://schemas.openxmlformats.org/officeDocument/2006/relationships/image" Target="../media/image463.png"/><Relationship Id="rId10" Type="http://schemas.openxmlformats.org/officeDocument/2006/relationships/image" Target="../media/image464.png"/><Relationship Id="rId11" Type="http://schemas.openxmlformats.org/officeDocument/2006/relationships/image" Target="../media/image465.png"/><Relationship Id="rId12" Type="http://schemas.openxmlformats.org/officeDocument/2006/relationships/image" Target="../media/image466.png"/><Relationship Id="rId13" Type="http://schemas.openxmlformats.org/officeDocument/2006/relationships/image" Target="../media/image467.png"/><Relationship Id="rId14" Type="http://schemas.openxmlformats.org/officeDocument/2006/relationships/image" Target="../media/image468.png"/><Relationship Id="rId15" Type="http://schemas.openxmlformats.org/officeDocument/2006/relationships/image" Target="../media/image469.png"/><Relationship Id="rId16" Type="http://schemas.openxmlformats.org/officeDocument/2006/relationships/image" Target="../media/image470.png"/><Relationship Id="rId17" Type="http://schemas.openxmlformats.org/officeDocument/2006/relationships/image" Target="../media/image471.png"/><Relationship Id="rId18" Type="http://schemas.openxmlformats.org/officeDocument/2006/relationships/image" Target="../media/image472.png"/><Relationship Id="rId19" Type="http://schemas.openxmlformats.org/officeDocument/2006/relationships/image" Target="../media/image473.png"/><Relationship Id="rId20" Type="http://schemas.openxmlformats.org/officeDocument/2006/relationships/image" Target="../media/image474.png"/><Relationship Id="rId21" Type="http://schemas.openxmlformats.org/officeDocument/2006/relationships/image" Target="../media/image475.png"/><Relationship Id="rId22" Type="http://schemas.openxmlformats.org/officeDocument/2006/relationships/image" Target="../media/image476.png"/><Relationship Id="rId23" Type="http://schemas.openxmlformats.org/officeDocument/2006/relationships/image" Target="../media/image477.pn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8.png"/><Relationship Id="rId3" Type="http://schemas.openxmlformats.org/officeDocument/2006/relationships/image" Target="../media/image479.png"/><Relationship Id="rId4" Type="http://schemas.openxmlformats.org/officeDocument/2006/relationships/image" Target="../media/image480.png"/><Relationship Id="rId5" Type="http://schemas.openxmlformats.org/officeDocument/2006/relationships/image" Target="../media/image481.png"/><Relationship Id="rId6" Type="http://schemas.openxmlformats.org/officeDocument/2006/relationships/image" Target="../media/image482.png"/><Relationship Id="rId7" Type="http://schemas.openxmlformats.org/officeDocument/2006/relationships/image" Target="../media/image483.png"/><Relationship Id="rId8" Type="http://schemas.openxmlformats.org/officeDocument/2006/relationships/image" Target="../media/image484.png"/><Relationship Id="rId9" Type="http://schemas.openxmlformats.org/officeDocument/2006/relationships/image" Target="../media/image485.png"/><Relationship Id="rId10" Type="http://schemas.openxmlformats.org/officeDocument/2006/relationships/image" Target="../media/image486.png"/><Relationship Id="rId11" Type="http://schemas.openxmlformats.org/officeDocument/2006/relationships/image" Target="../media/image487.png"/><Relationship Id="rId12" Type="http://schemas.openxmlformats.org/officeDocument/2006/relationships/image" Target="../media/image488.png"/><Relationship Id="rId13" Type="http://schemas.openxmlformats.org/officeDocument/2006/relationships/image" Target="../media/image489.png"/><Relationship Id="rId14" Type="http://schemas.openxmlformats.org/officeDocument/2006/relationships/image" Target="../media/image490.png"/><Relationship Id="rId15" Type="http://schemas.openxmlformats.org/officeDocument/2006/relationships/image" Target="../media/image491.png"/><Relationship Id="rId16" Type="http://schemas.openxmlformats.org/officeDocument/2006/relationships/image" Target="../media/image492.png"/><Relationship Id="rId17" Type="http://schemas.openxmlformats.org/officeDocument/2006/relationships/image" Target="../media/image493.png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3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0.png"/><Relationship Id="rId7" Type="http://schemas.openxmlformats.org/officeDocument/2006/relationships/image" Target="../media/image25.png"/><Relationship Id="rId8" Type="http://schemas.openxmlformats.org/officeDocument/2006/relationships/image" Target="../media/image30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1" Type="http://schemas.openxmlformats.org/officeDocument/2006/relationships/image" Target="../media/image43.png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4.png"/><Relationship Id="rId3" Type="http://schemas.openxmlformats.org/officeDocument/2006/relationships/image" Target="../media/image495.png"/><Relationship Id="rId4" Type="http://schemas.openxmlformats.org/officeDocument/2006/relationships/image" Target="../media/image4.png"/><Relationship Id="rId5" Type="http://schemas.openxmlformats.org/officeDocument/2006/relationships/image" Target="../media/image15.png"/><Relationship Id="rId6" Type="http://schemas.openxmlformats.org/officeDocument/2006/relationships/image" Target="../media/image496.png"/><Relationship Id="rId7" Type="http://schemas.openxmlformats.org/officeDocument/2006/relationships/image" Target="../media/image497.png"/><Relationship Id="rId8" Type="http://schemas.openxmlformats.org/officeDocument/2006/relationships/image" Target="../media/image498.png"/><Relationship Id="rId9" Type="http://schemas.openxmlformats.org/officeDocument/2006/relationships/image" Target="../media/image499.png"/><Relationship Id="rId10" Type="http://schemas.openxmlformats.org/officeDocument/2006/relationships/image" Target="../media/image500.png"/><Relationship Id="rId11" Type="http://schemas.openxmlformats.org/officeDocument/2006/relationships/image" Target="../media/image501.png"/><Relationship Id="rId12" Type="http://schemas.openxmlformats.org/officeDocument/2006/relationships/image" Target="../media/image9.png"/><Relationship Id="rId13" Type="http://schemas.openxmlformats.org/officeDocument/2006/relationships/image" Target="../media/image10.png"/><Relationship Id="rId14" Type="http://schemas.openxmlformats.org/officeDocument/2006/relationships/image" Target="../media/image11.png"/><Relationship Id="rId15" Type="http://schemas.openxmlformats.org/officeDocument/2006/relationships/image" Target="../media/image12.png"/><Relationship Id="rId16" Type="http://schemas.openxmlformats.org/officeDocument/2006/relationships/image" Target="../media/image502.png"/><Relationship Id="rId17" Type="http://schemas.openxmlformats.org/officeDocument/2006/relationships/image" Target="../media/image13.png"/><Relationship Id="rId18" Type="http://schemas.openxmlformats.org/officeDocument/2006/relationships/image" Target="../media/image14.png"/><Relationship Id="rId19" Type="http://schemas.openxmlformats.org/officeDocument/2006/relationships/image" Target="../media/image503.png"/><Relationship Id="rId20" Type="http://schemas.openxmlformats.org/officeDocument/2006/relationships/image" Target="../media/image504.png"/><Relationship Id="rId21" Type="http://schemas.openxmlformats.org/officeDocument/2006/relationships/image" Target="../media/image505.png"/><Relationship Id="rId22" Type="http://schemas.openxmlformats.org/officeDocument/2006/relationships/image" Target="../media/image506.png"/><Relationship Id="rId23" Type="http://schemas.openxmlformats.org/officeDocument/2006/relationships/image" Target="../media/image16.png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4.png"/><Relationship Id="rId3" Type="http://schemas.openxmlformats.org/officeDocument/2006/relationships/image" Target="../media/image507.jpg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8.png"/><Relationship Id="rId3" Type="http://schemas.openxmlformats.org/officeDocument/2006/relationships/image" Target="../media/image509.png"/><Relationship Id="rId4" Type="http://schemas.openxmlformats.org/officeDocument/2006/relationships/image" Target="../media/image510.png"/><Relationship Id="rId5" Type="http://schemas.openxmlformats.org/officeDocument/2006/relationships/image" Target="../media/image511.png"/><Relationship Id="rId6" Type="http://schemas.openxmlformats.org/officeDocument/2006/relationships/image" Target="../media/image512.png"/><Relationship Id="rId7" Type="http://schemas.openxmlformats.org/officeDocument/2006/relationships/image" Target="../media/image513.png"/><Relationship Id="rId8" Type="http://schemas.openxmlformats.org/officeDocument/2006/relationships/image" Target="../media/image514.png"/><Relationship Id="rId9" Type="http://schemas.openxmlformats.org/officeDocument/2006/relationships/image" Target="../media/image515.png"/><Relationship Id="rId10" Type="http://schemas.openxmlformats.org/officeDocument/2006/relationships/image" Target="../media/image516.png"/><Relationship Id="rId11" Type="http://schemas.openxmlformats.org/officeDocument/2006/relationships/image" Target="../media/image494.png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7.png"/><Relationship Id="rId3" Type="http://schemas.openxmlformats.org/officeDocument/2006/relationships/image" Target="../media/image518.png"/><Relationship Id="rId4" Type="http://schemas.openxmlformats.org/officeDocument/2006/relationships/image" Target="../media/image519.png"/><Relationship Id="rId5" Type="http://schemas.openxmlformats.org/officeDocument/2006/relationships/image" Target="../media/image520.png"/><Relationship Id="rId6" Type="http://schemas.openxmlformats.org/officeDocument/2006/relationships/image" Target="../media/image44.png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521.png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8.png"/><Relationship Id="rId3" Type="http://schemas.openxmlformats.org/officeDocument/2006/relationships/image" Target="../media/image509.png"/><Relationship Id="rId4" Type="http://schemas.openxmlformats.org/officeDocument/2006/relationships/image" Target="../media/image522.png"/><Relationship Id="rId5" Type="http://schemas.openxmlformats.org/officeDocument/2006/relationships/image" Target="../media/image523.png"/><Relationship Id="rId6" Type="http://schemas.openxmlformats.org/officeDocument/2006/relationships/image" Target="../media/image510.png"/><Relationship Id="rId7" Type="http://schemas.openxmlformats.org/officeDocument/2006/relationships/image" Target="../media/image524.png"/><Relationship Id="rId8" Type="http://schemas.openxmlformats.org/officeDocument/2006/relationships/image" Target="../media/image525.png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8.png"/><Relationship Id="rId3" Type="http://schemas.openxmlformats.org/officeDocument/2006/relationships/image" Target="../media/image519.png"/><Relationship Id="rId4" Type="http://schemas.openxmlformats.org/officeDocument/2006/relationships/image" Target="../media/image526.png"/><Relationship Id="rId5" Type="http://schemas.openxmlformats.org/officeDocument/2006/relationships/image" Target="../media/image527.png"/><Relationship Id="rId6" Type="http://schemas.openxmlformats.org/officeDocument/2006/relationships/image" Target="../media/image44.png"/><Relationship Id="rId7" Type="http://schemas.openxmlformats.org/officeDocument/2006/relationships/image" Target="../media/image528.jpg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3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0.png"/><Relationship Id="rId7" Type="http://schemas.openxmlformats.org/officeDocument/2006/relationships/image" Target="../media/image25.png"/><Relationship Id="rId8" Type="http://schemas.openxmlformats.org/officeDocument/2006/relationships/image" Target="../media/image30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1" Type="http://schemas.openxmlformats.org/officeDocument/2006/relationships/image" Target="../media/image43.png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529.jpg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png"/><Relationship Id="rId3" Type="http://schemas.openxmlformats.org/officeDocument/2006/relationships/image" Target="../media/image530.jpg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png"/><Relationship Id="rId3" Type="http://schemas.openxmlformats.org/officeDocument/2006/relationships/image" Target="../media/image530.jpg"/><Relationship Id="rId4" Type="http://schemas.openxmlformats.org/officeDocument/2006/relationships/image" Target="../media/image531.jpg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png"/><Relationship Id="rId3" Type="http://schemas.openxmlformats.org/officeDocument/2006/relationships/image" Target="../media/image532.jpg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png"/><Relationship Id="rId3" Type="http://schemas.openxmlformats.org/officeDocument/2006/relationships/image" Target="../media/image533.jpg"/></Relationships>
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png"/><Relationship Id="rId3" Type="http://schemas.openxmlformats.org/officeDocument/2006/relationships/image" Target="../media/image534.jpg"/></Relationships>
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png"/><Relationship Id="rId3" Type="http://schemas.openxmlformats.org/officeDocument/2006/relationships/image" Target="../media/image535.jpg"/></Relationships>
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36.png"/><Relationship Id="rId3" Type="http://schemas.openxmlformats.org/officeDocument/2006/relationships/image" Target="../media/image537.jpg"/></Relationships>
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538.png"/><Relationship Id="rId4" Type="http://schemas.openxmlformats.org/officeDocument/2006/relationships/image" Target="../media/image539.png"/><Relationship Id="rId5" Type="http://schemas.openxmlformats.org/officeDocument/2006/relationships/image" Target="../media/image540.jpg"/><Relationship Id="rId6" Type="http://schemas.openxmlformats.org/officeDocument/2006/relationships/image" Target="../media/image541.png"/><Relationship Id="rId7" Type="http://schemas.openxmlformats.org/officeDocument/2006/relationships/image" Target="../media/image542.png"/><Relationship Id="rId8" Type="http://schemas.openxmlformats.org/officeDocument/2006/relationships/image" Target="../media/image543.png"/><Relationship Id="rId9" Type="http://schemas.openxmlformats.org/officeDocument/2006/relationships/image" Target="../media/image544.jpg"/><Relationship Id="rId10" Type="http://schemas.openxmlformats.org/officeDocument/2006/relationships/image" Target="../media/image545.jpg"/></Relationships>
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546.png"/><Relationship Id="rId4" Type="http://schemas.openxmlformats.org/officeDocument/2006/relationships/image" Target="../media/image547.png"/><Relationship Id="rId5" Type="http://schemas.openxmlformats.org/officeDocument/2006/relationships/image" Target="../media/image548.png"/><Relationship Id="rId6" Type="http://schemas.openxmlformats.org/officeDocument/2006/relationships/image" Target="../media/image549.png"/><Relationship Id="rId7" Type="http://schemas.openxmlformats.org/officeDocument/2006/relationships/image" Target="../media/image550.png"/><Relationship Id="rId8" Type="http://schemas.openxmlformats.org/officeDocument/2006/relationships/image" Target="../media/image551.png"/></Relationships>
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552.png"/><Relationship Id="rId4" Type="http://schemas.openxmlformats.org/officeDocument/2006/relationships/image" Target="../media/image553.png"/><Relationship Id="rId5" Type="http://schemas.openxmlformats.org/officeDocument/2006/relationships/image" Target="../media/image554.jpg"/><Relationship Id="rId6" Type="http://schemas.openxmlformats.org/officeDocument/2006/relationships/image" Target="../media/image555.png"/><Relationship Id="rId7" Type="http://schemas.openxmlformats.org/officeDocument/2006/relationships/image" Target="../media/image556.jpg"/></Relationships>
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png"/><Relationship Id="rId3" Type="http://schemas.openxmlformats.org/officeDocument/2006/relationships/image" Target="../media/image557.png"/><Relationship Id="rId4" Type="http://schemas.openxmlformats.org/officeDocument/2006/relationships/image" Target="../media/image558.png"/><Relationship Id="rId5" Type="http://schemas.openxmlformats.org/officeDocument/2006/relationships/image" Target="../media/image559.png"/></Relationships>
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png"/><Relationship Id="rId3" Type="http://schemas.openxmlformats.org/officeDocument/2006/relationships/image" Target="../media/image560.png"/><Relationship Id="rId4" Type="http://schemas.openxmlformats.org/officeDocument/2006/relationships/image" Target="../media/image561.png"/><Relationship Id="rId5" Type="http://schemas.openxmlformats.org/officeDocument/2006/relationships/image" Target="../media/image562.png"/><Relationship Id="rId6" Type="http://schemas.openxmlformats.org/officeDocument/2006/relationships/image" Target="../media/image563.png"/><Relationship Id="rId7" Type="http://schemas.openxmlformats.org/officeDocument/2006/relationships/image" Target="../media/image564.png"/><Relationship Id="rId8" Type="http://schemas.openxmlformats.org/officeDocument/2006/relationships/image" Target="../media/image557.png"/></Relationships>
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png"/><Relationship Id="rId3" Type="http://schemas.openxmlformats.org/officeDocument/2006/relationships/image" Target="../media/image565.png"/><Relationship Id="rId4" Type="http://schemas.openxmlformats.org/officeDocument/2006/relationships/image" Target="../media/image566.png"/><Relationship Id="rId5" Type="http://schemas.openxmlformats.org/officeDocument/2006/relationships/image" Target="../media/image567.png"/><Relationship Id="rId6" Type="http://schemas.openxmlformats.org/officeDocument/2006/relationships/image" Target="../media/image568.png"/></Relationships>
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569.jpg"/></Relationships>
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png"/><Relationship Id="rId3" Type="http://schemas.openxmlformats.org/officeDocument/2006/relationships/image" Target="../media/image570.png"/><Relationship Id="rId4" Type="http://schemas.openxmlformats.org/officeDocument/2006/relationships/image" Target="../media/image571.png"/><Relationship Id="rId5" Type="http://schemas.openxmlformats.org/officeDocument/2006/relationships/image" Target="../media/image572.png"/><Relationship Id="rId6" Type="http://schemas.openxmlformats.org/officeDocument/2006/relationships/image" Target="../media/image573.png"/><Relationship Id="rId7" Type="http://schemas.openxmlformats.org/officeDocument/2006/relationships/image" Target="../media/image574.png"/><Relationship Id="rId8" Type="http://schemas.openxmlformats.org/officeDocument/2006/relationships/image" Target="../media/image575.png"/><Relationship Id="rId9" Type="http://schemas.openxmlformats.org/officeDocument/2006/relationships/image" Target="../media/image576.png"/><Relationship Id="rId10" Type="http://schemas.openxmlformats.org/officeDocument/2006/relationships/image" Target="../media/image577.png"/></Relationships>
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png"/><Relationship Id="rId3" Type="http://schemas.openxmlformats.org/officeDocument/2006/relationships/image" Target="../media/image578.png"/><Relationship Id="rId4" Type="http://schemas.openxmlformats.org/officeDocument/2006/relationships/image" Target="../media/image579.png"/></Relationships>
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580.jpg"/><Relationship Id="rId4" Type="http://schemas.openxmlformats.org/officeDocument/2006/relationships/image" Target="../media/image581.png"/></Relationships>
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2.jpg"/></Relationships>
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3.jpg"/><Relationship Id="rId3" Type="http://schemas.openxmlformats.org/officeDocument/2006/relationships/image" Target="../media/image584.png"/></Relationships>
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5.png"/><Relationship Id="rId3" Type="http://schemas.openxmlformats.org/officeDocument/2006/relationships/image" Target="../media/image586.png"/><Relationship Id="rId4" Type="http://schemas.openxmlformats.org/officeDocument/2006/relationships/image" Target="../media/image503.png"/><Relationship Id="rId5" Type="http://schemas.openxmlformats.org/officeDocument/2006/relationships/image" Target="../media/image5.png"/><Relationship Id="rId6" Type="http://schemas.openxmlformats.org/officeDocument/2006/relationships/image" Target="../media/image587.png"/><Relationship Id="rId7" Type="http://schemas.openxmlformats.org/officeDocument/2006/relationships/image" Target="../media/image588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589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3.png"/><Relationship Id="rId21" Type="http://schemas.openxmlformats.org/officeDocument/2006/relationships/image" Target="../media/image24.png"/><Relationship Id="rId22" Type="http://schemas.openxmlformats.org/officeDocument/2006/relationships/image" Target="../media/image22.png"/><Relationship Id="rId23" Type="http://schemas.openxmlformats.org/officeDocument/2006/relationships/image" Target="../media/image20.png"/><Relationship Id="rId24" Type="http://schemas.openxmlformats.org/officeDocument/2006/relationships/image" Target="../media/image21.png"/><Relationship Id="rId25" Type="http://schemas.openxmlformats.org/officeDocument/2006/relationships/image" Target="../media/image25.png"/><Relationship Id="rId26" Type="http://schemas.openxmlformats.org/officeDocument/2006/relationships/image" Target="../media/image26.png"/><Relationship Id="rId27" Type="http://schemas.openxmlformats.org/officeDocument/2006/relationships/image" Target="../media/image27.png"/><Relationship Id="rId28" Type="http://schemas.openxmlformats.org/officeDocument/2006/relationships/image" Target="../media/image590.png"/><Relationship Id="rId29" Type="http://schemas.openxmlformats.org/officeDocument/2006/relationships/image" Target="../media/image29.png"/><Relationship Id="rId30" Type="http://schemas.openxmlformats.org/officeDocument/2006/relationships/image" Target="../media/image30.png"/><Relationship Id="rId31" Type="http://schemas.openxmlformats.org/officeDocument/2006/relationships/image" Target="../media/image31.png"/><Relationship Id="rId32" Type="http://schemas.openxmlformats.org/officeDocument/2006/relationships/image" Target="../media/image32.png"/><Relationship Id="rId33" Type="http://schemas.openxmlformats.org/officeDocument/2006/relationships/image" Target="../media/image591.png"/><Relationship Id="rId34" Type="http://schemas.openxmlformats.org/officeDocument/2006/relationships/image" Target="../media/image592.png"/><Relationship Id="rId35" Type="http://schemas.openxmlformats.org/officeDocument/2006/relationships/image" Target="../media/image35.png"/><Relationship Id="rId36" Type="http://schemas.openxmlformats.org/officeDocument/2006/relationships/image" Target="../media/image36.png"/><Relationship Id="rId37" Type="http://schemas.openxmlformats.org/officeDocument/2006/relationships/image" Target="../media/image593.png"/><Relationship Id="rId38" Type="http://schemas.openxmlformats.org/officeDocument/2006/relationships/image" Target="../media/image594.png"/><Relationship Id="rId39" Type="http://schemas.openxmlformats.org/officeDocument/2006/relationships/image" Target="../media/image595.png"/><Relationship Id="rId40" Type="http://schemas.openxmlformats.org/officeDocument/2006/relationships/image" Target="../media/image596.png"/><Relationship Id="rId41" Type="http://schemas.openxmlformats.org/officeDocument/2006/relationships/image" Target="../media/image597.png"/><Relationship Id="rId42" Type="http://schemas.openxmlformats.org/officeDocument/2006/relationships/hyperlink" Target="mailto:(felix.garcia@cnh2.es" TargetMode="External"/><Relationship Id="rId43" Type="http://schemas.openxmlformats.org/officeDocument/2006/relationships/image" Target="../media/image41.jpg"/><Relationship Id="rId44" Type="http://schemas.openxmlformats.org/officeDocument/2006/relationships/image" Target="../media/image4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521954" y="6479438"/>
            <a:ext cx="77470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40"/>
              </a:lnSpc>
            </a:pPr>
            <a:r>
              <a:rPr dirty="0" sz="1200" spc="-6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5248" y="2684652"/>
              <a:ext cx="1060361" cy="17983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66085" y="2867228"/>
              <a:ext cx="860412" cy="18013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26686" y="1891538"/>
              <a:ext cx="790740" cy="17983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6207" y="2074417"/>
              <a:ext cx="860412" cy="17983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9808" y="2684652"/>
              <a:ext cx="843876" cy="179832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9808" y="2867914"/>
              <a:ext cx="860755" cy="179832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7709154" y="3132582"/>
            <a:ext cx="2679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Calibri"/>
                <a:cs typeface="Calibri"/>
              </a:rPr>
              <a:t>PCC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710308" y="1796287"/>
            <a:ext cx="9271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625">
                <a:latin typeface="Cambria Math"/>
                <a:cs typeface="Cambria Math"/>
              </a:rPr>
              <a:t>𝑃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768220" y="1863344"/>
            <a:ext cx="22923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0">
                <a:latin typeface="Cambria Math"/>
                <a:cs typeface="Cambria Math"/>
              </a:rPr>
              <a:t>𝑔𝑟𝑖𝑑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795652" y="1781047"/>
            <a:ext cx="180340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5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718413" y="4543933"/>
            <a:ext cx="902335" cy="607060"/>
            <a:chOff x="718413" y="4543933"/>
            <a:chExt cx="902335" cy="607060"/>
          </a:xfrm>
        </p:grpSpPr>
        <p:pic>
          <p:nvPicPr>
            <p:cNvPr id="16" name="object 1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7493" y="4543933"/>
              <a:ext cx="376935" cy="149351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8413" y="4696333"/>
              <a:ext cx="902233" cy="149351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19581" y="4848733"/>
              <a:ext cx="469391" cy="149351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3861" y="5001133"/>
              <a:ext cx="558927" cy="149351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7673975" y="2645410"/>
            <a:ext cx="67945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11111" sz="1500">
                <a:latin typeface="Cambria Math"/>
                <a:cs typeface="Cambria Math"/>
              </a:rPr>
              <a:t>𝑃</a:t>
            </a:r>
            <a:r>
              <a:rPr dirty="0" sz="750">
                <a:latin typeface="Cambria Math"/>
                <a:cs typeface="Cambria Math"/>
              </a:rPr>
              <a:t>𝑔𝑟𝑖𝑑</a:t>
            </a:r>
            <a:r>
              <a:rPr dirty="0" baseline="11111" sz="1500">
                <a:latin typeface="Cambria Math"/>
                <a:cs typeface="Cambria Math"/>
              </a:rPr>
              <a:t>,</a:t>
            </a:r>
            <a:r>
              <a:rPr dirty="0" baseline="11111" sz="1500" spc="-112">
                <a:latin typeface="Cambria Math"/>
                <a:cs typeface="Cambria Math"/>
              </a:rPr>
              <a:t> </a:t>
            </a:r>
            <a:r>
              <a:rPr dirty="0" baseline="11111" sz="1500" spc="-15">
                <a:latin typeface="Cambria Math"/>
                <a:cs typeface="Cambria Math"/>
              </a:rPr>
              <a:t>𝑄</a:t>
            </a:r>
            <a:r>
              <a:rPr dirty="0" sz="750" spc="-10">
                <a:latin typeface="Cambria Math"/>
                <a:cs typeface="Cambria Math"/>
              </a:rPr>
              <a:t>𝑔𝑟𝑖𝑑</a:t>
            </a:r>
            <a:endParaRPr sz="750">
              <a:latin typeface="Cambria Math"/>
              <a:cs typeface="Cambria Math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4033773" y="1276553"/>
            <a:ext cx="562610" cy="317500"/>
            <a:chOff x="4033773" y="1276553"/>
            <a:chExt cx="562610" cy="317500"/>
          </a:xfrm>
        </p:grpSpPr>
        <p:pic>
          <p:nvPicPr>
            <p:cNvPr id="22" name="object 2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33773" y="1276553"/>
              <a:ext cx="562355" cy="155752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16069" y="1438401"/>
              <a:ext cx="415289" cy="155448"/>
            </a:xfrm>
            <a:prstGeom prst="rect">
              <a:avLst/>
            </a:prstGeom>
          </p:spPr>
        </p:pic>
      </p:grpSp>
      <p:sp>
        <p:nvSpPr>
          <p:cNvPr id="24" name="object 24" descr=""/>
          <p:cNvSpPr txBox="1"/>
          <p:nvPr/>
        </p:nvSpPr>
        <p:spPr>
          <a:xfrm>
            <a:off x="3995673" y="700531"/>
            <a:ext cx="59309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19444" sz="1500" spc="-15">
                <a:latin typeface="Cambria Math"/>
                <a:cs typeface="Cambria Math"/>
              </a:rPr>
              <a:t>𝑈</a:t>
            </a:r>
            <a:r>
              <a:rPr dirty="0" sz="750" spc="-10">
                <a:latin typeface="Cambria Math"/>
                <a:cs typeface="Cambria Math"/>
              </a:rPr>
              <a:t>𝑟𝑒𝑓</a:t>
            </a:r>
            <a:r>
              <a:rPr dirty="0" baseline="-19444" sz="1500" spc="-15">
                <a:latin typeface="Cambria Math"/>
                <a:cs typeface="Cambria Math"/>
              </a:rPr>
              <a:t>𝑤</a:t>
            </a:r>
            <a:r>
              <a:rPr dirty="0" sz="750" spc="-10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688845" y="1963674"/>
            <a:ext cx="32258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30">
                <a:latin typeface="Cambria Math"/>
                <a:cs typeface="Cambria Math"/>
              </a:rPr>
              <a:t>𝑄</a:t>
            </a:r>
            <a:r>
              <a:rPr dirty="0" sz="750" spc="-2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791716" y="2670428"/>
            <a:ext cx="8064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2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702307" y="2557652"/>
            <a:ext cx="31623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30">
                <a:latin typeface="Cambria Math"/>
                <a:cs typeface="Cambria Math"/>
              </a:rPr>
              <a:t>𝑃</a:t>
            </a:r>
            <a:r>
              <a:rPr dirty="0" sz="750" spc="-2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813941" y="2885947"/>
            <a:ext cx="8064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2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706245" y="2773172"/>
            <a:ext cx="32258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30">
                <a:latin typeface="Cambria Math"/>
                <a:cs typeface="Cambria Math"/>
              </a:rPr>
              <a:t>𝑄</a:t>
            </a:r>
            <a:r>
              <a:rPr dirty="0" sz="750" spc="-2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777110" y="3558285"/>
            <a:ext cx="9715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𝑁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1687702" y="3445510"/>
            <a:ext cx="31623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30">
                <a:latin typeface="Cambria Math"/>
                <a:cs typeface="Cambria Math"/>
              </a:rPr>
              <a:t>𝑃</a:t>
            </a:r>
            <a:r>
              <a:rPr dirty="0" sz="750" spc="-2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799335" y="3774135"/>
            <a:ext cx="9715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50">
                <a:latin typeface="Cambria Math"/>
                <a:cs typeface="Cambria Math"/>
              </a:rPr>
              <a:t>𝑁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1691639" y="3661359"/>
            <a:ext cx="322580" cy="1797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-22222" sz="1500" spc="-30">
                <a:latin typeface="Cambria Math"/>
                <a:cs typeface="Cambria Math"/>
              </a:rPr>
              <a:t>𝑄</a:t>
            </a:r>
            <a:r>
              <a:rPr dirty="0" sz="750" spc="-2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1917319" y="3102609"/>
            <a:ext cx="8064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2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1669414" y="2989833"/>
            <a:ext cx="46545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15">
                <a:latin typeface="Cambria Math"/>
                <a:cs typeface="Cambria Math"/>
              </a:rPr>
              <a:t>𝑆𝑂𝐶</a:t>
            </a:r>
            <a:r>
              <a:rPr dirty="0" sz="750" spc="-1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1691767" y="2262377"/>
            <a:ext cx="25463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25">
                <a:latin typeface="Cambria Math"/>
                <a:cs typeface="Cambria Math"/>
              </a:rPr>
              <a:t>𝑆𝑂𝐶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1911223" y="2326385"/>
            <a:ext cx="8064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1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1932558" y="2246452"/>
            <a:ext cx="17399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5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1914270" y="4039361"/>
            <a:ext cx="9715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𝑁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1666367" y="3926204"/>
            <a:ext cx="46545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15">
                <a:latin typeface="Cambria Math"/>
                <a:cs typeface="Cambria Math"/>
              </a:rPr>
              <a:t>𝑆𝑂𝐶</a:t>
            </a:r>
            <a:r>
              <a:rPr dirty="0" sz="750" spc="-1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3557778" y="1787093"/>
            <a:ext cx="105410" cy="1797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000" spc="-50">
                <a:latin typeface="Cambria Math"/>
                <a:cs typeface="Cambria Math"/>
              </a:rPr>
              <a:t>𝑃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3606546" y="1863978"/>
            <a:ext cx="22923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0">
                <a:latin typeface="Cambria Math"/>
                <a:cs typeface="Cambria Math"/>
              </a:rPr>
              <a:t>𝑔𝑟𝑖𝑑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3640073" y="1753565"/>
            <a:ext cx="18415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5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1796542" y="2080005"/>
            <a:ext cx="2073910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856739" algn="l"/>
              </a:tabLst>
            </a:pPr>
            <a:r>
              <a:rPr dirty="0" sz="750" spc="-20">
                <a:latin typeface="Cambria Math"/>
                <a:cs typeface="Cambria Math"/>
              </a:rPr>
              <a:t>𝑔𝑟𝑖𝑑</a:t>
            </a:r>
            <a:r>
              <a:rPr dirty="0" sz="750">
                <a:latin typeface="Cambria Math"/>
                <a:cs typeface="Cambria Math"/>
              </a:rPr>
              <a:t>	</a:t>
            </a:r>
            <a:r>
              <a:rPr dirty="0" sz="750" spc="-20">
                <a:latin typeface="Cambria Math"/>
                <a:cs typeface="Cambria Math"/>
              </a:rPr>
              <a:t>𝑔𝑟𝑖𝑑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3536315" y="1936495"/>
            <a:ext cx="32258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30555" sz="1500" spc="-30">
                <a:latin typeface="Cambria Math"/>
                <a:cs typeface="Cambria Math"/>
              </a:rPr>
              <a:t>𝑄</a:t>
            </a:r>
            <a:r>
              <a:rPr dirty="0" sz="750" spc="-20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grpSp>
        <p:nvGrpSpPr>
          <p:cNvPr id="46" name="object 46" descr=""/>
          <p:cNvGrpSpPr/>
          <p:nvPr/>
        </p:nvGrpSpPr>
        <p:grpSpPr>
          <a:xfrm>
            <a:off x="4774438" y="1280160"/>
            <a:ext cx="711835" cy="317500"/>
            <a:chOff x="4774438" y="1280160"/>
            <a:chExt cx="711835" cy="317500"/>
          </a:xfrm>
        </p:grpSpPr>
        <p:pic>
          <p:nvPicPr>
            <p:cNvPr id="47" name="object 4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69510" y="1280160"/>
              <a:ext cx="316611" cy="155448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74438" y="1441399"/>
              <a:ext cx="711542" cy="155752"/>
            </a:xfrm>
            <a:prstGeom prst="rect">
              <a:avLst/>
            </a:prstGeom>
          </p:spPr>
        </p:pic>
      </p:grpSp>
      <p:sp>
        <p:nvSpPr>
          <p:cNvPr id="49" name="object 49" descr=""/>
          <p:cNvSpPr txBox="1"/>
          <p:nvPr/>
        </p:nvSpPr>
        <p:spPr>
          <a:xfrm>
            <a:off x="5157342" y="781050"/>
            <a:ext cx="57975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65760" algn="l"/>
              </a:tabLst>
            </a:pPr>
            <a:r>
              <a:rPr dirty="0" sz="750" spc="-20">
                <a:latin typeface="Cambria Math"/>
                <a:cs typeface="Cambria Math"/>
              </a:rPr>
              <a:t>𝑔𝑟𝑖𝑑</a:t>
            </a:r>
            <a:r>
              <a:rPr dirty="0" sz="750">
                <a:latin typeface="Cambria Math"/>
                <a:cs typeface="Cambria Math"/>
              </a:rPr>
              <a:t>	</a:t>
            </a:r>
            <a:r>
              <a:rPr dirty="0" sz="750" spc="-20">
                <a:latin typeface="Cambria Math"/>
                <a:cs typeface="Cambria Math"/>
              </a:rPr>
              <a:t>𝑔𝑟𝑖𝑑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5058790" y="665225"/>
            <a:ext cx="75946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15">
                <a:latin typeface="Cambria Math"/>
                <a:cs typeface="Cambria Math"/>
              </a:rPr>
              <a:t>𝑈</a:t>
            </a:r>
            <a:r>
              <a:rPr dirty="0" sz="750" spc="-10">
                <a:latin typeface="Cambria Math"/>
                <a:cs typeface="Cambria Math"/>
              </a:rPr>
              <a:t>𝑚𝑒𝑎𝑠</a:t>
            </a:r>
            <a:r>
              <a:rPr dirty="0" baseline="-22222" sz="1500" spc="-15">
                <a:latin typeface="Cambria Math"/>
                <a:cs typeface="Cambria Math"/>
              </a:rPr>
              <a:t>𝑤</a:t>
            </a:r>
            <a:r>
              <a:rPr dirty="0" sz="750" spc="-10">
                <a:latin typeface="Cambria Math"/>
                <a:cs typeface="Cambria Math"/>
              </a:rPr>
              <a:t>𝑚𝑒𝑎𝑠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3595496" y="2785617"/>
            <a:ext cx="8064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2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3515233" y="2645410"/>
            <a:ext cx="31623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30555" sz="1500" spc="-30">
                <a:latin typeface="Cambria Math"/>
                <a:cs typeface="Cambria Math"/>
              </a:rPr>
              <a:t>𝑃</a:t>
            </a:r>
            <a:r>
              <a:rPr dirty="0" sz="750" spc="-20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3626865" y="3001771"/>
            <a:ext cx="8064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2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3519170" y="2861563"/>
            <a:ext cx="32194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30555" sz="1500" spc="-30">
                <a:latin typeface="Cambria Math"/>
                <a:cs typeface="Cambria Math"/>
              </a:rPr>
              <a:t>𝑄</a:t>
            </a:r>
            <a:r>
              <a:rPr dirty="0" sz="750" spc="-20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grpSp>
        <p:nvGrpSpPr>
          <p:cNvPr id="55" name="object 55" descr=""/>
          <p:cNvGrpSpPr/>
          <p:nvPr/>
        </p:nvGrpSpPr>
        <p:grpSpPr>
          <a:xfrm>
            <a:off x="4185792" y="2796285"/>
            <a:ext cx="860425" cy="363220"/>
            <a:chOff x="4185792" y="2796285"/>
            <a:chExt cx="860425" cy="363220"/>
          </a:xfrm>
        </p:grpSpPr>
        <p:pic>
          <p:nvPicPr>
            <p:cNvPr id="56" name="object 5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16272" y="2796285"/>
              <a:ext cx="790740" cy="179832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85792" y="2978861"/>
              <a:ext cx="860412" cy="180136"/>
            </a:xfrm>
            <a:prstGeom prst="rect">
              <a:avLst/>
            </a:prstGeom>
          </p:spPr>
        </p:pic>
      </p:grpSp>
      <p:sp>
        <p:nvSpPr>
          <p:cNvPr id="58" name="object 58" descr=""/>
          <p:cNvSpPr txBox="1"/>
          <p:nvPr/>
        </p:nvSpPr>
        <p:spPr>
          <a:xfrm>
            <a:off x="3524377" y="3652266"/>
            <a:ext cx="20256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000" spc="-25">
                <a:latin typeface="Cambria Math"/>
                <a:cs typeface="Cambria Math"/>
              </a:rPr>
              <a:t>𝑃</a:t>
            </a:r>
            <a:r>
              <a:rPr dirty="0" baseline="-22222" sz="1125" spc="-37">
                <a:latin typeface="Cambria Math"/>
                <a:cs typeface="Cambria Math"/>
              </a:rPr>
              <a:t>𝑁</a:t>
            </a:r>
            <a:endParaRPr baseline="-22222" sz="1125">
              <a:latin typeface="Cambria Math"/>
              <a:cs typeface="Cambria Math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3632072" y="3618738"/>
            <a:ext cx="182880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5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3528314" y="3868292"/>
            <a:ext cx="230504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000" spc="-25">
                <a:latin typeface="Cambria Math"/>
                <a:cs typeface="Cambria Math"/>
              </a:rPr>
              <a:t>𝑄</a:t>
            </a:r>
            <a:r>
              <a:rPr dirty="0" baseline="-22222" sz="1125" spc="-37">
                <a:latin typeface="Cambria Math"/>
                <a:cs typeface="Cambria Math"/>
              </a:rPr>
              <a:t>𝑁</a:t>
            </a:r>
            <a:endParaRPr baseline="-22222" sz="1125">
              <a:latin typeface="Cambria Math"/>
              <a:cs typeface="Cambria Math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3642105" y="3834765"/>
            <a:ext cx="182880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5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grpSp>
        <p:nvGrpSpPr>
          <p:cNvPr id="62" name="object 62" descr=""/>
          <p:cNvGrpSpPr/>
          <p:nvPr/>
        </p:nvGrpSpPr>
        <p:grpSpPr>
          <a:xfrm>
            <a:off x="4218685" y="3728592"/>
            <a:ext cx="861060" cy="363220"/>
            <a:chOff x="4218685" y="3728592"/>
            <a:chExt cx="861060" cy="363220"/>
          </a:xfrm>
        </p:grpSpPr>
        <p:pic>
          <p:nvPicPr>
            <p:cNvPr id="63" name="object 6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49165" y="3728592"/>
              <a:ext cx="791083" cy="179831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18685" y="3911472"/>
              <a:ext cx="860755" cy="179831"/>
            </a:xfrm>
            <a:prstGeom prst="rect">
              <a:avLst/>
            </a:prstGeom>
          </p:spPr>
        </p:pic>
      </p:grpSp>
      <p:sp>
        <p:nvSpPr>
          <p:cNvPr id="65" name="object 65" descr=""/>
          <p:cNvSpPr txBox="1"/>
          <p:nvPr/>
        </p:nvSpPr>
        <p:spPr>
          <a:xfrm>
            <a:off x="5282251" y="4504435"/>
            <a:ext cx="41783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5000" sz="1500" spc="-15">
                <a:latin typeface="Cambria Math"/>
                <a:cs typeface="Cambria Math"/>
              </a:rPr>
              <a:t>𝐻</a:t>
            </a:r>
            <a:r>
              <a:rPr dirty="0" sz="750" spc="-10">
                <a:latin typeface="Cambria Math"/>
                <a:cs typeface="Cambria Math"/>
              </a:rPr>
              <a:t>𝑚𝑒𝑎𝑠</a:t>
            </a:r>
            <a:endParaRPr sz="750">
              <a:latin typeface="Cambria Math"/>
              <a:cs typeface="Cambria Math"/>
            </a:endParaRPr>
          </a:p>
        </p:txBody>
      </p:sp>
      <p:pic>
        <p:nvPicPr>
          <p:cNvPr id="66" name="object 66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466585" y="2921507"/>
            <a:ext cx="985862" cy="179832"/>
          </a:xfrm>
          <a:prstGeom prst="rect">
            <a:avLst/>
          </a:prstGeom>
        </p:spPr>
      </p:pic>
      <p:sp>
        <p:nvSpPr>
          <p:cNvPr id="67" name="object 67" descr=""/>
          <p:cNvSpPr txBox="1"/>
          <p:nvPr/>
        </p:nvSpPr>
        <p:spPr>
          <a:xfrm>
            <a:off x="5224653" y="2343988"/>
            <a:ext cx="64389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>
                <a:latin typeface="Cambria Math"/>
                <a:cs typeface="Cambria Math"/>
              </a:rPr>
              <a:t>µ𝑔𝑟𝑖𝑑</a:t>
            </a:r>
            <a:r>
              <a:rPr dirty="0" sz="750" spc="250">
                <a:latin typeface="Cambria Math"/>
                <a:cs typeface="Cambria Math"/>
              </a:rPr>
              <a:t>  </a:t>
            </a:r>
            <a:r>
              <a:rPr dirty="0" sz="750" spc="-10">
                <a:latin typeface="Cambria Math"/>
                <a:cs typeface="Cambria Math"/>
              </a:rPr>
              <a:t>𝜇𝑔𝑟𝑖𝑑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5120004" y="2228163"/>
            <a:ext cx="768985" cy="1797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-22222" sz="1500" spc="30">
                <a:latin typeface="Cambria Math"/>
                <a:cs typeface="Cambria Math"/>
              </a:rPr>
              <a:t>𝑈</a:t>
            </a:r>
            <a:r>
              <a:rPr dirty="0" sz="750" spc="20">
                <a:latin typeface="Cambria Math"/>
                <a:cs typeface="Cambria Math"/>
              </a:rPr>
              <a:t>𝑚𝑒𝑎𝑠</a:t>
            </a:r>
            <a:r>
              <a:rPr dirty="0" sz="750" spc="-10">
                <a:latin typeface="Cambria Math"/>
                <a:cs typeface="Cambria Math"/>
              </a:rPr>
              <a:t> </a:t>
            </a:r>
            <a:r>
              <a:rPr dirty="0" baseline="-22222" sz="1500" spc="-15">
                <a:latin typeface="Cambria Math"/>
                <a:cs typeface="Cambria Math"/>
              </a:rPr>
              <a:t>𝑤</a:t>
            </a:r>
            <a:r>
              <a:rPr dirty="0" sz="750" spc="-10">
                <a:latin typeface="Cambria Math"/>
                <a:cs typeface="Cambria Math"/>
              </a:rPr>
              <a:t>𝑚𝑒𝑎𝑠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5188965" y="3284601"/>
            <a:ext cx="643890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>
                <a:latin typeface="Cambria Math"/>
                <a:cs typeface="Cambria Math"/>
              </a:rPr>
              <a:t>µ𝑔𝑟𝑖𝑑</a:t>
            </a:r>
            <a:r>
              <a:rPr dirty="0" sz="750" spc="254">
                <a:latin typeface="Cambria Math"/>
                <a:cs typeface="Cambria Math"/>
              </a:rPr>
              <a:t>  </a:t>
            </a:r>
            <a:r>
              <a:rPr dirty="0" sz="750" spc="-10">
                <a:latin typeface="Cambria Math"/>
                <a:cs typeface="Cambria Math"/>
              </a:rPr>
              <a:t>𝜇𝑔𝑟𝑖𝑑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5084317" y="3168776"/>
            <a:ext cx="76835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30">
                <a:latin typeface="Cambria Math"/>
                <a:cs typeface="Cambria Math"/>
              </a:rPr>
              <a:t>𝑈</a:t>
            </a:r>
            <a:r>
              <a:rPr dirty="0" sz="750" spc="20">
                <a:latin typeface="Cambria Math"/>
                <a:cs typeface="Cambria Math"/>
              </a:rPr>
              <a:t>𝑚𝑒𝑎𝑠</a:t>
            </a:r>
            <a:r>
              <a:rPr dirty="0" sz="750" spc="-10">
                <a:latin typeface="Cambria Math"/>
                <a:cs typeface="Cambria Math"/>
              </a:rPr>
              <a:t> </a:t>
            </a:r>
            <a:r>
              <a:rPr dirty="0" baseline="-22222" sz="1500" spc="-15">
                <a:latin typeface="Cambria Math"/>
                <a:cs typeface="Cambria Math"/>
              </a:rPr>
              <a:t>𝑤</a:t>
            </a:r>
            <a:r>
              <a:rPr dirty="0" sz="750" spc="-10">
                <a:latin typeface="Cambria Math"/>
                <a:cs typeface="Cambria Math"/>
              </a:rPr>
              <a:t>𝑚𝑒𝑎𝑠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2136139" y="5680354"/>
            <a:ext cx="26035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spc="-20" i="1">
                <a:latin typeface="Times New Roman"/>
                <a:cs typeface="Times New Roman"/>
              </a:rPr>
              <a:t>S</a:t>
            </a:r>
            <a:r>
              <a:rPr dirty="0" sz="900" spc="-20" i="1">
                <a:latin typeface="Times New Roman"/>
                <a:cs typeface="Times New Roman"/>
              </a:rPr>
              <a:t>2,a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2034285" y="5546852"/>
            <a:ext cx="144145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50" i="1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5824220" y="6535013"/>
            <a:ext cx="144145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50" i="1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3042030" y="5677306"/>
            <a:ext cx="26035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spc="-20" i="1">
                <a:latin typeface="Times New Roman"/>
                <a:cs typeface="Times New Roman"/>
              </a:rPr>
              <a:t>S</a:t>
            </a:r>
            <a:r>
              <a:rPr dirty="0" sz="900" spc="-20" i="1">
                <a:latin typeface="Times New Roman"/>
                <a:cs typeface="Times New Roman"/>
              </a:rPr>
              <a:t>2,b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3028569" y="4959858"/>
            <a:ext cx="26035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spc="-20" i="1">
                <a:latin typeface="Times New Roman"/>
                <a:cs typeface="Times New Roman"/>
              </a:rPr>
              <a:t>S</a:t>
            </a:r>
            <a:r>
              <a:rPr dirty="0" sz="900" spc="-20" i="1">
                <a:latin typeface="Times New Roman"/>
                <a:cs typeface="Times New Roman"/>
              </a:rPr>
              <a:t>1,b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3933825" y="5677306"/>
            <a:ext cx="25400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spc="-20" i="1">
                <a:latin typeface="Times New Roman"/>
                <a:cs typeface="Times New Roman"/>
              </a:rPr>
              <a:t>S</a:t>
            </a:r>
            <a:r>
              <a:rPr dirty="0" sz="900" spc="-20" i="1">
                <a:latin typeface="Times New Roman"/>
                <a:cs typeface="Times New Roman"/>
              </a:rPr>
              <a:t>2,c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435355" y="5677306"/>
            <a:ext cx="26035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spc="-20" i="1">
                <a:latin typeface="Times New Roman"/>
                <a:cs typeface="Times New Roman"/>
              </a:rPr>
              <a:t>S</a:t>
            </a:r>
            <a:r>
              <a:rPr dirty="0" sz="900" spc="-20" i="1">
                <a:latin typeface="Times New Roman"/>
                <a:cs typeface="Times New Roman"/>
              </a:rPr>
              <a:t>2,n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422249" y="4959858"/>
            <a:ext cx="26035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spc="-20" i="1">
                <a:latin typeface="Times New Roman"/>
                <a:cs typeface="Times New Roman"/>
              </a:rPr>
              <a:t>S</a:t>
            </a:r>
            <a:r>
              <a:rPr dirty="0" sz="900" spc="-20" i="1">
                <a:latin typeface="Times New Roman"/>
                <a:cs typeface="Times New Roman"/>
              </a:rPr>
              <a:t>1,n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7678166" y="6377736"/>
            <a:ext cx="410209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11904" sz="2100" spc="-30">
                <a:latin typeface="Cambria Math"/>
                <a:cs typeface="Cambria Math"/>
              </a:rPr>
              <a:t>𝑣</a:t>
            </a:r>
            <a:r>
              <a:rPr dirty="0" sz="1000" spc="-20">
                <a:latin typeface="Cambria Math"/>
                <a:cs typeface="Cambria Math"/>
              </a:rPr>
              <a:t>𝑃𝐶𝐶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6942581" y="6531356"/>
            <a:ext cx="14351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spc="-50" i="1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8957309" y="5876645"/>
            <a:ext cx="14351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spc="-50" i="1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1386205" y="5763259"/>
            <a:ext cx="2413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Cambria Math"/>
                <a:cs typeface="Cambria Math"/>
              </a:rPr>
              <a:t>𝐶</a:t>
            </a:r>
            <a:r>
              <a:rPr dirty="0" baseline="-16339" sz="1275" spc="-37">
                <a:latin typeface="Cambria Math"/>
                <a:cs typeface="Cambria Math"/>
              </a:rPr>
              <a:t>−</a:t>
            </a:r>
            <a:endParaRPr baseline="-16339" sz="1275">
              <a:latin typeface="Cambria Math"/>
              <a:cs typeface="Cambria Math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16459" y="5471261"/>
            <a:ext cx="29019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1574" sz="1800" spc="-37">
                <a:latin typeface="Cambria Math"/>
                <a:cs typeface="Cambria Math"/>
              </a:rPr>
              <a:t>𝑣</a:t>
            </a:r>
            <a:r>
              <a:rPr dirty="0" sz="850" spc="-25">
                <a:latin typeface="Cambria Math"/>
                <a:cs typeface="Cambria Math"/>
              </a:rPr>
              <a:t>𝑑𝑐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7590408" y="5150561"/>
            <a:ext cx="1043940" cy="20129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ts val="1440"/>
              </a:lnSpc>
              <a:spcBef>
                <a:spcPts val="140"/>
              </a:spcBef>
              <a:tabLst>
                <a:tab pos="346075" algn="l"/>
              </a:tabLst>
            </a:pPr>
            <a:r>
              <a:rPr dirty="0" sz="1100" spc="-25" i="1">
                <a:latin typeface="Times New Roman"/>
                <a:cs typeface="Times New Roman"/>
              </a:rPr>
              <a:t>IPS</a:t>
            </a:r>
            <a:r>
              <a:rPr dirty="0" sz="1100" i="1">
                <a:latin typeface="Times New Roman"/>
                <a:cs typeface="Times New Roman"/>
              </a:rPr>
              <a:t>	</a:t>
            </a:r>
            <a:r>
              <a:rPr dirty="0" baseline="18518" sz="1800">
                <a:latin typeface="Cambria Math"/>
                <a:cs typeface="Cambria Math"/>
              </a:rPr>
              <a:t>𝑅</a:t>
            </a:r>
            <a:r>
              <a:rPr dirty="0" baseline="9803" sz="1275">
                <a:latin typeface="Cambria Math"/>
                <a:cs typeface="Cambria Math"/>
              </a:rPr>
              <a:t>𝑔𝑟𝑖𝑑</a:t>
            </a:r>
            <a:r>
              <a:rPr dirty="0" baseline="9803" sz="1275" spc="434">
                <a:latin typeface="Cambria Math"/>
                <a:cs typeface="Cambria Math"/>
              </a:rPr>
              <a:t> </a:t>
            </a:r>
            <a:r>
              <a:rPr dirty="0" baseline="13888" sz="1800" spc="-30">
                <a:latin typeface="Cambria Math"/>
                <a:cs typeface="Cambria Math"/>
              </a:rPr>
              <a:t>𝐿</a:t>
            </a:r>
            <a:r>
              <a:rPr dirty="0" baseline="6535" sz="1275" spc="-30">
                <a:latin typeface="Cambria Math"/>
                <a:cs typeface="Cambria Math"/>
              </a:rPr>
              <a:t>𝑔𝑟𝑖𝑑</a:t>
            </a:r>
            <a:endParaRPr baseline="6535" sz="1275">
              <a:latin typeface="Cambria Math"/>
              <a:cs typeface="Cambria Math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8138414" y="5922365"/>
            <a:ext cx="36512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1574" sz="1800" spc="-15">
                <a:latin typeface="Cambria Math"/>
                <a:cs typeface="Cambria Math"/>
              </a:rPr>
              <a:t>𝑖</a:t>
            </a:r>
            <a:r>
              <a:rPr dirty="0" sz="900" spc="-10">
                <a:latin typeface="Cambria Math"/>
                <a:cs typeface="Cambria Math"/>
              </a:rPr>
              <a:t>𝑔𝑟𝑖𝑑</a:t>
            </a:r>
            <a:endParaRPr sz="900">
              <a:latin typeface="Cambria Math"/>
              <a:cs typeface="Cambria Math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1109472" y="4994855"/>
            <a:ext cx="1262380" cy="4768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27025">
              <a:lnSpc>
                <a:spcPts val="1520"/>
              </a:lnSpc>
              <a:tabLst>
                <a:tab pos="1025525" algn="l"/>
              </a:tabLst>
            </a:pPr>
            <a:r>
              <a:rPr dirty="0" baseline="2314" sz="1800" spc="-37">
                <a:latin typeface="Cambria Math"/>
                <a:cs typeface="Cambria Math"/>
              </a:rPr>
              <a:t>𝐶</a:t>
            </a:r>
            <a:r>
              <a:rPr dirty="0" baseline="-13071" sz="1275" spc="-37">
                <a:latin typeface="Cambria Math"/>
                <a:cs typeface="Cambria Math"/>
              </a:rPr>
              <a:t>+</a:t>
            </a:r>
            <a:r>
              <a:rPr dirty="0" baseline="-13071" sz="1275">
                <a:latin typeface="Cambria Math"/>
                <a:cs typeface="Cambria Math"/>
              </a:rPr>
              <a:t>	</a:t>
            </a:r>
            <a:r>
              <a:rPr dirty="0" sz="1400" spc="-20" i="1">
                <a:latin typeface="Times New Roman"/>
                <a:cs typeface="Times New Roman"/>
              </a:rPr>
              <a:t>S</a:t>
            </a:r>
            <a:r>
              <a:rPr dirty="0" sz="900" spc="-20" i="1">
                <a:latin typeface="Times New Roman"/>
                <a:cs typeface="Times New Roman"/>
              </a:rPr>
              <a:t>1,a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5"/>
              </a:spcBef>
              <a:tabLst>
                <a:tab pos="889635" algn="l"/>
              </a:tabLst>
            </a:pPr>
            <a:r>
              <a:rPr dirty="0" baseline="-9259" sz="1800">
                <a:latin typeface="Cambria Math"/>
                <a:cs typeface="Cambria Math"/>
              </a:rPr>
              <a:t>𝑅</a:t>
            </a:r>
            <a:r>
              <a:rPr dirty="0" baseline="-29411" sz="1275">
                <a:latin typeface="Cambria Math"/>
                <a:cs typeface="Cambria Math"/>
              </a:rPr>
              <a:t>𝐿𝑁</a:t>
            </a:r>
            <a:r>
              <a:rPr dirty="0" baseline="-29411" sz="1275" spc="367">
                <a:latin typeface="Cambria Math"/>
                <a:cs typeface="Cambria Math"/>
              </a:rPr>
              <a:t>  </a:t>
            </a:r>
            <a:r>
              <a:rPr dirty="0" sz="1200" spc="-25">
                <a:latin typeface="Cambria Math"/>
                <a:cs typeface="Cambria Math"/>
              </a:rPr>
              <a:t>𝐿</a:t>
            </a:r>
            <a:r>
              <a:rPr dirty="0" baseline="-16339" sz="1275" spc="-37">
                <a:latin typeface="Cambria Math"/>
                <a:cs typeface="Cambria Math"/>
              </a:rPr>
              <a:t>𝑁</a:t>
            </a:r>
            <a:r>
              <a:rPr dirty="0" baseline="-16339" sz="1275">
                <a:latin typeface="Cambria Math"/>
                <a:cs typeface="Cambria Math"/>
              </a:rPr>
              <a:t>	</a:t>
            </a:r>
            <a:r>
              <a:rPr dirty="0" baseline="11574" sz="1800" spc="-37">
                <a:latin typeface="Cambria Math"/>
                <a:cs typeface="Cambria Math"/>
              </a:rPr>
              <a:t>𝑣</a:t>
            </a:r>
            <a:r>
              <a:rPr dirty="0" sz="850" spc="-25">
                <a:latin typeface="Cambria Math"/>
                <a:cs typeface="Cambria Math"/>
              </a:rPr>
              <a:t>𝐶+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1967483" y="5980887"/>
            <a:ext cx="3111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1574" sz="1800" spc="-37">
                <a:latin typeface="Cambria Math"/>
                <a:cs typeface="Cambria Math"/>
              </a:rPr>
              <a:t>𝑣</a:t>
            </a:r>
            <a:r>
              <a:rPr dirty="0" sz="850" spc="-25">
                <a:latin typeface="Cambria Math"/>
                <a:cs typeface="Cambria Math"/>
              </a:rPr>
              <a:t>𝐶−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3917950" y="4577752"/>
            <a:ext cx="1403985" cy="7575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1915">
              <a:lnSpc>
                <a:spcPts val="345"/>
              </a:lnSpc>
              <a:tabLst>
                <a:tab pos="929640" algn="l"/>
              </a:tabLst>
            </a:pPr>
            <a:r>
              <a:rPr dirty="0" sz="750">
                <a:latin typeface="Cambria Math"/>
                <a:cs typeface="Cambria Math"/>
              </a:rPr>
              <a:t>𝑚𝑒𝑎𝑠</a:t>
            </a:r>
            <a:r>
              <a:rPr dirty="0" sz="750" spc="265">
                <a:latin typeface="Cambria Math"/>
                <a:cs typeface="Cambria Math"/>
              </a:rPr>
              <a:t>  </a:t>
            </a:r>
            <a:r>
              <a:rPr dirty="0" sz="750" spc="-20">
                <a:latin typeface="Cambria Math"/>
                <a:cs typeface="Cambria Math"/>
              </a:rPr>
              <a:t>𝑚𝑒𝑎𝑠</a:t>
            </a:r>
            <a:r>
              <a:rPr dirty="0" sz="750">
                <a:latin typeface="Cambria Math"/>
                <a:cs typeface="Cambria Math"/>
              </a:rPr>
              <a:t>	</a:t>
            </a:r>
            <a:r>
              <a:rPr dirty="0" sz="750" spc="-20">
                <a:latin typeface="Cambria Math"/>
                <a:cs typeface="Cambria Math"/>
              </a:rPr>
              <a:t>𝑚𝑒𝑎𝑠</a:t>
            </a:r>
            <a:endParaRPr sz="750">
              <a:latin typeface="Cambria Math"/>
              <a:cs typeface="Cambria Math"/>
            </a:endParaRPr>
          </a:p>
          <a:p>
            <a:pPr>
              <a:lnSpc>
                <a:spcPts val="815"/>
              </a:lnSpc>
              <a:tabLst>
                <a:tab pos="332105" algn="l"/>
                <a:tab pos="691515" algn="l"/>
                <a:tab pos="1203960" algn="l"/>
              </a:tabLst>
            </a:pPr>
            <a:r>
              <a:rPr dirty="0" sz="1000" spc="-25">
                <a:latin typeface="Cambria Math"/>
                <a:cs typeface="Cambria Math"/>
              </a:rPr>
              <a:t>𝑃</a:t>
            </a:r>
            <a:r>
              <a:rPr dirty="0" baseline="-18518" sz="1125" spc="-37">
                <a:latin typeface="Cambria Math"/>
                <a:cs typeface="Cambria Math"/>
              </a:rPr>
              <a:t>𝑖</a:t>
            </a:r>
            <a:r>
              <a:rPr dirty="0" baseline="-18518" sz="1125">
                <a:latin typeface="Cambria Math"/>
                <a:cs typeface="Cambria Math"/>
              </a:rPr>
              <a:t>	</a:t>
            </a:r>
            <a:r>
              <a:rPr dirty="0" sz="1000" spc="-25">
                <a:latin typeface="Cambria Math"/>
                <a:cs typeface="Cambria Math"/>
              </a:rPr>
              <a:t>𝑄</a:t>
            </a:r>
            <a:r>
              <a:rPr dirty="0" baseline="-18518" sz="1125" spc="-37">
                <a:latin typeface="Cambria Math"/>
                <a:cs typeface="Cambria Math"/>
              </a:rPr>
              <a:t>𝑖</a:t>
            </a:r>
            <a:r>
              <a:rPr dirty="0" baseline="-18518" sz="1125">
                <a:latin typeface="Cambria Math"/>
                <a:cs typeface="Cambria Math"/>
              </a:rPr>
              <a:t>	</a:t>
            </a:r>
            <a:r>
              <a:rPr dirty="0" sz="1000" spc="-20">
                <a:latin typeface="Cambria Math"/>
                <a:cs typeface="Cambria Math"/>
              </a:rPr>
              <a:t>𝑆𝑂𝐶</a:t>
            </a:r>
            <a:r>
              <a:rPr dirty="0" baseline="-18518" sz="1125" spc="-30">
                <a:latin typeface="Cambria Math"/>
                <a:cs typeface="Cambria Math"/>
              </a:rPr>
              <a:t>𝑖</a:t>
            </a:r>
            <a:r>
              <a:rPr dirty="0" baseline="-18518" sz="1125">
                <a:latin typeface="Cambria Math"/>
                <a:cs typeface="Cambria Math"/>
              </a:rPr>
              <a:t>	</a:t>
            </a:r>
            <a:r>
              <a:rPr dirty="0" sz="1000">
                <a:latin typeface="Cambria Math"/>
                <a:cs typeface="Cambria Math"/>
              </a:rPr>
              <a:t>,</a:t>
            </a:r>
            <a:r>
              <a:rPr dirty="0" sz="1000" spc="-65">
                <a:latin typeface="Cambria Math"/>
                <a:cs typeface="Cambria Math"/>
              </a:rPr>
              <a:t> </a:t>
            </a:r>
            <a:r>
              <a:rPr dirty="0" sz="1000" spc="-25">
                <a:latin typeface="Cambria Math"/>
                <a:cs typeface="Cambria Math"/>
              </a:rPr>
              <a:t>𝐿𝑂</a:t>
            </a:r>
            <a:endParaRPr sz="1000">
              <a:latin typeface="Cambria Math"/>
              <a:cs typeface="Cambria Math"/>
            </a:endParaRPr>
          </a:p>
          <a:p>
            <a:pPr algn="ctr" marL="869950">
              <a:lnSpc>
                <a:spcPts val="1140"/>
              </a:lnSpc>
              <a:spcBef>
                <a:spcPts val="1095"/>
              </a:spcBef>
            </a:pPr>
            <a:r>
              <a:rPr dirty="0" baseline="11574" sz="1800" spc="-37">
                <a:latin typeface="Cambria Math"/>
                <a:cs typeface="Cambria Math"/>
              </a:rPr>
              <a:t>𝑖</a:t>
            </a:r>
            <a:r>
              <a:rPr dirty="0" sz="850" spc="-25">
                <a:latin typeface="Cambria Math"/>
                <a:cs typeface="Cambria Math"/>
              </a:rPr>
              <a:t>𝐿𝑓</a:t>
            </a:r>
            <a:endParaRPr sz="850">
              <a:latin typeface="Cambria Math"/>
              <a:cs typeface="Cambria Math"/>
            </a:endParaRPr>
          </a:p>
          <a:p>
            <a:pPr marL="14604">
              <a:lnSpc>
                <a:spcPts val="1270"/>
              </a:lnSpc>
            </a:pPr>
            <a:r>
              <a:rPr dirty="0" sz="1400" spc="-20" i="1">
                <a:latin typeface="Times New Roman"/>
                <a:cs typeface="Times New Roman"/>
              </a:rPr>
              <a:t>S</a:t>
            </a:r>
            <a:r>
              <a:rPr dirty="0" sz="900" spc="-20" i="1">
                <a:latin typeface="Times New Roman"/>
                <a:cs typeface="Times New Roman"/>
              </a:rPr>
              <a:t>1,c</a:t>
            </a:r>
            <a:endParaRPr sz="900">
              <a:latin typeface="Times New Roman"/>
              <a:cs typeface="Times New Roman"/>
            </a:endParaRPr>
          </a:p>
          <a:p>
            <a:pPr algn="ctr" marL="891540">
              <a:lnSpc>
                <a:spcPts val="1290"/>
              </a:lnSpc>
              <a:tabLst>
                <a:tab pos="1261745" algn="l"/>
              </a:tabLst>
            </a:pPr>
            <a:r>
              <a:rPr dirty="0" baseline="13888" sz="1800" spc="-37">
                <a:latin typeface="Cambria Math"/>
                <a:cs typeface="Cambria Math"/>
              </a:rPr>
              <a:t>𝑅</a:t>
            </a:r>
            <a:r>
              <a:rPr dirty="0" baseline="6535" sz="1275" spc="-37">
                <a:latin typeface="Cambria Math"/>
                <a:cs typeface="Cambria Math"/>
              </a:rPr>
              <a:t>𝐿𝑓</a:t>
            </a:r>
            <a:r>
              <a:rPr dirty="0" baseline="6535" sz="1275">
                <a:latin typeface="Cambria Math"/>
                <a:cs typeface="Cambria Math"/>
              </a:rPr>
              <a:t>	</a:t>
            </a:r>
            <a:r>
              <a:rPr dirty="0" baseline="11574" sz="1800" spc="-37">
                <a:latin typeface="Cambria Math"/>
                <a:cs typeface="Cambria Math"/>
              </a:rPr>
              <a:t>𝐿</a:t>
            </a:r>
            <a:r>
              <a:rPr dirty="0" sz="850" spc="-25">
                <a:latin typeface="Cambria Math"/>
                <a:cs typeface="Cambria Math"/>
              </a:rPr>
              <a:t>𝑓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4903596" y="5867120"/>
            <a:ext cx="542925" cy="4622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40"/>
              </a:lnSpc>
              <a:tabLst>
                <a:tab pos="314325" algn="l"/>
              </a:tabLst>
            </a:pPr>
            <a:r>
              <a:rPr dirty="0" baseline="-23148" sz="1800" spc="-75">
                <a:latin typeface="Cambria Math"/>
                <a:cs typeface="Cambria Math"/>
              </a:rPr>
              <a:t>𝑖</a:t>
            </a:r>
            <a:r>
              <a:rPr dirty="0" baseline="-23148" sz="1800">
                <a:latin typeface="Cambria Math"/>
                <a:cs typeface="Cambria Math"/>
              </a:rPr>
              <a:t>	</a:t>
            </a:r>
            <a:r>
              <a:rPr dirty="0" baseline="11574" sz="1800" spc="-37">
                <a:latin typeface="Cambria Math"/>
                <a:cs typeface="Cambria Math"/>
              </a:rPr>
              <a:t>𝑅</a:t>
            </a:r>
            <a:r>
              <a:rPr dirty="0" sz="850" spc="-25">
                <a:latin typeface="Cambria Math"/>
                <a:cs typeface="Cambria Math"/>
              </a:rPr>
              <a:t>𝐶𝑓</a:t>
            </a:r>
            <a:endParaRPr sz="850">
              <a:latin typeface="Cambria Math"/>
              <a:cs typeface="Cambria Math"/>
            </a:endParaRPr>
          </a:p>
          <a:p>
            <a:pPr marL="48260">
              <a:lnSpc>
                <a:spcPts val="805"/>
              </a:lnSpc>
            </a:pPr>
            <a:r>
              <a:rPr dirty="0" sz="850" spc="-25">
                <a:latin typeface="Cambria Math"/>
                <a:cs typeface="Cambria Math"/>
              </a:rPr>
              <a:t>𝐶𝑓</a:t>
            </a:r>
            <a:endParaRPr sz="850">
              <a:latin typeface="Cambria Math"/>
              <a:cs typeface="Cambria Math"/>
            </a:endParaRPr>
          </a:p>
          <a:p>
            <a:pPr marL="338455">
              <a:lnSpc>
                <a:spcPts val="1400"/>
              </a:lnSpc>
            </a:pPr>
            <a:r>
              <a:rPr dirty="0" sz="1200" spc="-25">
                <a:latin typeface="Cambria Math"/>
                <a:cs typeface="Cambria Math"/>
              </a:rPr>
              <a:t>𝐶</a:t>
            </a:r>
            <a:r>
              <a:rPr dirty="0" baseline="-16339" sz="1275" spc="-37">
                <a:latin typeface="Cambria Math"/>
                <a:cs typeface="Cambria Math"/>
              </a:rPr>
              <a:t>𝑓</a:t>
            </a:r>
            <a:endParaRPr baseline="-16339" sz="1275">
              <a:latin typeface="Cambria Math"/>
              <a:cs typeface="Cambria Math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6684898" y="5651398"/>
            <a:ext cx="594360" cy="49530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505"/>
              </a:spcBef>
            </a:pPr>
            <a:r>
              <a:rPr dirty="0" baseline="11574" sz="1800" spc="60">
                <a:latin typeface="Cambria Math"/>
                <a:cs typeface="Cambria Math"/>
              </a:rPr>
              <a:t>𝑖</a:t>
            </a:r>
            <a:r>
              <a:rPr dirty="0" sz="850" spc="40">
                <a:latin typeface="Cambria Math"/>
                <a:cs typeface="Cambria Math"/>
              </a:rPr>
              <a:t>µ𝑔𝑟𝑖𝑑</a:t>
            </a:r>
            <a:endParaRPr sz="850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409"/>
              </a:spcBef>
            </a:pPr>
            <a:r>
              <a:rPr dirty="0" baseline="11574" sz="1800" spc="-37">
                <a:latin typeface="Cambria Math"/>
                <a:cs typeface="Cambria Math"/>
              </a:rPr>
              <a:t>𝑍</a:t>
            </a:r>
            <a:r>
              <a:rPr dirty="0" sz="850" spc="-25">
                <a:latin typeface="Cambria Math"/>
                <a:cs typeface="Cambria Math"/>
              </a:rPr>
              <a:t>𝑡ℎ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91" name="object 91" descr=""/>
          <p:cNvSpPr txBox="1"/>
          <p:nvPr/>
        </p:nvSpPr>
        <p:spPr>
          <a:xfrm>
            <a:off x="1162811" y="5630976"/>
            <a:ext cx="270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1574" sz="1800" spc="-37">
                <a:latin typeface="Cambria Math"/>
                <a:cs typeface="Cambria Math"/>
              </a:rPr>
              <a:t>𝑖</a:t>
            </a:r>
            <a:r>
              <a:rPr dirty="0" sz="850" spc="-25">
                <a:latin typeface="Cambria Math"/>
                <a:cs typeface="Cambria Math"/>
              </a:rPr>
              <a:t>𝐿𝑁</a:t>
            </a:r>
            <a:endParaRPr sz="850">
              <a:latin typeface="Cambria Math"/>
              <a:cs typeface="Cambria Math"/>
            </a:endParaRPr>
          </a:p>
        </p:txBody>
      </p:sp>
      <p:grpSp>
        <p:nvGrpSpPr>
          <p:cNvPr id="92" name="object 92" descr=""/>
          <p:cNvGrpSpPr/>
          <p:nvPr/>
        </p:nvGrpSpPr>
        <p:grpSpPr>
          <a:xfrm>
            <a:off x="-12382" y="-12383"/>
            <a:ext cx="9168765" cy="6882765"/>
            <a:chOff x="-12382" y="-12383"/>
            <a:chExt cx="9168765" cy="6882765"/>
          </a:xfrm>
        </p:grpSpPr>
        <p:pic>
          <p:nvPicPr>
            <p:cNvPr id="93" name="object 93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4" name="object 94" descr="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4645151" y="4236720"/>
              <a:ext cx="432434" cy="109855"/>
            </a:xfrm>
            <a:custGeom>
              <a:avLst/>
              <a:gdLst/>
              <a:ahLst/>
              <a:cxnLst/>
              <a:rect l="l" t="t" r="r" b="b"/>
              <a:pathLst>
                <a:path w="432435" h="109854">
                  <a:moveTo>
                    <a:pt x="395822" y="54863"/>
                  </a:moveTo>
                  <a:lnTo>
                    <a:pt x="328802" y="93979"/>
                  </a:lnTo>
                  <a:lnTo>
                    <a:pt x="327278" y="99567"/>
                  </a:lnTo>
                  <a:lnTo>
                    <a:pt x="329819" y="103885"/>
                  </a:lnTo>
                  <a:lnTo>
                    <a:pt x="332359" y="108330"/>
                  </a:lnTo>
                  <a:lnTo>
                    <a:pt x="337947" y="109727"/>
                  </a:lnTo>
                  <a:lnTo>
                    <a:pt x="342392" y="107187"/>
                  </a:lnTo>
                  <a:lnTo>
                    <a:pt x="416384" y="64007"/>
                  </a:lnTo>
                  <a:lnTo>
                    <a:pt x="413893" y="64007"/>
                  </a:lnTo>
                  <a:lnTo>
                    <a:pt x="413893" y="62737"/>
                  </a:lnTo>
                  <a:lnTo>
                    <a:pt x="409321" y="62737"/>
                  </a:lnTo>
                  <a:lnTo>
                    <a:pt x="395822" y="54863"/>
                  </a:lnTo>
                  <a:close/>
                </a:path>
                <a:path w="432435" h="109854">
                  <a:moveTo>
                    <a:pt x="380147" y="45719"/>
                  </a:moveTo>
                  <a:lnTo>
                    <a:pt x="0" y="45719"/>
                  </a:lnTo>
                  <a:lnTo>
                    <a:pt x="0" y="64007"/>
                  </a:lnTo>
                  <a:lnTo>
                    <a:pt x="380147" y="64007"/>
                  </a:lnTo>
                  <a:lnTo>
                    <a:pt x="395822" y="54863"/>
                  </a:lnTo>
                  <a:lnTo>
                    <a:pt x="380147" y="45719"/>
                  </a:lnTo>
                  <a:close/>
                </a:path>
                <a:path w="432435" h="109854">
                  <a:moveTo>
                    <a:pt x="416384" y="45719"/>
                  </a:moveTo>
                  <a:lnTo>
                    <a:pt x="413893" y="45719"/>
                  </a:lnTo>
                  <a:lnTo>
                    <a:pt x="413893" y="64007"/>
                  </a:lnTo>
                  <a:lnTo>
                    <a:pt x="416384" y="64007"/>
                  </a:lnTo>
                  <a:lnTo>
                    <a:pt x="432053" y="54863"/>
                  </a:lnTo>
                  <a:lnTo>
                    <a:pt x="416384" y="45719"/>
                  </a:lnTo>
                  <a:close/>
                </a:path>
                <a:path w="432435" h="109854">
                  <a:moveTo>
                    <a:pt x="409321" y="46989"/>
                  </a:moveTo>
                  <a:lnTo>
                    <a:pt x="395822" y="54863"/>
                  </a:lnTo>
                  <a:lnTo>
                    <a:pt x="409321" y="62737"/>
                  </a:lnTo>
                  <a:lnTo>
                    <a:pt x="409321" y="46989"/>
                  </a:lnTo>
                  <a:close/>
                </a:path>
                <a:path w="432435" h="109854">
                  <a:moveTo>
                    <a:pt x="413893" y="46989"/>
                  </a:moveTo>
                  <a:lnTo>
                    <a:pt x="409321" y="46989"/>
                  </a:lnTo>
                  <a:lnTo>
                    <a:pt x="409321" y="62737"/>
                  </a:lnTo>
                  <a:lnTo>
                    <a:pt x="413893" y="62737"/>
                  </a:lnTo>
                  <a:lnTo>
                    <a:pt x="413893" y="46989"/>
                  </a:lnTo>
                  <a:close/>
                </a:path>
                <a:path w="432435" h="109854">
                  <a:moveTo>
                    <a:pt x="337947" y="0"/>
                  </a:moveTo>
                  <a:lnTo>
                    <a:pt x="332359" y="1396"/>
                  </a:lnTo>
                  <a:lnTo>
                    <a:pt x="329819" y="5841"/>
                  </a:lnTo>
                  <a:lnTo>
                    <a:pt x="327278" y="10159"/>
                  </a:lnTo>
                  <a:lnTo>
                    <a:pt x="328802" y="15747"/>
                  </a:lnTo>
                  <a:lnTo>
                    <a:pt x="395822" y="54863"/>
                  </a:lnTo>
                  <a:lnTo>
                    <a:pt x="409321" y="46989"/>
                  </a:lnTo>
                  <a:lnTo>
                    <a:pt x="413893" y="46989"/>
                  </a:lnTo>
                  <a:lnTo>
                    <a:pt x="413893" y="45719"/>
                  </a:lnTo>
                  <a:lnTo>
                    <a:pt x="416384" y="45719"/>
                  </a:lnTo>
                  <a:lnTo>
                    <a:pt x="342392" y="2539"/>
                  </a:lnTo>
                  <a:lnTo>
                    <a:pt x="3379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6" name="object 96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3256" y="5903976"/>
              <a:ext cx="1840992" cy="630936"/>
            </a:xfrm>
            <a:prstGeom prst="rect">
              <a:avLst/>
            </a:prstGeom>
          </p:spPr>
        </p:pic>
        <p:pic>
          <p:nvPicPr>
            <p:cNvPr id="97" name="object 9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754879" y="3093719"/>
              <a:ext cx="2731007" cy="1271015"/>
            </a:xfrm>
            <a:prstGeom prst="rect">
              <a:avLst/>
            </a:prstGeom>
          </p:spPr>
        </p:pic>
        <p:pic>
          <p:nvPicPr>
            <p:cNvPr id="98" name="object 9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144768" y="3834383"/>
              <a:ext cx="496823" cy="374904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096000" y="3849624"/>
              <a:ext cx="941831" cy="521207"/>
            </a:xfrm>
            <a:prstGeom prst="rect">
              <a:avLst/>
            </a:prstGeom>
          </p:spPr>
        </p:pic>
        <p:pic>
          <p:nvPicPr>
            <p:cNvPr id="100" name="object 10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205983" y="3675888"/>
              <a:ext cx="1097280" cy="1359408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660903" y="4142232"/>
              <a:ext cx="2727960" cy="1271016"/>
            </a:xfrm>
            <a:prstGeom prst="rect">
              <a:avLst/>
            </a:prstGeom>
          </p:spPr>
        </p:pic>
        <p:pic>
          <p:nvPicPr>
            <p:cNvPr id="102" name="object 102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020312" y="4840224"/>
              <a:ext cx="496824" cy="377951"/>
            </a:xfrm>
            <a:prstGeom prst="rect">
              <a:avLst/>
            </a:prstGeom>
          </p:spPr>
        </p:pic>
        <p:pic>
          <p:nvPicPr>
            <p:cNvPr id="103" name="object 103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71544" y="4855464"/>
              <a:ext cx="941831" cy="524256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127247" y="4727447"/>
              <a:ext cx="1097279" cy="1359408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019800" y="4462271"/>
              <a:ext cx="2727959" cy="1271015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409687" y="5202935"/>
              <a:ext cx="496824" cy="374903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357872" y="5218176"/>
              <a:ext cx="944879" cy="521208"/>
            </a:xfrm>
            <a:prstGeom prst="rect">
              <a:avLst/>
            </a:prstGeom>
          </p:spPr>
        </p:pic>
        <p:pic>
          <p:nvPicPr>
            <p:cNvPr id="108" name="object 108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470903" y="5044439"/>
              <a:ext cx="1094231" cy="1359408"/>
            </a:xfrm>
            <a:prstGeom prst="rect">
              <a:avLst/>
            </a:prstGeom>
          </p:spPr>
        </p:pic>
        <p:pic>
          <p:nvPicPr>
            <p:cNvPr id="109" name="object 109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858768" y="5303520"/>
              <a:ext cx="2727960" cy="1271016"/>
            </a:xfrm>
            <a:prstGeom prst="rect">
              <a:avLst/>
            </a:prstGeom>
          </p:spPr>
        </p:pic>
        <p:pic>
          <p:nvPicPr>
            <p:cNvPr id="110" name="object 110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248656" y="6044183"/>
              <a:ext cx="496824" cy="377952"/>
            </a:xfrm>
            <a:prstGeom prst="rect">
              <a:avLst/>
            </a:prstGeom>
          </p:spPr>
        </p:pic>
        <p:pic>
          <p:nvPicPr>
            <p:cNvPr id="111" name="object 111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199888" y="6059424"/>
              <a:ext cx="941832" cy="524256"/>
            </a:xfrm>
            <a:prstGeom prst="rect">
              <a:avLst/>
            </a:prstGeom>
          </p:spPr>
        </p:pic>
        <p:pic>
          <p:nvPicPr>
            <p:cNvPr id="112" name="object 112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922008" y="4209288"/>
              <a:ext cx="817245" cy="659764"/>
            </a:xfrm>
            <a:prstGeom prst="rect">
              <a:avLst/>
            </a:prstGeom>
          </p:spPr>
        </p:pic>
        <p:pic>
          <p:nvPicPr>
            <p:cNvPr id="113" name="object 113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931664" y="4208779"/>
              <a:ext cx="648081" cy="313436"/>
            </a:xfrm>
            <a:prstGeom prst="rect">
              <a:avLst/>
            </a:prstGeom>
          </p:spPr>
        </p:pic>
        <p:pic>
          <p:nvPicPr>
            <p:cNvPr id="114" name="object 114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373368" y="5709539"/>
              <a:ext cx="1080135" cy="407543"/>
            </a:xfrm>
            <a:prstGeom prst="rect">
              <a:avLst/>
            </a:prstGeom>
          </p:spPr>
        </p:pic>
        <p:pic>
          <p:nvPicPr>
            <p:cNvPr id="115" name="object 115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843784" y="3931920"/>
              <a:ext cx="648081" cy="449199"/>
            </a:xfrm>
            <a:prstGeom prst="rect">
              <a:avLst/>
            </a:prstGeom>
          </p:spPr>
        </p:pic>
        <p:pic>
          <p:nvPicPr>
            <p:cNvPr id="116" name="object 116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541264" y="4251959"/>
              <a:ext cx="1045463" cy="1063752"/>
            </a:xfrm>
            <a:prstGeom prst="rect">
              <a:avLst/>
            </a:prstGeom>
          </p:spPr>
        </p:pic>
        <p:pic>
          <p:nvPicPr>
            <p:cNvPr id="117" name="object 117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74920" y="4894707"/>
              <a:ext cx="504063" cy="160909"/>
            </a:xfrm>
            <a:prstGeom prst="rect">
              <a:avLst/>
            </a:prstGeom>
          </p:spPr>
        </p:pic>
        <p:pic>
          <p:nvPicPr>
            <p:cNvPr id="118" name="object 118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300215" y="4291583"/>
              <a:ext cx="288036" cy="432054"/>
            </a:xfrm>
            <a:prstGeom prst="rect">
              <a:avLst/>
            </a:prstGeom>
          </p:spPr>
        </p:pic>
        <p:pic>
          <p:nvPicPr>
            <p:cNvPr id="119" name="object 119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516623" y="5044185"/>
              <a:ext cx="360045" cy="148462"/>
            </a:xfrm>
            <a:prstGeom prst="rect">
              <a:avLst/>
            </a:prstGeom>
          </p:spPr>
        </p:pic>
        <p:pic>
          <p:nvPicPr>
            <p:cNvPr id="120" name="object 120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715256" y="4221479"/>
              <a:ext cx="2016252" cy="1512227"/>
            </a:xfrm>
            <a:prstGeom prst="rect">
              <a:avLst/>
            </a:prstGeom>
          </p:spPr>
        </p:pic>
        <p:pic>
          <p:nvPicPr>
            <p:cNvPr id="121" name="object 121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959863" y="2663952"/>
              <a:ext cx="890015" cy="1581912"/>
            </a:xfrm>
            <a:prstGeom prst="rect">
              <a:avLst/>
            </a:prstGeom>
          </p:spPr>
        </p:pic>
        <p:pic>
          <p:nvPicPr>
            <p:cNvPr id="122" name="object 122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12648" y="4507991"/>
              <a:ext cx="1758695" cy="1164336"/>
            </a:xfrm>
            <a:prstGeom prst="rect">
              <a:avLst/>
            </a:prstGeom>
          </p:spPr>
        </p:pic>
        <p:pic>
          <p:nvPicPr>
            <p:cNvPr id="123" name="object 123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340863" y="5255768"/>
              <a:ext cx="1080135" cy="233425"/>
            </a:xfrm>
            <a:prstGeom prst="rect">
              <a:avLst/>
            </a:prstGeom>
          </p:spPr>
        </p:pic>
        <p:pic>
          <p:nvPicPr>
            <p:cNvPr id="124" name="object 124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23543" y="1661159"/>
              <a:ext cx="7830311" cy="408432"/>
            </a:xfrm>
            <a:prstGeom prst="rect">
              <a:avLst/>
            </a:prstGeom>
          </p:spPr>
        </p:pic>
      </p:grpSp>
      <p:sp>
        <p:nvSpPr>
          <p:cNvPr id="125" name="object 125" descr=""/>
          <p:cNvSpPr txBox="1"/>
          <p:nvPr/>
        </p:nvSpPr>
        <p:spPr>
          <a:xfrm>
            <a:off x="1104087" y="1352499"/>
            <a:ext cx="738632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Aplicaciones</a:t>
            </a:r>
            <a:r>
              <a:rPr dirty="0" sz="24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dirty="0" sz="24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Control</a:t>
            </a:r>
            <a:r>
              <a:rPr dirty="0" sz="24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Predictivo</a:t>
            </a:r>
            <a:r>
              <a:rPr dirty="0" sz="24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dirty="0" sz="24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24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gestión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26" name="object 126" descr=""/>
          <p:cNvGrpSpPr/>
          <p:nvPr/>
        </p:nvGrpSpPr>
        <p:grpSpPr>
          <a:xfrm>
            <a:off x="923544" y="2026920"/>
            <a:ext cx="6227445" cy="408940"/>
            <a:chOff x="923544" y="2026920"/>
            <a:chExt cx="6227445" cy="408940"/>
          </a:xfrm>
        </p:grpSpPr>
        <p:pic>
          <p:nvPicPr>
            <p:cNvPr id="127" name="object 127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23544" y="2026920"/>
              <a:ext cx="4477511" cy="408431"/>
            </a:xfrm>
            <a:prstGeom prst="rect">
              <a:avLst/>
            </a:prstGeom>
          </p:spPr>
        </p:pic>
        <p:pic>
          <p:nvPicPr>
            <p:cNvPr id="128" name="object 128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017008" y="2026920"/>
              <a:ext cx="2133599" cy="408431"/>
            </a:xfrm>
            <a:prstGeom prst="rect">
              <a:avLst/>
            </a:prstGeom>
          </p:spPr>
        </p:pic>
      </p:grpSp>
      <p:sp>
        <p:nvSpPr>
          <p:cNvPr id="129" name="object 129" descr=""/>
          <p:cNvSpPr txBox="1"/>
          <p:nvPr/>
        </p:nvSpPr>
        <p:spPr>
          <a:xfrm>
            <a:off x="1104087" y="1718817"/>
            <a:ext cx="58680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24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calidad</a:t>
            </a:r>
            <a:r>
              <a:rPr dirty="0" sz="24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24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suministro</a:t>
            </a:r>
            <a:r>
              <a:rPr dirty="0" sz="24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 Microrredes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0" name="object 130" descr=""/>
          <p:cNvSpPr txBox="1"/>
          <p:nvPr/>
        </p:nvSpPr>
        <p:spPr>
          <a:xfrm>
            <a:off x="1468882" y="2181555"/>
            <a:ext cx="246189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96BD0D"/>
                </a:solidFill>
                <a:latin typeface="Arial"/>
                <a:cs typeface="Arial"/>
              </a:rPr>
              <a:t>Dr.</a:t>
            </a:r>
            <a:r>
              <a:rPr dirty="0" sz="1800" spc="-55" b="1">
                <a:solidFill>
                  <a:srgbClr val="96BD0D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96BD0D"/>
                </a:solidFill>
                <a:latin typeface="Arial"/>
                <a:cs typeface="Arial"/>
              </a:rPr>
              <a:t>Felix</a:t>
            </a:r>
            <a:r>
              <a:rPr dirty="0" sz="1800" spc="-95" b="1">
                <a:solidFill>
                  <a:srgbClr val="96BD0D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96BD0D"/>
                </a:solidFill>
                <a:latin typeface="Arial"/>
                <a:cs typeface="Arial"/>
              </a:rPr>
              <a:t>Garcia-</a:t>
            </a:r>
            <a:r>
              <a:rPr dirty="0" sz="1800" spc="-10" b="1">
                <a:solidFill>
                  <a:srgbClr val="96BD0D"/>
                </a:solidFill>
                <a:latin typeface="Arial"/>
                <a:cs typeface="Arial"/>
              </a:rPr>
              <a:t>Torres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31" name="object 131" descr=""/>
          <p:cNvGrpSpPr/>
          <p:nvPr/>
        </p:nvGrpSpPr>
        <p:grpSpPr>
          <a:xfrm>
            <a:off x="4212335" y="2529839"/>
            <a:ext cx="1624965" cy="1191895"/>
            <a:chOff x="4212335" y="2529839"/>
            <a:chExt cx="1624965" cy="1191895"/>
          </a:xfrm>
        </p:grpSpPr>
        <p:pic>
          <p:nvPicPr>
            <p:cNvPr id="132" name="object 132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730495" y="2529839"/>
              <a:ext cx="1106424" cy="804672"/>
            </a:xfrm>
            <a:prstGeom prst="rect">
              <a:avLst/>
            </a:prstGeom>
          </p:spPr>
        </p:pic>
        <p:pic>
          <p:nvPicPr>
            <p:cNvPr id="133" name="object 133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212335" y="2810255"/>
              <a:ext cx="1203960" cy="911352"/>
            </a:xfrm>
            <a:prstGeom prst="rect">
              <a:avLst/>
            </a:prstGeom>
          </p:spPr>
        </p:pic>
        <p:sp>
          <p:nvSpPr>
            <p:cNvPr id="134" name="object 134" descr=""/>
            <p:cNvSpPr/>
            <p:nvPr/>
          </p:nvSpPr>
          <p:spPr>
            <a:xfrm>
              <a:off x="5282183" y="3334511"/>
              <a:ext cx="387350" cy="368935"/>
            </a:xfrm>
            <a:custGeom>
              <a:avLst/>
              <a:gdLst/>
              <a:ahLst/>
              <a:cxnLst/>
              <a:rect l="l" t="t" r="r" b="b"/>
              <a:pathLst>
                <a:path w="387350" h="368935">
                  <a:moveTo>
                    <a:pt x="387223" y="368935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FFFF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094354" y="4478448"/>
            <a:ext cx="1085215" cy="192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40"/>
              </a:lnSpc>
            </a:pPr>
            <a:r>
              <a:rPr dirty="0" sz="1000" b="1" i="1">
                <a:latin typeface="Times New Roman"/>
                <a:cs typeface="Times New Roman"/>
              </a:rPr>
              <a:t>stochasticity</a:t>
            </a:r>
            <a:r>
              <a:rPr dirty="0" sz="1000" spc="245" b="1" i="1">
                <a:latin typeface="Times New Roman"/>
                <a:cs typeface="Times New Roman"/>
              </a:rPr>
              <a:t>  </a:t>
            </a:r>
            <a:r>
              <a:rPr dirty="0" baseline="2314" sz="1800" spc="-52" i="1">
                <a:latin typeface="Times New Roman"/>
                <a:cs typeface="Times New Roman"/>
              </a:rPr>
              <a:t>w</a:t>
            </a:r>
            <a:r>
              <a:rPr dirty="0" baseline="-19841" sz="1050" spc="-52" i="1">
                <a:latin typeface="Times New Roman"/>
                <a:cs typeface="Times New Roman"/>
              </a:rPr>
              <a:t>b</a:t>
            </a:r>
            <a:r>
              <a:rPr dirty="0" baseline="-19841" sz="1050" spc="-37" i="1">
                <a:latin typeface="Times New Roman"/>
                <a:cs typeface="Times New Roman"/>
              </a:rPr>
              <a:t> </a:t>
            </a:r>
            <a:r>
              <a:rPr dirty="0" baseline="2314" sz="1800" spc="-37">
                <a:latin typeface="Times New Roman"/>
                <a:cs typeface="Times New Roman"/>
              </a:rPr>
              <a:t>(</a:t>
            </a:r>
            <a:r>
              <a:rPr dirty="0" baseline="2314" sz="1800" spc="-37" i="1">
                <a:latin typeface="Times New Roman"/>
                <a:cs typeface="Times New Roman"/>
              </a:rPr>
              <a:t>t</a:t>
            </a:r>
            <a:r>
              <a:rPr dirty="0" baseline="2314" sz="1800" spc="-37">
                <a:latin typeface="Times New Roman"/>
                <a:cs typeface="Times New Roman"/>
              </a:rPr>
              <a:t>)</a:t>
            </a:r>
            <a:endParaRPr baseline="2314" sz="18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754626" y="3783680"/>
            <a:ext cx="276860" cy="142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sz="1000" spc="-10" b="1" i="1">
                <a:latin typeface="Times New Roman"/>
                <a:cs typeface="Times New Roman"/>
              </a:rPr>
              <a:t>utput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129883" y="2387129"/>
            <a:ext cx="625475" cy="169672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65"/>
              </a:spcBef>
            </a:pPr>
            <a:r>
              <a:rPr dirty="0" baseline="13888" sz="1800" spc="-15">
                <a:latin typeface="Times New Roman"/>
                <a:cs typeface="Times New Roman"/>
              </a:rPr>
              <a:t>minJ</a:t>
            </a:r>
            <a:r>
              <a:rPr dirty="0" sz="700" spc="-10">
                <a:latin typeface="Times New Roman"/>
                <a:cs typeface="Times New Roman"/>
              </a:rPr>
              <a:t>local</a:t>
            </a:r>
            <a:endParaRPr sz="700">
              <a:latin typeface="Times New Roman"/>
              <a:cs typeface="Times New Roman"/>
            </a:endParaRPr>
          </a:p>
          <a:p>
            <a:pPr marL="87630">
              <a:lnSpc>
                <a:spcPct val="100000"/>
              </a:lnSpc>
              <a:spcBef>
                <a:spcPts val="90"/>
              </a:spcBef>
            </a:pP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x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x</a:t>
            </a:r>
            <a:r>
              <a:rPr dirty="0" baseline="-23809" sz="1050" spc="-37">
                <a:latin typeface="Times New Roman"/>
                <a:cs typeface="Times New Roman"/>
              </a:rPr>
              <a:t>u</a:t>
            </a:r>
            <a:endParaRPr baseline="-23809" sz="1050">
              <a:latin typeface="Times New Roman"/>
              <a:cs typeface="Times New Roman"/>
            </a:endParaRPr>
          </a:p>
          <a:p>
            <a:pPr marL="34925">
              <a:lnSpc>
                <a:spcPct val="100000"/>
              </a:lnSpc>
              <a:spcBef>
                <a:spcPts val="384"/>
              </a:spcBef>
            </a:pP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Ax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baseline="-23809" sz="1050" spc="-37">
                <a:latin typeface="Times New Roman"/>
                <a:cs typeface="Times New Roman"/>
              </a:rPr>
              <a:t>u</a:t>
            </a:r>
            <a:endParaRPr baseline="-23809"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65"/>
              </a:spcBef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dirty="0" baseline="13888" sz="1800" spc="-15">
                <a:latin typeface="Times New Roman"/>
                <a:cs typeface="Times New Roman"/>
              </a:rPr>
              <a:t>minJ</a:t>
            </a:r>
            <a:r>
              <a:rPr dirty="0" sz="700" spc="-10">
                <a:latin typeface="Times New Roman"/>
                <a:cs typeface="Times New Roman"/>
              </a:rPr>
              <a:t>local</a:t>
            </a:r>
            <a:endParaRPr sz="700">
              <a:latin typeface="Times New Roman"/>
              <a:cs typeface="Times New Roman"/>
            </a:endParaRPr>
          </a:p>
          <a:p>
            <a:pPr marL="87630">
              <a:lnSpc>
                <a:spcPct val="100000"/>
              </a:lnSpc>
              <a:spcBef>
                <a:spcPts val="90"/>
              </a:spcBef>
            </a:pP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x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81735" y="1478503"/>
            <a:ext cx="3949700" cy="36722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101215">
              <a:lnSpc>
                <a:spcPts val="1100"/>
              </a:lnSpc>
            </a:pPr>
            <a:r>
              <a:rPr dirty="0" sz="1000" spc="-10" b="1" i="1">
                <a:latin typeface="Times New Roman"/>
                <a:cs typeface="Times New Roman"/>
              </a:rPr>
              <a:t>measurements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35"/>
              </a:spcBef>
            </a:pPr>
            <a:endParaRPr sz="1000">
              <a:latin typeface="Times New Roman"/>
              <a:cs typeface="Times New Roman"/>
            </a:endParaRPr>
          </a:p>
          <a:p>
            <a:pPr algn="r" marR="839469">
              <a:lnSpc>
                <a:spcPct val="100000"/>
              </a:lnSpc>
            </a:pPr>
            <a:r>
              <a:rPr dirty="0" sz="1000" b="1" i="1">
                <a:latin typeface="Times New Roman"/>
                <a:cs typeface="Times New Roman"/>
              </a:rPr>
              <a:t>stochasticity</a:t>
            </a:r>
            <a:r>
              <a:rPr dirty="0" sz="1000" spc="254" b="1" i="1">
                <a:latin typeface="Times New Roman"/>
                <a:cs typeface="Times New Roman"/>
              </a:rPr>
              <a:t>  </a:t>
            </a:r>
            <a:r>
              <a:rPr dirty="0" sz="1200" spc="-30" i="1">
                <a:latin typeface="Times New Roman"/>
                <a:cs typeface="Times New Roman"/>
              </a:rPr>
              <a:t>w</a:t>
            </a:r>
            <a:r>
              <a:rPr dirty="0" baseline="-23809" sz="1050" spc="-44" i="1">
                <a:latin typeface="Times New Roman"/>
                <a:cs typeface="Times New Roman"/>
              </a:rPr>
              <a:t>a</a:t>
            </a:r>
            <a:r>
              <a:rPr dirty="0" baseline="-23809" sz="1050" spc="-7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algn="ctr" marL="366395">
              <a:lnSpc>
                <a:spcPts val="1120"/>
              </a:lnSpc>
              <a:spcBef>
                <a:spcPts val="925"/>
              </a:spcBef>
            </a:pPr>
            <a:r>
              <a:rPr dirty="0" sz="1000" spc="-10" b="1" i="1">
                <a:latin typeface="Times New Roman"/>
                <a:cs typeface="Times New Roman"/>
              </a:rPr>
              <a:t>input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ts val="1195"/>
              </a:lnSpc>
              <a:tabLst>
                <a:tab pos="1959610" algn="l"/>
                <a:tab pos="3608704" algn="l"/>
              </a:tabLst>
            </a:pPr>
            <a:r>
              <a:rPr dirty="0" sz="1000" spc="-10" b="1" i="1">
                <a:latin typeface="Times New Roman"/>
                <a:cs typeface="Times New Roman"/>
              </a:rPr>
              <a:t>reference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baseline="-20833" sz="1800" i="1">
                <a:latin typeface="Times New Roman"/>
                <a:cs typeface="Times New Roman"/>
              </a:rPr>
              <a:t>u</a:t>
            </a:r>
            <a:r>
              <a:rPr dirty="0" baseline="-59523" sz="1050" i="1">
                <a:latin typeface="Times New Roman"/>
                <a:cs typeface="Times New Roman"/>
              </a:rPr>
              <a:t>a </a:t>
            </a:r>
            <a:r>
              <a:rPr dirty="0" baseline="-20833" sz="1800" spc="-37">
                <a:latin typeface="Times New Roman"/>
                <a:cs typeface="Times New Roman"/>
              </a:rPr>
              <a:t>(</a:t>
            </a:r>
            <a:r>
              <a:rPr dirty="0" baseline="-20833" sz="1800" spc="-37" i="1">
                <a:latin typeface="Times New Roman"/>
                <a:cs typeface="Times New Roman"/>
              </a:rPr>
              <a:t>t</a:t>
            </a:r>
            <a:r>
              <a:rPr dirty="0" baseline="-20833" sz="1800" spc="-37">
                <a:latin typeface="Times New Roman"/>
                <a:cs typeface="Times New Roman"/>
              </a:rPr>
              <a:t>)</a:t>
            </a:r>
            <a:r>
              <a:rPr dirty="0" baseline="-20833" sz="1800">
                <a:latin typeface="Times New Roman"/>
                <a:cs typeface="Times New Roman"/>
              </a:rPr>
              <a:t>	</a:t>
            </a:r>
            <a:r>
              <a:rPr dirty="0" sz="1000" spc="-10" b="1" i="1">
                <a:latin typeface="Times New Roman"/>
                <a:cs typeface="Times New Roman"/>
              </a:rPr>
              <a:t>output</a:t>
            </a:r>
            <a:endParaRPr sz="1000">
              <a:latin typeface="Times New Roman"/>
              <a:cs typeface="Times New Roman"/>
            </a:endParaRPr>
          </a:p>
          <a:p>
            <a:pPr marL="942340">
              <a:lnSpc>
                <a:spcPts val="844"/>
              </a:lnSpc>
              <a:tabLst>
                <a:tab pos="2820670" algn="l"/>
              </a:tabLst>
            </a:pPr>
            <a:r>
              <a:rPr dirty="0" baseline="-4629" sz="1800" spc="-15">
                <a:latin typeface="Times New Roman"/>
                <a:cs typeface="Times New Roman"/>
              </a:rPr>
              <a:t>x</a:t>
            </a:r>
            <a:r>
              <a:rPr dirty="0" baseline="-4629" sz="1800" spc="-292">
                <a:latin typeface="Times New Roman"/>
                <a:cs typeface="Times New Roman"/>
              </a:rPr>
              <a:t> </a:t>
            </a:r>
            <a:r>
              <a:rPr dirty="0" baseline="-31746" sz="1050" spc="-75">
                <a:latin typeface="Times New Roman"/>
                <a:cs typeface="Times New Roman"/>
              </a:rPr>
              <a:t>L</a:t>
            </a:r>
            <a:r>
              <a:rPr dirty="0" baseline="-31746" sz="1050">
                <a:latin typeface="Times New Roman"/>
                <a:cs typeface="Times New Roman"/>
              </a:rPr>
              <a:t>	</a:t>
            </a:r>
            <a:r>
              <a:rPr dirty="0" sz="1000" spc="-10" b="1">
                <a:latin typeface="Calibri"/>
                <a:cs typeface="Calibri"/>
              </a:rPr>
              <a:t>PROCESS</a:t>
            </a:r>
            <a:endParaRPr sz="1000">
              <a:latin typeface="Calibri"/>
              <a:cs typeface="Calibri"/>
            </a:endParaRPr>
          </a:p>
          <a:p>
            <a:pPr algn="ctr" marL="12700">
              <a:lnSpc>
                <a:spcPts val="965"/>
              </a:lnSpc>
              <a:tabLst>
                <a:tab pos="3620770" algn="l"/>
              </a:tabLst>
            </a:pPr>
            <a:r>
              <a:rPr dirty="0" baseline="-20833" sz="1800" spc="-82" i="1">
                <a:latin typeface="Times New Roman"/>
                <a:cs typeface="Times New Roman"/>
              </a:rPr>
              <a:t>r</a:t>
            </a:r>
            <a:r>
              <a:rPr dirty="0" baseline="-59523" sz="1050" spc="-82" i="1">
                <a:latin typeface="Times New Roman"/>
                <a:cs typeface="Times New Roman"/>
              </a:rPr>
              <a:t>a</a:t>
            </a:r>
            <a:r>
              <a:rPr dirty="0" baseline="-59523" sz="1050" spc="-15" i="1">
                <a:latin typeface="Times New Roman"/>
                <a:cs typeface="Times New Roman"/>
              </a:rPr>
              <a:t> </a:t>
            </a:r>
            <a:r>
              <a:rPr dirty="0" baseline="-20833" sz="1800" spc="-37">
                <a:latin typeface="Times New Roman"/>
                <a:cs typeface="Times New Roman"/>
              </a:rPr>
              <a:t>(</a:t>
            </a:r>
            <a:r>
              <a:rPr dirty="0" baseline="-20833" sz="1800" spc="-37" i="1">
                <a:latin typeface="Times New Roman"/>
                <a:cs typeface="Times New Roman"/>
              </a:rPr>
              <a:t>t</a:t>
            </a:r>
            <a:r>
              <a:rPr dirty="0" baseline="-20833" sz="1800" spc="-37">
                <a:latin typeface="Times New Roman"/>
                <a:cs typeface="Times New Roman"/>
              </a:rPr>
              <a:t>)</a:t>
            </a:r>
            <a:r>
              <a:rPr dirty="0" baseline="-20833" sz="1800">
                <a:latin typeface="Times New Roman"/>
                <a:cs typeface="Times New Roman"/>
              </a:rPr>
              <a:t>	</a:t>
            </a:r>
            <a:r>
              <a:rPr dirty="0" sz="1200" i="1">
                <a:latin typeface="Times New Roman"/>
                <a:cs typeface="Times New Roman"/>
              </a:rPr>
              <a:t>y</a:t>
            </a:r>
            <a:r>
              <a:rPr dirty="0" baseline="-23809" sz="1050" i="1">
                <a:latin typeface="Times New Roman"/>
                <a:cs typeface="Times New Roman"/>
              </a:rPr>
              <a:t>a</a:t>
            </a:r>
            <a:r>
              <a:rPr dirty="0" baseline="-23809" sz="1050" spc="-7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894715">
              <a:lnSpc>
                <a:spcPts val="1395"/>
              </a:lnSpc>
            </a:pP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baseline="-23809" sz="1050" spc="-37">
                <a:latin typeface="Times New Roman"/>
                <a:cs typeface="Times New Roman"/>
              </a:rPr>
              <a:t>L</a:t>
            </a:r>
            <a:endParaRPr baseline="-23809" sz="1050">
              <a:latin typeface="Times New Roman"/>
              <a:cs typeface="Times New Roman"/>
            </a:endParaRPr>
          </a:p>
          <a:p>
            <a:pPr algn="r" marR="789305">
              <a:lnSpc>
                <a:spcPct val="100000"/>
              </a:lnSpc>
              <a:spcBef>
                <a:spcPts val="505"/>
              </a:spcBef>
            </a:pP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b</a:t>
            </a:r>
            <a:r>
              <a:rPr dirty="0" baseline="-23809" sz="1050">
                <a:latin typeface="Symbol"/>
                <a:cs typeface="Symbol"/>
              </a:rPr>
              <a:t></a:t>
            </a:r>
            <a:r>
              <a:rPr dirty="0" baseline="-23809" sz="1050" i="1">
                <a:latin typeface="Times New Roman"/>
                <a:cs typeface="Times New Roman"/>
              </a:rPr>
              <a:t>a</a:t>
            </a:r>
            <a:r>
              <a:rPr dirty="0" baseline="-23809" sz="1050" spc="60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algn="r" marR="786765">
              <a:lnSpc>
                <a:spcPct val="100000"/>
              </a:lnSpc>
              <a:spcBef>
                <a:spcPts val="670"/>
              </a:spcBef>
              <a:tabLst>
                <a:tab pos="1756410" algn="l"/>
              </a:tabLst>
            </a:pPr>
            <a:r>
              <a:rPr dirty="0" sz="1000" spc="-10" b="1" i="1">
                <a:latin typeface="Times New Roman"/>
                <a:cs typeface="Times New Roman"/>
              </a:rPr>
              <a:t>Communication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baseline="-16666" sz="1500" b="1" i="1">
                <a:latin typeface="Times New Roman"/>
                <a:cs typeface="Times New Roman"/>
              </a:rPr>
              <a:t>exchange</a:t>
            </a:r>
            <a:r>
              <a:rPr dirty="0" baseline="-16666" sz="1500" spc="225" b="1" i="1">
                <a:latin typeface="Times New Roman"/>
                <a:cs typeface="Times New Roman"/>
              </a:rPr>
              <a:t>  </a:t>
            </a:r>
            <a:r>
              <a:rPr dirty="0" baseline="-11574" sz="1800" i="1">
                <a:latin typeface="Times New Roman"/>
                <a:cs typeface="Times New Roman"/>
              </a:rPr>
              <a:t>u</a:t>
            </a:r>
            <a:r>
              <a:rPr dirty="0" baseline="-43650" sz="1050" i="1">
                <a:latin typeface="Times New Roman"/>
                <a:cs typeface="Times New Roman"/>
              </a:rPr>
              <a:t>a</a:t>
            </a:r>
            <a:r>
              <a:rPr dirty="0" baseline="-43650" sz="1050">
                <a:latin typeface="Symbol"/>
                <a:cs typeface="Symbol"/>
              </a:rPr>
              <a:t></a:t>
            </a:r>
            <a:r>
              <a:rPr dirty="0" baseline="-43650" sz="1050" i="1">
                <a:latin typeface="Times New Roman"/>
                <a:cs typeface="Times New Roman"/>
              </a:rPr>
              <a:t>b</a:t>
            </a:r>
            <a:r>
              <a:rPr dirty="0" baseline="-43650" sz="1050" spc="-22" i="1">
                <a:latin typeface="Times New Roman"/>
                <a:cs typeface="Times New Roman"/>
              </a:rPr>
              <a:t> </a:t>
            </a:r>
            <a:r>
              <a:rPr dirty="0" baseline="-11574" sz="1800" spc="-37">
                <a:latin typeface="Times New Roman"/>
                <a:cs typeface="Times New Roman"/>
              </a:rPr>
              <a:t>(</a:t>
            </a:r>
            <a:r>
              <a:rPr dirty="0" baseline="-11574" sz="1800" spc="-37" i="1">
                <a:latin typeface="Times New Roman"/>
                <a:cs typeface="Times New Roman"/>
              </a:rPr>
              <a:t>t</a:t>
            </a:r>
            <a:r>
              <a:rPr dirty="0" baseline="-11574" sz="1800" spc="-37">
                <a:latin typeface="Times New Roman"/>
                <a:cs typeface="Times New Roman"/>
              </a:rPr>
              <a:t>)</a:t>
            </a:r>
            <a:endParaRPr baseline="-11574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30"/>
              </a:spcBef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ts val="1100"/>
              </a:lnSpc>
              <a:tabLst>
                <a:tab pos="3608704" algn="l"/>
              </a:tabLst>
            </a:pPr>
            <a:r>
              <a:rPr dirty="0" sz="1000" spc="-10" b="1" i="1">
                <a:latin typeface="Times New Roman"/>
                <a:cs typeface="Times New Roman"/>
              </a:rPr>
              <a:t>reference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sz="1000" spc="-50" b="1" i="1">
                <a:latin typeface="Times New Roman"/>
                <a:cs typeface="Times New Roman"/>
              </a:rPr>
              <a:t>o</a:t>
            </a:r>
            <a:endParaRPr sz="1000">
              <a:latin typeface="Times New Roman"/>
              <a:cs typeface="Times New Roman"/>
            </a:endParaRPr>
          </a:p>
          <a:p>
            <a:pPr marL="942340">
              <a:lnSpc>
                <a:spcPts val="1105"/>
              </a:lnSpc>
              <a:tabLst>
                <a:tab pos="1583055" algn="l"/>
                <a:tab pos="2820670" algn="l"/>
              </a:tabLst>
            </a:pPr>
            <a:r>
              <a:rPr dirty="0" sz="1200" spc="-10">
                <a:latin typeface="Times New Roman"/>
                <a:cs typeface="Times New Roman"/>
              </a:rPr>
              <a:t>x</a:t>
            </a:r>
            <a:r>
              <a:rPr dirty="0" sz="1200" spc="-195">
                <a:latin typeface="Times New Roman"/>
                <a:cs typeface="Times New Roman"/>
              </a:rPr>
              <a:t> </a:t>
            </a:r>
            <a:r>
              <a:rPr dirty="0" baseline="-23809" sz="1050" spc="-75">
                <a:latin typeface="Times New Roman"/>
                <a:cs typeface="Times New Roman"/>
              </a:rPr>
              <a:t>L</a:t>
            </a:r>
            <a:r>
              <a:rPr dirty="0" baseline="-23809" sz="1050">
                <a:latin typeface="Times New Roman"/>
                <a:cs typeface="Times New Roman"/>
              </a:rPr>
              <a:t>	</a:t>
            </a:r>
            <a:r>
              <a:rPr dirty="0" baseline="-23809" sz="1050" spc="-75">
                <a:latin typeface="Times New Roman"/>
                <a:cs typeface="Times New Roman"/>
              </a:rPr>
              <a:t>u</a:t>
            </a:r>
            <a:r>
              <a:rPr dirty="0" baseline="-23809" sz="1050">
                <a:latin typeface="Times New Roman"/>
                <a:cs typeface="Times New Roman"/>
              </a:rPr>
              <a:t>	</a:t>
            </a:r>
            <a:r>
              <a:rPr dirty="0" baseline="5555" sz="1500" spc="-15" b="1">
                <a:latin typeface="Calibri"/>
                <a:cs typeface="Calibri"/>
              </a:rPr>
              <a:t>PROCESS</a:t>
            </a:r>
            <a:endParaRPr baseline="5555" sz="1500">
              <a:latin typeface="Calibri"/>
              <a:cs typeface="Calibri"/>
            </a:endParaRPr>
          </a:p>
          <a:p>
            <a:pPr algn="ctr" marL="21590">
              <a:lnSpc>
                <a:spcPts val="910"/>
              </a:lnSpc>
              <a:tabLst>
                <a:tab pos="2002789" algn="l"/>
                <a:tab pos="3629660" algn="l"/>
              </a:tabLst>
            </a:pPr>
            <a:r>
              <a:rPr dirty="0" baseline="2314" sz="1800" spc="-104" i="1">
                <a:latin typeface="Times New Roman"/>
                <a:cs typeface="Times New Roman"/>
              </a:rPr>
              <a:t>r</a:t>
            </a:r>
            <a:r>
              <a:rPr dirty="0" baseline="-19841" sz="1050" spc="-104" i="1">
                <a:latin typeface="Times New Roman"/>
                <a:cs typeface="Times New Roman"/>
              </a:rPr>
              <a:t>b</a:t>
            </a:r>
            <a:r>
              <a:rPr dirty="0" baseline="-19841" sz="1050" spc="-15" i="1">
                <a:latin typeface="Times New Roman"/>
                <a:cs typeface="Times New Roman"/>
              </a:rPr>
              <a:t> </a:t>
            </a:r>
            <a:r>
              <a:rPr dirty="0" baseline="2314" sz="1800" spc="-37">
                <a:latin typeface="Times New Roman"/>
                <a:cs typeface="Times New Roman"/>
              </a:rPr>
              <a:t>(</a:t>
            </a:r>
            <a:r>
              <a:rPr dirty="0" baseline="2314" sz="1800" spc="-37" i="1">
                <a:latin typeface="Times New Roman"/>
                <a:cs typeface="Times New Roman"/>
              </a:rPr>
              <a:t>t</a:t>
            </a:r>
            <a:r>
              <a:rPr dirty="0" baseline="2314" sz="1800" spc="-37">
                <a:latin typeface="Times New Roman"/>
                <a:cs typeface="Times New Roman"/>
              </a:rPr>
              <a:t>)</a:t>
            </a:r>
            <a:r>
              <a:rPr dirty="0" baseline="2314" sz="1800">
                <a:latin typeface="Times New Roman"/>
                <a:cs typeface="Times New Roman"/>
              </a:rPr>
              <a:t>	</a:t>
            </a:r>
            <a:r>
              <a:rPr dirty="0" sz="1000" spc="-20" b="1" i="1">
                <a:latin typeface="Times New Roman"/>
                <a:cs typeface="Times New Roman"/>
              </a:rPr>
              <a:t>input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baseline="23148" sz="1800" i="1">
                <a:latin typeface="Times New Roman"/>
                <a:cs typeface="Times New Roman"/>
              </a:rPr>
              <a:t>y</a:t>
            </a:r>
            <a:r>
              <a:rPr dirty="0" baseline="15873" sz="1050" i="1">
                <a:latin typeface="Times New Roman"/>
                <a:cs typeface="Times New Roman"/>
              </a:rPr>
              <a:t>b</a:t>
            </a:r>
            <a:r>
              <a:rPr dirty="0" baseline="15873" sz="1050" spc="-52" i="1">
                <a:latin typeface="Times New Roman"/>
                <a:cs typeface="Times New Roman"/>
              </a:rPr>
              <a:t> </a:t>
            </a:r>
            <a:r>
              <a:rPr dirty="0" baseline="23148" sz="1800" spc="-37">
                <a:latin typeface="Times New Roman"/>
                <a:cs typeface="Times New Roman"/>
              </a:rPr>
              <a:t>(</a:t>
            </a:r>
            <a:r>
              <a:rPr dirty="0" baseline="23148" sz="1800" spc="-37" i="1">
                <a:latin typeface="Times New Roman"/>
                <a:cs typeface="Times New Roman"/>
              </a:rPr>
              <a:t>t</a:t>
            </a:r>
            <a:r>
              <a:rPr dirty="0" baseline="23148" sz="1800" spc="-37">
                <a:latin typeface="Times New Roman"/>
                <a:cs typeface="Times New Roman"/>
              </a:rPr>
              <a:t>)</a:t>
            </a:r>
            <a:endParaRPr baseline="23148" sz="1800">
              <a:latin typeface="Times New Roman"/>
              <a:cs typeface="Times New Roman"/>
            </a:endParaRPr>
          </a:p>
          <a:p>
            <a:pPr algn="ctr" marR="1372870">
              <a:lnSpc>
                <a:spcPts val="835"/>
              </a:lnSpc>
            </a:pP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baseline="-23809" sz="1050">
                <a:latin typeface="Times New Roman"/>
                <a:cs typeface="Times New Roman"/>
              </a:rPr>
              <a:t>L</a:t>
            </a:r>
            <a:r>
              <a:rPr dirty="0" baseline="-23809" sz="105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Ax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baseline="-23809" sz="1050" spc="-37">
                <a:latin typeface="Times New Roman"/>
                <a:cs typeface="Times New Roman"/>
              </a:rPr>
              <a:t>u</a:t>
            </a:r>
            <a:endParaRPr baseline="-23809" sz="1050">
              <a:latin typeface="Times New Roman"/>
              <a:cs typeface="Times New Roman"/>
            </a:endParaRPr>
          </a:p>
          <a:p>
            <a:pPr algn="ctr" marL="263525">
              <a:lnSpc>
                <a:spcPts val="1125"/>
              </a:lnSpc>
            </a:pP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b</a:t>
            </a:r>
            <a:r>
              <a:rPr dirty="0" baseline="-23809" sz="1050" spc="-44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1200">
              <a:latin typeface="Times New Roman"/>
              <a:cs typeface="Times New Roman"/>
            </a:endParaRPr>
          </a:p>
          <a:p>
            <a:pPr marL="2101215">
              <a:lnSpc>
                <a:spcPct val="100000"/>
              </a:lnSpc>
            </a:pPr>
            <a:r>
              <a:rPr dirty="0" sz="1000" spc="-10" b="1" i="1">
                <a:latin typeface="Times New Roman"/>
                <a:cs typeface="Times New Roman"/>
              </a:rPr>
              <a:t>measurements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252984" y="981455"/>
            <a:ext cx="8711565" cy="5401310"/>
            <a:chOff x="252984" y="981455"/>
            <a:chExt cx="8711565" cy="540131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54880" y="2758439"/>
              <a:ext cx="2731007" cy="127101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4768" y="3499104"/>
              <a:ext cx="496823" cy="37795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5999" y="3514344"/>
              <a:ext cx="941831" cy="52120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5984" y="3340607"/>
              <a:ext cx="1097280" cy="135940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0423" y="3764279"/>
              <a:ext cx="2727960" cy="127406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20312" y="4507991"/>
              <a:ext cx="496824" cy="37490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71543" y="4523232"/>
              <a:ext cx="941831" cy="521207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1528" y="4346447"/>
              <a:ext cx="1097279" cy="135940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9799" y="4126991"/>
              <a:ext cx="2727959" cy="127101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09688" y="4867655"/>
              <a:ext cx="496824" cy="374903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57872" y="4882896"/>
              <a:ext cx="944879" cy="521208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70904" y="4709159"/>
              <a:ext cx="1094231" cy="1359408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58768" y="4968240"/>
              <a:ext cx="2727960" cy="1274064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8655" y="5711952"/>
              <a:ext cx="496824" cy="374903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9887" y="5727191"/>
              <a:ext cx="941832" cy="521207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41263" y="3916679"/>
              <a:ext cx="1045463" cy="1063752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94560" y="2447544"/>
              <a:ext cx="893063" cy="1578863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2647" y="4175760"/>
              <a:ext cx="1758695" cy="1161287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252984" y="981455"/>
              <a:ext cx="8711565" cy="5401310"/>
            </a:xfrm>
            <a:custGeom>
              <a:avLst/>
              <a:gdLst/>
              <a:ahLst/>
              <a:cxnLst/>
              <a:rect l="l" t="t" r="r" b="b"/>
              <a:pathLst>
                <a:path w="8711565" h="5401310">
                  <a:moveTo>
                    <a:pt x="8711184" y="0"/>
                  </a:moveTo>
                  <a:lnTo>
                    <a:pt x="0" y="0"/>
                  </a:lnTo>
                  <a:lnTo>
                    <a:pt x="0" y="5401056"/>
                  </a:lnTo>
                  <a:lnTo>
                    <a:pt x="8711184" y="5401056"/>
                  </a:lnTo>
                  <a:lnTo>
                    <a:pt x="8711184" y="0"/>
                  </a:lnTo>
                  <a:close/>
                </a:path>
              </a:pathLst>
            </a:custGeom>
            <a:solidFill>
              <a:srgbClr val="FFFFFF">
                <a:alpha val="87841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690473" y="2013280"/>
            <a:ext cx="4839335" cy="2221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6235" algn="l"/>
              </a:tabLst>
            </a:pPr>
            <a:r>
              <a:rPr dirty="0" sz="2400" b="1">
                <a:solidFill>
                  <a:srgbClr val="41A62A"/>
                </a:solidFill>
                <a:latin typeface="Arial"/>
                <a:cs typeface="Arial"/>
              </a:rPr>
              <a:t>Microrredes</a:t>
            </a:r>
            <a:r>
              <a:rPr dirty="0" sz="2400" spc="-3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41A62A"/>
                </a:solidFill>
                <a:latin typeface="Arial"/>
                <a:cs typeface="Arial"/>
              </a:rPr>
              <a:t>de</a:t>
            </a:r>
            <a:r>
              <a:rPr dirty="0" sz="2400" spc="-4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41A62A"/>
                </a:solidFill>
                <a:latin typeface="Arial"/>
                <a:cs typeface="Arial"/>
              </a:rPr>
              <a:t>energía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Centro</a:t>
            </a:r>
            <a:r>
              <a:rPr dirty="0" sz="24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Nacional</a:t>
            </a:r>
            <a:r>
              <a:rPr dirty="0" sz="2400" spc="-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del</a:t>
            </a:r>
            <a:r>
              <a:rPr dirty="0" sz="2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Hidrógeno</a:t>
            </a:r>
            <a:endParaRPr sz="2400">
              <a:latin typeface="Arial"/>
              <a:cs typeface="Arial"/>
            </a:endParaRPr>
          </a:p>
          <a:p>
            <a:pPr marL="356235" indent="-343535">
              <a:lnSpc>
                <a:spcPct val="100000"/>
              </a:lnSpc>
              <a:buAutoNum type="arabicPeriod"/>
              <a:tabLst>
                <a:tab pos="356235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Control</a:t>
            </a:r>
            <a:r>
              <a:rPr dirty="0" sz="24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Predictivo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Optimización</a:t>
            </a:r>
            <a:r>
              <a:rPr dirty="0" sz="2400" spc="-6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económica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Calidad</a:t>
            </a:r>
            <a:r>
              <a:rPr dirty="0" sz="24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24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Suministro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Conclusiones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612648" y="1341119"/>
            <a:ext cx="7343140" cy="576580"/>
            <a:chOff x="612648" y="1341119"/>
            <a:chExt cx="7343140" cy="576580"/>
          </a:xfrm>
        </p:grpSpPr>
        <p:sp>
          <p:nvSpPr>
            <p:cNvPr id="28" name="object 28" descr=""/>
            <p:cNvSpPr/>
            <p:nvPr/>
          </p:nvSpPr>
          <p:spPr>
            <a:xfrm>
              <a:off x="612648" y="1414271"/>
              <a:ext cx="7199630" cy="502920"/>
            </a:xfrm>
            <a:custGeom>
              <a:avLst/>
              <a:gdLst/>
              <a:ahLst/>
              <a:cxnLst/>
              <a:rect l="l" t="t" r="r" b="b"/>
              <a:pathLst>
                <a:path w="7199630" h="502919">
                  <a:moveTo>
                    <a:pt x="7199376" y="0"/>
                  </a:moveTo>
                  <a:lnTo>
                    <a:pt x="0" y="0"/>
                  </a:lnTo>
                  <a:lnTo>
                    <a:pt x="0" y="502920"/>
                  </a:lnTo>
                  <a:lnTo>
                    <a:pt x="7199376" y="502920"/>
                  </a:lnTo>
                  <a:lnTo>
                    <a:pt x="7199376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5904" y="1341119"/>
              <a:ext cx="7199376" cy="505967"/>
            </a:xfrm>
            <a:prstGeom prst="rect">
              <a:avLst/>
            </a:prstGeom>
          </p:spPr>
        </p:pic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612648" y="1414272"/>
            <a:ext cx="7199630" cy="5029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78460">
              <a:lnSpc>
                <a:spcPts val="3060"/>
              </a:lnSpc>
            </a:pPr>
            <a:r>
              <a:rPr dirty="0" sz="2800" spc="-10"/>
              <a:t>Indice</a:t>
            </a:r>
            <a:endParaRPr sz="2800"/>
          </a:p>
        </p:txBody>
      </p:sp>
      <p:sp>
        <p:nvSpPr>
          <p:cNvPr id="31" name="object 3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32" name="object 3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885"/>
              </a:lnSpc>
            </a:pPr>
            <a:r>
              <a:rPr dirty="0" sz="2600"/>
              <a:t>Concepto</a:t>
            </a:r>
            <a:r>
              <a:rPr dirty="0" sz="2600" spc="-45"/>
              <a:t> </a:t>
            </a:r>
            <a:r>
              <a:rPr dirty="0" sz="2600"/>
              <a:t>de</a:t>
            </a:r>
            <a:r>
              <a:rPr dirty="0" sz="2600" spc="-80"/>
              <a:t> </a:t>
            </a:r>
            <a:r>
              <a:rPr dirty="0" sz="2600" spc="-10"/>
              <a:t>Microrred</a:t>
            </a:r>
            <a:endParaRPr sz="2600"/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50920" y="1667255"/>
            <a:ext cx="5593079" cy="4498848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572516" y="1998980"/>
            <a:ext cx="3200400" cy="10915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297815" marR="5080" indent="-285750">
              <a:lnSpc>
                <a:spcPct val="100000"/>
              </a:lnSpc>
              <a:spcBef>
                <a:spcPts val="90"/>
              </a:spcBef>
              <a:buClr>
                <a:srgbClr val="0790EB"/>
              </a:buClr>
              <a:buSzPct val="125000"/>
              <a:buFont typeface="Wingdings"/>
              <a:buChar char=""/>
              <a:tabLst>
                <a:tab pos="299085" algn="l"/>
              </a:tabLst>
            </a:pP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El</a:t>
            </a:r>
            <a:r>
              <a:rPr dirty="0" sz="1400" spc="1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concepto</a:t>
            </a:r>
            <a:r>
              <a:rPr dirty="0" sz="1400" spc="19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spc="1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microrred</a:t>
            </a:r>
            <a:r>
              <a:rPr dirty="0" sz="1400" spc="19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es</a:t>
            </a:r>
            <a:r>
              <a:rPr dirty="0" sz="1400" spc="19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una 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evolución</a:t>
            </a:r>
            <a:r>
              <a:rPr dirty="0" sz="1400" spc="335" b="1">
                <a:solidFill>
                  <a:srgbClr val="00519E"/>
                </a:solidFill>
                <a:latin typeface="Arial"/>
                <a:cs typeface="Arial"/>
              </a:rPr>
              <a:t>   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natural</a:t>
            </a:r>
            <a:r>
              <a:rPr dirty="0" sz="1400" spc="335" b="1">
                <a:solidFill>
                  <a:srgbClr val="00519E"/>
                </a:solidFill>
                <a:latin typeface="Arial"/>
                <a:cs typeface="Arial"/>
              </a:rPr>
              <a:t>   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spc="340" b="1">
                <a:solidFill>
                  <a:srgbClr val="00519E"/>
                </a:solidFill>
                <a:latin typeface="Arial"/>
                <a:cs typeface="Arial"/>
              </a:rPr>
              <a:t>    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la 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generación</a:t>
            </a:r>
            <a:r>
              <a:rPr dirty="0" sz="1400" spc="9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distribuida</a:t>
            </a:r>
            <a:r>
              <a:rPr dirty="0" sz="1400" spc="10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que</a:t>
            </a:r>
            <a:r>
              <a:rPr dirty="0" sz="1400" spc="9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00519E"/>
                </a:solidFill>
                <a:latin typeface="Arial"/>
                <a:cs typeface="Arial"/>
              </a:rPr>
              <a:t>puede </a:t>
            </a:r>
            <a:r>
              <a:rPr dirty="0" sz="1400" spc="-2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ser</a:t>
            </a:r>
            <a:r>
              <a:rPr dirty="0" sz="1400" spc="20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usada</a:t>
            </a:r>
            <a:r>
              <a:rPr dirty="0" sz="1400" spc="21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para</a:t>
            </a:r>
            <a:r>
              <a:rPr dirty="0" sz="1400" spc="204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suministro</a:t>
            </a:r>
            <a:r>
              <a:rPr dirty="0" sz="1400" spc="204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de 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energía</a:t>
            </a:r>
            <a:r>
              <a:rPr dirty="0" sz="1400" spc="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a</a:t>
            </a:r>
            <a:r>
              <a:rPr dirty="0" sz="14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los</a:t>
            </a:r>
            <a:r>
              <a:rPr dirty="0" sz="14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consumidores.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2981325" y="3173094"/>
            <a:ext cx="791210" cy="6648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 indent="12065">
              <a:lnSpc>
                <a:spcPct val="100000"/>
              </a:lnSpc>
              <a:spcBef>
                <a:spcPts val="90"/>
              </a:spcBef>
            </a:pP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local</a:t>
            </a:r>
            <a:r>
              <a:rPr dirty="0" sz="1400" spc="160" b="1">
                <a:solidFill>
                  <a:srgbClr val="41A62A"/>
                </a:solidFill>
                <a:latin typeface="Arial"/>
                <a:cs typeface="Arial"/>
              </a:rPr>
              <a:t>  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de 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diseñada pequeña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72516" y="3173094"/>
            <a:ext cx="2332990" cy="8782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297815" marR="5080" indent="-285750">
              <a:lnSpc>
                <a:spcPct val="100000"/>
              </a:lnSpc>
              <a:spcBef>
                <a:spcPts val="90"/>
              </a:spcBef>
              <a:buClr>
                <a:srgbClr val="0790EB"/>
              </a:buClr>
              <a:buSzPct val="125000"/>
              <a:buFont typeface="Wingdings"/>
              <a:buChar char=""/>
              <a:tabLst>
                <a:tab pos="299085" algn="l"/>
              </a:tabLst>
            </a:pP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Se</a:t>
            </a:r>
            <a:r>
              <a:rPr dirty="0" sz="1400" spc="16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basa</a:t>
            </a:r>
            <a:r>
              <a:rPr dirty="0" sz="1400" spc="16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en</a:t>
            </a:r>
            <a:r>
              <a:rPr dirty="0" sz="1400" spc="16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una</a:t>
            </a:r>
            <a:r>
              <a:rPr dirty="0" sz="1400" spc="16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400" spc="-25" b="1">
                <a:solidFill>
                  <a:srgbClr val="41A62A"/>
                </a:solidFill>
                <a:latin typeface="Arial"/>
                <a:cs typeface="Arial"/>
              </a:rPr>
              <a:t>red </a:t>
            </a:r>
            <a:r>
              <a:rPr dirty="0" sz="1400" spc="-25" b="1">
                <a:solidFill>
                  <a:srgbClr val="41A62A"/>
                </a:solidFill>
                <a:latin typeface="Arial"/>
                <a:cs typeface="Arial"/>
              </a:rPr>
              <a:t>	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generación</a:t>
            </a:r>
            <a:r>
              <a:rPr dirty="0" sz="1400" spc="4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spc="4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energía 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para</a:t>
            </a:r>
            <a:r>
              <a:rPr dirty="0" sz="1400" spc="13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abastecer</a:t>
            </a:r>
            <a:r>
              <a:rPr dirty="0" sz="1400" spc="14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a</a:t>
            </a:r>
            <a:r>
              <a:rPr dirty="0" sz="1400" spc="14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una 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comunidad.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831975" y="4133469"/>
            <a:ext cx="770890" cy="45148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disponer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400" spc="-10" b="1">
                <a:solidFill>
                  <a:srgbClr val="41A62A"/>
                </a:solidFill>
                <a:latin typeface="Arial"/>
                <a:cs typeface="Arial"/>
              </a:rPr>
              <a:t>local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603373" y="4133469"/>
            <a:ext cx="1169670" cy="45148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90"/>
              </a:spcBef>
              <a:tabLst>
                <a:tab pos="527050" algn="l"/>
              </a:tabLst>
            </a:pP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una</a:t>
            </a:r>
            <a:endParaRPr sz="14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tabLst>
                <a:tab pos="572770" algn="l"/>
              </a:tabLst>
            </a:pPr>
            <a:r>
              <a:rPr dirty="0" sz="1400" spc="-20" b="1">
                <a:solidFill>
                  <a:srgbClr val="41A62A"/>
                </a:solidFill>
                <a:latin typeface="Arial"/>
                <a:cs typeface="Arial"/>
              </a:rPr>
              <a:t>para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	</a:t>
            </a:r>
            <a:r>
              <a:rPr dirty="0" sz="1400" spc="-10" b="1">
                <a:solidFill>
                  <a:srgbClr val="41A62A"/>
                </a:solidFill>
                <a:latin typeface="Arial"/>
                <a:cs typeface="Arial"/>
              </a:rPr>
              <a:t>cargas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72516" y="4133469"/>
            <a:ext cx="1255395" cy="6648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0"/>
              </a:spcBef>
              <a:buClr>
                <a:srgbClr val="0790EB"/>
              </a:buClr>
              <a:buSzPct val="125000"/>
              <a:buFont typeface="Wingdings"/>
              <a:buChar char=""/>
              <a:tabLst>
                <a:tab pos="299085" algn="l"/>
              </a:tabLst>
            </a:pP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Permite</a:t>
            </a:r>
            <a:endParaRPr sz="14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400" spc="-10" b="1">
                <a:solidFill>
                  <a:srgbClr val="41A62A"/>
                </a:solidFill>
                <a:latin typeface="Arial"/>
                <a:cs typeface="Arial"/>
              </a:rPr>
              <a:t>generación</a:t>
            </a:r>
            <a:endParaRPr sz="14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dirty="0" sz="1400" spc="-10" b="1">
                <a:solidFill>
                  <a:srgbClr val="41A62A"/>
                </a:solidFill>
                <a:latin typeface="Arial"/>
                <a:cs typeface="Arial"/>
              </a:rPr>
              <a:t>locales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72516" y="4880305"/>
            <a:ext cx="1699895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Clr>
                <a:srgbClr val="0790EB"/>
              </a:buClr>
              <a:buSzPct val="125000"/>
              <a:buFont typeface="Wingdings"/>
              <a:buChar char=""/>
              <a:tabLst>
                <a:tab pos="299085" algn="l"/>
                <a:tab pos="899794" algn="l"/>
              </a:tabLst>
            </a:pP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Se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compone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633852" y="4880305"/>
            <a:ext cx="1139190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6425" algn="l"/>
              </a:tabLst>
            </a:pP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varios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859332" y="5094223"/>
            <a:ext cx="2913380" cy="45148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generadores</a:t>
            </a:r>
            <a:r>
              <a:rPr dirty="0" sz="1400" spc="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spc="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baja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potencia</a:t>
            </a:r>
            <a:r>
              <a:rPr dirty="0" sz="1400" spc="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que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4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hacen</a:t>
            </a:r>
            <a:r>
              <a:rPr dirty="0" sz="14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mas</a:t>
            </a:r>
            <a:r>
              <a:rPr dirty="0" sz="1400" spc="-3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flexible</a:t>
            </a:r>
            <a:r>
              <a:rPr dirty="0" sz="1400" spc="-1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y</a:t>
            </a:r>
            <a:r>
              <a:rPr dirty="0" sz="1400" spc="-3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1A62A"/>
                </a:solidFill>
                <a:latin typeface="Arial"/>
                <a:cs typeface="Arial"/>
              </a:rPr>
              <a:t>eficiente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885"/>
              </a:lnSpc>
            </a:pPr>
            <a:r>
              <a:rPr dirty="0" sz="2600"/>
              <a:t>Concepto</a:t>
            </a:r>
            <a:r>
              <a:rPr dirty="0" sz="2600" spc="-45"/>
              <a:t> </a:t>
            </a:r>
            <a:r>
              <a:rPr dirty="0" sz="2600"/>
              <a:t>de</a:t>
            </a:r>
            <a:r>
              <a:rPr dirty="0" sz="2600" spc="-80"/>
              <a:t> </a:t>
            </a:r>
            <a:r>
              <a:rPr dirty="0" sz="2600" spc="-10"/>
              <a:t>Microrred</a:t>
            </a:r>
            <a:endParaRPr sz="2600"/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576" y="1447800"/>
            <a:ext cx="5471160" cy="4532376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4364228" y="4181094"/>
            <a:ext cx="4298950" cy="6648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0"/>
              </a:spcBef>
            </a:pPr>
            <a:r>
              <a:rPr dirty="0" sz="1400" spc="-10" b="1" i="1">
                <a:solidFill>
                  <a:srgbClr val="54BE0D"/>
                </a:solidFill>
                <a:latin typeface="Arial"/>
                <a:cs typeface="Arial"/>
              </a:rPr>
              <a:t>Microgrid:</a:t>
            </a:r>
            <a:r>
              <a:rPr dirty="0" sz="1400" spc="-85" b="1" i="1">
                <a:solidFill>
                  <a:srgbClr val="54BE0D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Aggregation</a:t>
            </a:r>
            <a:r>
              <a:rPr dirty="0" sz="1400" spc="30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of</a:t>
            </a:r>
            <a:r>
              <a:rPr dirty="0" sz="1400" spc="-40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loads</a:t>
            </a:r>
            <a:r>
              <a:rPr dirty="0" sz="1400" spc="-35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and</a:t>
            </a:r>
            <a:r>
              <a:rPr dirty="0" sz="1400" spc="-15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spc="-10" b="1" i="1">
                <a:solidFill>
                  <a:srgbClr val="006FC0"/>
                </a:solidFill>
                <a:latin typeface="Arial"/>
                <a:cs typeface="Arial"/>
              </a:rPr>
              <a:t>microsources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operating</a:t>
            </a:r>
            <a:r>
              <a:rPr dirty="0" sz="1400" spc="-15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as</a:t>
            </a:r>
            <a:r>
              <a:rPr dirty="0" sz="1400" spc="-70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a</a:t>
            </a:r>
            <a:r>
              <a:rPr dirty="0" sz="1400" spc="-60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single</a:t>
            </a:r>
            <a:r>
              <a:rPr dirty="0" sz="1400" spc="-35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system</a:t>
            </a:r>
            <a:r>
              <a:rPr dirty="0" sz="1400" spc="-40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providing</a:t>
            </a:r>
            <a:r>
              <a:rPr dirty="0" sz="1400" spc="-15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both</a:t>
            </a:r>
            <a:r>
              <a:rPr dirty="0" sz="1400" spc="-35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spc="-10" b="1" i="1">
                <a:solidFill>
                  <a:srgbClr val="006FC0"/>
                </a:solidFill>
                <a:latin typeface="Arial"/>
                <a:cs typeface="Arial"/>
              </a:rPr>
              <a:t>power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and</a:t>
            </a:r>
            <a:r>
              <a:rPr dirty="0" sz="1400" spc="-40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heat.</a:t>
            </a:r>
            <a:r>
              <a:rPr dirty="0" sz="1400" spc="-10" b="1" i="1">
                <a:solidFill>
                  <a:srgbClr val="006FC0"/>
                </a:solidFill>
                <a:latin typeface="Arial"/>
                <a:cs typeface="Arial"/>
              </a:rPr>
              <a:t> (Lasseter, 2002)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177495" y="5978753"/>
            <a:ext cx="87083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41A62A"/>
                </a:solidFill>
                <a:latin typeface="Calibri"/>
                <a:cs typeface="Calibri"/>
              </a:rPr>
              <a:t>R.</a:t>
            </a:r>
            <a:r>
              <a:rPr dirty="0" sz="1200" spc="-25" b="1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41A62A"/>
                </a:solidFill>
                <a:latin typeface="Calibri"/>
                <a:cs typeface="Calibri"/>
              </a:rPr>
              <a:t>Lasseter, </a:t>
            </a:r>
            <a:r>
              <a:rPr dirty="0" sz="1200" b="1">
                <a:solidFill>
                  <a:srgbClr val="41A62A"/>
                </a:solidFill>
                <a:latin typeface="Calibri"/>
                <a:cs typeface="Calibri"/>
              </a:rPr>
              <a:t>A.</a:t>
            </a:r>
            <a:r>
              <a:rPr dirty="0" sz="1200" spc="-25" b="1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1A62A"/>
                </a:solidFill>
                <a:latin typeface="Calibri"/>
                <a:cs typeface="Calibri"/>
              </a:rPr>
              <a:t>Akhil,</a:t>
            </a:r>
            <a:r>
              <a:rPr dirty="0" sz="1200" spc="10" b="1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1A62A"/>
                </a:solidFill>
                <a:latin typeface="Calibri"/>
                <a:cs typeface="Calibri"/>
              </a:rPr>
              <a:t>C.</a:t>
            </a:r>
            <a:r>
              <a:rPr dirty="0" sz="1200" spc="-20" b="1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41A62A"/>
                </a:solidFill>
                <a:latin typeface="Calibri"/>
                <a:cs typeface="Calibri"/>
              </a:rPr>
              <a:t>Marnay,</a:t>
            </a:r>
            <a:r>
              <a:rPr dirty="0" sz="1200" spc="-55" b="1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1A62A"/>
                </a:solidFill>
                <a:latin typeface="Calibri"/>
                <a:cs typeface="Calibri"/>
              </a:rPr>
              <a:t>J.</a:t>
            </a:r>
            <a:r>
              <a:rPr dirty="0" sz="1200" spc="-45" b="1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1A62A"/>
                </a:solidFill>
                <a:latin typeface="Calibri"/>
                <a:cs typeface="Calibri"/>
              </a:rPr>
              <a:t>Stephens,</a:t>
            </a:r>
            <a:r>
              <a:rPr dirty="0" sz="1200" spc="-10" b="1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1A62A"/>
                </a:solidFill>
                <a:latin typeface="Calibri"/>
                <a:cs typeface="Calibri"/>
              </a:rPr>
              <a:t>J.</a:t>
            </a:r>
            <a:r>
              <a:rPr dirty="0" sz="1200" spc="-30" b="1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1A62A"/>
                </a:solidFill>
                <a:latin typeface="Calibri"/>
                <a:cs typeface="Calibri"/>
              </a:rPr>
              <a:t>Dagle,</a:t>
            </a:r>
            <a:r>
              <a:rPr dirty="0" sz="1200" spc="-30" b="1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1A62A"/>
                </a:solidFill>
                <a:latin typeface="Calibri"/>
                <a:cs typeface="Calibri"/>
              </a:rPr>
              <a:t>R. </a:t>
            </a:r>
            <a:r>
              <a:rPr dirty="0" sz="1200" spc="-10" b="1">
                <a:solidFill>
                  <a:srgbClr val="41A62A"/>
                </a:solidFill>
                <a:latin typeface="Calibri"/>
                <a:cs typeface="Calibri"/>
              </a:rPr>
              <a:t>Guttromson,</a:t>
            </a:r>
            <a:r>
              <a:rPr dirty="0" sz="1200" spc="-15" b="1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1A62A"/>
                </a:solidFill>
                <a:latin typeface="Calibri"/>
                <a:cs typeface="Calibri"/>
              </a:rPr>
              <a:t>A.</a:t>
            </a:r>
            <a:r>
              <a:rPr dirty="0" sz="1200" spc="-15" b="1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1A62A"/>
                </a:solidFill>
                <a:latin typeface="Calibri"/>
                <a:cs typeface="Calibri"/>
              </a:rPr>
              <a:t>Meliopoulous,</a:t>
            </a:r>
            <a:r>
              <a:rPr dirty="0" sz="1200" spc="10" b="1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1A62A"/>
                </a:solidFill>
                <a:latin typeface="Calibri"/>
                <a:cs typeface="Calibri"/>
              </a:rPr>
              <a:t>R. </a:t>
            </a:r>
            <a:r>
              <a:rPr dirty="0" sz="1200" spc="-20" b="1">
                <a:solidFill>
                  <a:srgbClr val="41A62A"/>
                </a:solidFill>
                <a:latin typeface="Calibri"/>
                <a:cs typeface="Calibri"/>
              </a:rPr>
              <a:t>Yinger,</a:t>
            </a:r>
            <a:r>
              <a:rPr dirty="0" sz="1200" spc="-15" b="1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1A62A"/>
                </a:solidFill>
                <a:latin typeface="Calibri"/>
                <a:cs typeface="Calibri"/>
              </a:rPr>
              <a:t>and</a:t>
            </a:r>
            <a:r>
              <a:rPr dirty="0" sz="1200" spc="-30" b="1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1A62A"/>
                </a:solidFill>
                <a:latin typeface="Calibri"/>
                <a:cs typeface="Calibri"/>
              </a:rPr>
              <a:t>J.</a:t>
            </a:r>
            <a:r>
              <a:rPr dirty="0" sz="1200" spc="-10" b="1">
                <a:solidFill>
                  <a:srgbClr val="41A62A"/>
                </a:solidFill>
                <a:latin typeface="Calibri"/>
                <a:cs typeface="Calibri"/>
              </a:rPr>
              <a:t> Eto,</a:t>
            </a:r>
            <a:r>
              <a:rPr dirty="0" sz="1200" spc="-15" b="1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6FC0"/>
                </a:solidFill>
                <a:latin typeface="Calibri"/>
                <a:cs typeface="Calibri"/>
              </a:rPr>
              <a:t>“The</a:t>
            </a:r>
            <a:r>
              <a:rPr dirty="0" sz="1200" spc="-1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6FC0"/>
                </a:solidFill>
                <a:latin typeface="Calibri"/>
                <a:cs typeface="Calibri"/>
              </a:rPr>
              <a:t>certs microgrid</a:t>
            </a:r>
            <a:r>
              <a:rPr dirty="0" sz="1200" spc="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6FC0"/>
                </a:solidFill>
                <a:latin typeface="Calibri"/>
                <a:cs typeface="Calibri"/>
              </a:rPr>
              <a:t>concept,” </a:t>
            </a:r>
            <a:r>
              <a:rPr dirty="0" sz="1200">
                <a:solidFill>
                  <a:srgbClr val="006FC0"/>
                </a:solidFill>
                <a:latin typeface="Calibri"/>
                <a:cs typeface="Calibri"/>
              </a:rPr>
              <a:t>White</a:t>
            </a:r>
            <a:r>
              <a:rPr dirty="0" sz="1200" spc="-2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6FC0"/>
                </a:solidFill>
                <a:latin typeface="Calibri"/>
                <a:cs typeface="Calibri"/>
              </a:rPr>
              <a:t>paper</a:t>
            </a:r>
            <a:r>
              <a:rPr dirty="0" sz="1200" spc="-3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6FC0"/>
                </a:solidFill>
                <a:latin typeface="Calibri"/>
                <a:cs typeface="Calibri"/>
              </a:rPr>
              <a:t>for</a:t>
            </a:r>
            <a:r>
              <a:rPr dirty="0" sz="1200" spc="-3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006FC0"/>
                </a:solidFill>
                <a:latin typeface="Calibri"/>
                <a:cs typeface="Calibri"/>
              </a:rPr>
              <a:t>Transmission</a:t>
            </a:r>
            <a:r>
              <a:rPr dirty="0" sz="1200" spc="-10">
                <a:solidFill>
                  <a:srgbClr val="006FC0"/>
                </a:solidFill>
                <a:latin typeface="Calibri"/>
                <a:cs typeface="Calibri"/>
              </a:rPr>
              <a:t> Reliability</a:t>
            </a:r>
            <a:r>
              <a:rPr dirty="0" sz="1200">
                <a:solidFill>
                  <a:srgbClr val="006FC0"/>
                </a:solidFill>
                <a:latin typeface="Calibri"/>
                <a:cs typeface="Calibri"/>
              </a:rPr>
              <a:t> Program,</a:t>
            </a:r>
            <a:r>
              <a:rPr dirty="0" sz="1200" spc="-1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6FC0"/>
                </a:solidFill>
                <a:latin typeface="Calibri"/>
                <a:cs typeface="Calibri"/>
              </a:rPr>
              <a:t>Office</a:t>
            </a:r>
            <a:r>
              <a:rPr dirty="0" sz="1200" spc="-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6FC0"/>
                </a:solidFill>
                <a:latin typeface="Calibri"/>
                <a:cs typeface="Calibri"/>
              </a:rPr>
              <a:t>of</a:t>
            </a:r>
            <a:r>
              <a:rPr dirty="0" sz="1200" spc="-3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6FC0"/>
                </a:solidFill>
                <a:latin typeface="Calibri"/>
                <a:cs typeface="Calibri"/>
              </a:rPr>
              <a:t>Power</a:t>
            </a:r>
            <a:r>
              <a:rPr dirty="0" sz="1200" spc="-5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6FC0"/>
                </a:solidFill>
                <a:latin typeface="Calibri"/>
                <a:cs typeface="Calibri"/>
              </a:rPr>
              <a:t>Technologies,</a:t>
            </a:r>
            <a:r>
              <a:rPr dirty="0" sz="1200" spc="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6FC0"/>
                </a:solidFill>
                <a:latin typeface="Calibri"/>
                <a:cs typeface="Calibri"/>
              </a:rPr>
              <a:t>US</a:t>
            </a:r>
            <a:r>
              <a:rPr dirty="0" sz="1200" spc="-2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6FC0"/>
                </a:solidFill>
                <a:latin typeface="Calibri"/>
                <a:cs typeface="Calibri"/>
              </a:rPr>
              <a:t>Department</a:t>
            </a:r>
            <a:r>
              <a:rPr dirty="0" sz="1200" spc="-6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6FC0"/>
                </a:solidFill>
                <a:latin typeface="Calibri"/>
                <a:cs typeface="Calibri"/>
              </a:rPr>
              <a:t>of</a:t>
            </a:r>
            <a:r>
              <a:rPr dirty="0" sz="1200" spc="-3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6FC0"/>
                </a:solidFill>
                <a:latin typeface="Calibri"/>
                <a:cs typeface="Calibri"/>
              </a:rPr>
              <a:t>Energy,</a:t>
            </a:r>
            <a:r>
              <a:rPr dirty="0" sz="1200" spc="-1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006FC0"/>
                </a:solidFill>
                <a:latin typeface="Calibri"/>
                <a:cs typeface="Calibri"/>
              </a:rPr>
              <a:t>2002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885"/>
              </a:lnSpc>
            </a:pPr>
            <a:r>
              <a:rPr dirty="0" sz="2600"/>
              <a:t>Microrredes</a:t>
            </a:r>
            <a:r>
              <a:rPr dirty="0" sz="2600" spc="-65"/>
              <a:t> </a:t>
            </a:r>
            <a:r>
              <a:rPr dirty="0" sz="2600"/>
              <a:t>de</a:t>
            </a:r>
            <a:r>
              <a:rPr dirty="0" sz="2600" spc="-85"/>
              <a:t> </a:t>
            </a:r>
            <a:r>
              <a:rPr dirty="0" sz="2600"/>
              <a:t>Generación</a:t>
            </a:r>
            <a:r>
              <a:rPr dirty="0" sz="2600" spc="-40"/>
              <a:t> </a:t>
            </a:r>
            <a:r>
              <a:rPr dirty="0" sz="2600" spc="-10"/>
              <a:t>Combinada</a:t>
            </a:r>
            <a:endParaRPr sz="2600"/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2416" y="1496567"/>
            <a:ext cx="6830568" cy="4885944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885"/>
              </a:lnSpc>
            </a:pPr>
            <a:r>
              <a:rPr dirty="0" sz="2600"/>
              <a:t>Niveles</a:t>
            </a:r>
            <a:r>
              <a:rPr dirty="0" sz="2600" spc="10"/>
              <a:t> </a:t>
            </a:r>
            <a:r>
              <a:rPr dirty="0" sz="2600"/>
              <a:t>de</a:t>
            </a:r>
            <a:r>
              <a:rPr dirty="0" sz="2600" spc="-55"/>
              <a:t> </a:t>
            </a:r>
            <a:r>
              <a:rPr dirty="0" sz="2600"/>
              <a:t>Control</a:t>
            </a:r>
            <a:r>
              <a:rPr dirty="0" sz="2600" spc="-50"/>
              <a:t> </a:t>
            </a:r>
            <a:r>
              <a:rPr dirty="0" sz="2600"/>
              <a:t>en</a:t>
            </a:r>
            <a:r>
              <a:rPr dirty="0" sz="2600" spc="-55"/>
              <a:t> </a:t>
            </a:r>
            <a:r>
              <a:rPr dirty="0" sz="2600"/>
              <a:t>la</a:t>
            </a:r>
            <a:r>
              <a:rPr dirty="0" sz="2600" spc="-30"/>
              <a:t> </a:t>
            </a:r>
            <a:r>
              <a:rPr dirty="0" sz="2600" spc="-10"/>
              <a:t>Microrred</a:t>
            </a:r>
            <a:endParaRPr sz="2600"/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4608" y="2578607"/>
            <a:ext cx="1146048" cy="1606295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378077" y="3080130"/>
            <a:ext cx="49403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8900" marR="5080" indent="-76200">
              <a:lnSpc>
                <a:spcPct val="125000"/>
              </a:lnSpc>
              <a:spcBef>
                <a:spcPts val="100"/>
              </a:spcBef>
            </a:pP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Tertiary 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Level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4608" y="3730752"/>
            <a:ext cx="1146048" cy="1606296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1292733" y="4232147"/>
            <a:ext cx="668020" cy="483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3990" marR="5080" indent="-161925">
              <a:lnSpc>
                <a:spcPct val="125200"/>
              </a:lnSpc>
              <a:spcBef>
                <a:spcPts val="100"/>
              </a:spcBef>
            </a:pP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Secondary Level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54608" y="4882896"/>
            <a:ext cx="1146048" cy="1606296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1371980" y="5385308"/>
            <a:ext cx="50609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4615" marR="5080" indent="-82550">
              <a:lnSpc>
                <a:spcPct val="125000"/>
              </a:lnSpc>
              <a:spcBef>
                <a:spcPts val="100"/>
              </a:spcBef>
            </a:pP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Primary 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Level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2188464" y="2618232"/>
            <a:ext cx="2374900" cy="1009015"/>
          </a:xfrm>
          <a:custGeom>
            <a:avLst/>
            <a:gdLst/>
            <a:ahLst/>
            <a:cxnLst/>
            <a:rect l="l" t="t" r="r" b="b"/>
            <a:pathLst>
              <a:path w="2374900" h="1009014">
                <a:moveTo>
                  <a:pt x="0" y="168147"/>
                </a:moveTo>
                <a:lnTo>
                  <a:pt x="6008" y="123457"/>
                </a:lnTo>
                <a:lnTo>
                  <a:pt x="22963" y="83293"/>
                </a:lnTo>
                <a:lnTo>
                  <a:pt x="49260" y="49260"/>
                </a:lnTo>
                <a:lnTo>
                  <a:pt x="83293" y="22963"/>
                </a:lnTo>
                <a:lnTo>
                  <a:pt x="123457" y="6008"/>
                </a:lnTo>
                <a:lnTo>
                  <a:pt x="168148" y="0"/>
                </a:lnTo>
                <a:lnTo>
                  <a:pt x="2206244" y="0"/>
                </a:lnTo>
                <a:lnTo>
                  <a:pt x="2250934" y="6008"/>
                </a:lnTo>
                <a:lnTo>
                  <a:pt x="2291098" y="22963"/>
                </a:lnTo>
                <a:lnTo>
                  <a:pt x="2325131" y="49260"/>
                </a:lnTo>
                <a:lnTo>
                  <a:pt x="2351428" y="83293"/>
                </a:lnTo>
                <a:lnTo>
                  <a:pt x="2368383" y="123457"/>
                </a:lnTo>
                <a:lnTo>
                  <a:pt x="2374391" y="168147"/>
                </a:lnTo>
                <a:lnTo>
                  <a:pt x="2374391" y="840739"/>
                </a:lnTo>
                <a:lnTo>
                  <a:pt x="2368383" y="885430"/>
                </a:lnTo>
                <a:lnTo>
                  <a:pt x="2351428" y="925594"/>
                </a:lnTo>
                <a:lnTo>
                  <a:pt x="2325131" y="959627"/>
                </a:lnTo>
                <a:lnTo>
                  <a:pt x="2291098" y="985924"/>
                </a:lnTo>
                <a:lnTo>
                  <a:pt x="2250934" y="1002879"/>
                </a:lnTo>
                <a:lnTo>
                  <a:pt x="2206244" y="1008887"/>
                </a:lnTo>
                <a:lnTo>
                  <a:pt x="168148" y="1008887"/>
                </a:lnTo>
                <a:lnTo>
                  <a:pt x="123457" y="1002879"/>
                </a:lnTo>
                <a:lnTo>
                  <a:pt x="83293" y="985924"/>
                </a:lnTo>
                <a:lnTo>
                  <a:pt x="49260" y="959627"/>
                </a:lnTo>
                <a:lnTo>
                  <a:pt x="22963" y="925594"/>
                </a:lnTo>
                <a:lnTo>
                  <a:pt x="6008" y="885430"/>
                </a:lnTo>
                <a:lnTo>
                  <a:pt x="0" y="840739"/>
                </a:lnTo>
                <a:lnTo>
                  <a:pt x="0" y="168147"/>
                </a:lnTo>
                <a:close/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2316607" y="2721355"/>
            <a:ext cx="2086610" cy="7893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173355" indent="85090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97790" algn="l"/>
              </a:tabLst>
            </a:pPr>
            <a:r>
              <a:rPr dirty="0" sz="1000">
                <a:latin typeface="Calibri"/>
                <a:cs typeface="Calibri"/>
              </a:rPr>
              <a:t>Energy</a:t>
            </a:r>
            <a:r>
              <a:rPr dirty="0" sz="1000" spc="-4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schedule</a:t>
            </a:r>
            <a:r>
              <a:rPr dirty="0" sz="1000" spc="-3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under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economical criteria</a:t>
            </a:r>
            <a:endParaRPr sz="1000">
              <a:latin typeface="Calibri"/>
              <a:cs typeface="Calibri"/>
            </a:endParaRPr>
          </a:p>
          <a:p>
            <a:pPr marL="97790" indent="-85090">
              <a:lnSpc>
                <a:spcPct val="100000"/>
              </a:lnSpc>
              <a:buFont typeface="Wingdings"/>
              <a:buChar char=""/>
              <a:tabLst>
                <a:tab pos="97790" algn="l"/>
              </a:tabLst>
            </a:pPr>
            <a:r>
              <a:rPr dirty="0" sz="1000">
                <a:latin typeface="Calibri"/>
                <a:cs typeface="Calibri"/>
              </a:rPr>
              <a:t>Power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Import/export</a:t>
            </a:r>
            <a:r>
              <a:rPr dirty="0" sz="1000" spc="-6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from/to</a:t>
            </a:r>
            <a:r>
              <a:rPr dirty="0" sz="1000" spc="-3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the </a:t>
            </a:r>
            <a:r>
              <a:rPr dirty="0" sz="1000" spc="-20">
                <a:latin typeface="Calibri"/>
                <a:cs typeface="Calibri"/>
              </a:rPr>
              <a:t>grid</a:t>
            </a:r>
            <a:endParaRPr sz="1000">
              <a:latin typeface="Calibri"/>
              <a:cs typeface="Calibri"/>
            </a:endParaRPr>
          </a:p>
          <a:p>
            <a:pPr marL="12700" marR="20955" indent="8509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97790" algn="l"/>
              </a:tabLst>
            </a:pPr>
            <a:r>
              <a:rPr dirty="0" sz="1000">
                <a:latin typeface="Calibri"/>
                <a:cs typeface="Calibri"/>
              </a:rPr>
              <a:t>Coordinates</a:t>
            </a:r>
            <a:r>
              <a:rPr dirty="0" sz="1000" spc="-4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the</a:t>
            </a:r>
            <a:r>
              <a:rPr dirty="0" sz="1000" spc="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operation</a:t>
            </a:r>
            <a:r>
              <a:rPr dirty="0" sz="1000" spc="-6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of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multiple microgrids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4636008" y="3745991"/>
            <a:ext cx="2377440" cy="1009015"/>
          </a:xfrm>
          <a:custGeom>
            <a:avLst/>
            <a:gdLst/>
            <a:ahLst/>
            <a:cxnLst/>
            <a:rect l="l" t="t" r="r" b="b"/>
            <a:pathLst>
              <a:path w="2377440" h="1009014">
                <a:moveTo>
                  <a:pt x="0" y="168147"/>
                </a:moveTo>
                <a:lnTo>
                  <a:pt x="6008" y="123457"/>
                </a:lnTo>
                <a:lnTo>
                  <a:pt x="22963" y="83293"/>
                </a:lnTo>
                <a:lnTo>
                  <a:pt x="49260" y="49260"/>
                </a:lnTo>
                <a:lnTo>
                  <a:pt x="83293" y="22963"/>
                </a:lnTo>
                <a:lnTo>
                  <a:pt x="123457" y="6008"/>
                </a:lnTo>
                <a:lnTo>
                  <a:pt x="168147" y="0"/>
                </a:lnTo>
                <a:lnTo>
                  <a:pt x="2209291" y="0"/>
                </a:lnTo>
                <a:lnTo>
                  <a:pt x="2253982" y="6008"/>
                </a:lnTo>
                <a:lnTo>
                  <a:pt x="2294146" y="22963"/>
                </a:lnTo>
                <a:lnTo>
                  <a:pt x="2328179" y="49260"/>
                </a:lnTo>
                <a:lnTo>
                  <a:pt x="2354476" y="83293"/>
                </a:lnTo>
                <a:lnTo>
                  <a:pt x="2371431" y="123457"/>
                </a:lnTo>
                <a:lnTo>
                  <a:pt x="2377440" y="168147"/>
                </a:lnTo>
                <a:lnTo>
                  <a:pt x="2377440" y="840739"/>
                </a:lnTo>
                <a:lnTo>
                  <a:pt x="2371431" y="885430"/>
                </a:lnTo>
                <a:lnTo>
                  <a:pt x="2354476" y="925594"/>
                </a:lnTo>
                <a:lnTo>
                  <a:pt x="2328179" y="959627"/>
                </a:lnTo>
                <a:lnTo>
                  <a:pt x="2294146" y="985924"/>
                </a:lnTo>
                <a:lnTo>
                  <a:pt x="2253982" y="1002879"/>
                </a:lnTo>
                <a:lnTo>
                  <a:pt x="2209291" y="1008887"/>
                </a:lnTo>
                <a:lnTo>
                  <a:pt x="168147" y="1008887"/>
                </a:lnTo>
                <a:lnTo>
                  <a:pt x="123457" y="1002879"/>
                </a:lnTo>
                <a:lnTo>
                  <a:pt x="83293" y="985924"/>
                </a:lnTo>
                <a:lnTo>
                  <a:pt x="49260" y="959627"/>
                </a:lnTo>
                <a:lnTo>
                  <a:pt x="22963" y="925594"/>
                </a:lnTo>
                <a:lnTo>
                  <a:pt x="6008" y="885430"/>
                </a:lnTo>
                <a:lnTo>
                  <a:pt x="0" y="840739"/>
                </a:lnTo>
                <a:lnTo>
                  <a:pt x="0" y="168147"/>
                </a:lnTo>
                <a:close/>
              </a:path>
            </a:pathLst>
          </a:custGeom>
          <a:ln w="2438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4765675" y="3849065"/>
            <a:ext cx="1910080" cy="7893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97155" indent="-84455">
              <a:lnSpc>
                <a:spcPct val="100000"/>
              </a:lnSpc>
              <a:spcBef>
                <a:spcPts val="110"/>
              </a:spcBef>
              <a:buFont typeface="Wingdings"/>
              <a:buChar char=""/>
              <a:tabLst>
                <a:tab pos="97155" algn="l"/>
              </a:tabLst>
            </a:pPr>
            <a:r>
              <a:rPr dirty="0" sz="1000">
                <a:latin typeface="Calibri"/>
                <a:cs typeface="Calibri"/>
              </a:rPr>
              <a:t>Power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Sharing</a:t>
            </a:r>
            <a:endParaRPr sz="1000">
              <a:latin typeface="Calibri"/>
              <a:cs typeface="Calibri"/>
            </a:endParaRPr>
          </a:p>
          <a:p>
            <a:pPr marL="12700" marR="55880" indent="85090">
              <a:lnSpc>
                <a:spcPct val="100000"/>
              </a:lnSpc>
              <a:buFont typeface="Wingdings"/>
              <a:buChar char=""/>
              <a:tabLst>
                <a:tab pos="97790" algn="l"/>
              </a:tabLst>
            </a:pPr>
            <a:r>
              <a:rPr dirty="0" sz="1000">
                <a:latin typeface="Calibri"/>
                <a:cs typeface="Calibri"/>
              </a:rPr>
              <a:t>Compensating</a:t>
            </a:r>
            <a:r>
              <a:rPr dirty="0" sz="1000" spc="-3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and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desviations </a:t>
            </a:r>
            <a:r>
              <a:rPr dirty="0" sz="1000">
                <a:latin typeface="Calibri"/>
                <a:cs typeface="Calibri"/>
              </a:rPr>
              <a:t>caused by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primary</a:t>
            </a:r>
            <a:r>
              <a:rPr dirty="0" sz="1000" spc="-70">
                <a:latin typeface="Calibri"/>
                <a:cs typeface="Calibri"/>
              </a:rPr>
              <a:t> </a:t>
            </a:r>
            <a:r>
              <a:rPr dirty="0" sz="1000" spc="-20">
                <a:latin typeface="Calibri"/>
                <a:cs typeface="Calibri"/>
              </a:rPr>
              <a:t>level</a:t>
            </a:r>
            <a:endParaRPr sz="1000">
              <a:latin typeface="Calibri"/>
              <a:cs typeface="Calibri"/>
            </a:endParaRPr>
          </a:p>
          <a:p>
            <a:pPr marL="12700" marR="5080" indent="85090">
              <a:lnSpc>
                <a:spcPct val="100000"/>
              </a:lnSpc>
              <a:buFont typeface="Wingdings"/>
              <a:buChar char=""/>
              <a:tabLst>
                <a:tab pos="97790" algn="l"/>
              </a:tabLst>
            </a:pPr>
            <a:r>
              <a:rPr dirty="0" sz="1000">
                <a:latin typeface="Calibri"/>
                <a:cs typeface="Calibri"/>
              </a:rPr>
              <a:t>Synchronization</a:t>
            </a:r>
            <a:r>
              <a:rPr dirty="0" sz="1000" spc="-5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(Islanded</a:t>
            </a:r>
            <a:r>
              <a:rPr dirty="0" sz="1000" spc="-4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Mode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to</a:t>
            </a:r>
            <a:r>
              <a:rPr dirty="0" sz="1000">
                <a:latin typeface="Calibri"/>
                <a:cs typeface="Calibri"/>
              </a:rPr>
              <a:t> Grid-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Connected)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7092505" y="2511361"/>
            <a:ext cx="436245" cy="3624579"/>
            <a:chOff x="7092505" y="2511361"/>
            <a:chExt cx="436245" cy="3624579"/>
          </a:xfrm>
        </p:grpSpPr>
        <p:sp>
          <p:nvSpPr>
            <p:cNvPr id="17" name="object 17" descr=""/>
            <p:cNvSpPr/>
            <p:nvPr/>
          </p:nvSpPr>
          <p:spPr>
            <a:xfrm>
              <a:off x="7104888" y="2523743"/>
              <a:ext cx="411480" cy="3599815"/>
            </a:xfrm>
            <a:custGeom>
              <a:avLst/>
              <a:gdLst/>
              <a:ahLst/>
              <a:cxnLst/>
              <a:rect l="l" t="t" r="r" b="b"/>
              <a:pathLst>
                <a:path w="411479" h="3599815">
                  <a:moveTo>
                    <a:pt x="205739" y="0"/>
                  </a:moveTo>
                  <a:lnTo>
                    <a:pt x="0" y="205739"/>
                  </a:lnTo>
                  <a:lnTo>
                    <a:pt x="102869" y="205739"/>
                  </a:lnTo>
                  <a:lnTo>
                    <a:pt x="102869" y="3599687"/>
                  </a:lnTo>
                  <a:lnTo>
                    <a:pt x="205739" y="3496817"/>
                  </a:lnTo>
                  <a:lnTo>
                    <a:pt x="308609" y="3599687"/>
                  </a:lnTo>
                  <a:lnTo>
                    <a:pt x="308609" y="205739"/>
                  </a:lnTo>
                  <a:lnTo>
                    <a:pt x="411479" y="205739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7104888" y="2523743"/>
              <a:ext cx="411480" cy="3599815"/>
            </a:xfrm>
            <a:custGeom>
              <a:avLst/>
              <a:gdLst/>
              <a:ahLst/>
              <a:cxnLst/>
              <a:rect l="l" t="t" r="r" b="b"/>
              <a:pathLst>
                <a:path w="411479" h="3599815">
                  <a:moveTo>
                    <a:pt x="102869" y="3599687"/>
                  </a:moveTo>
                  <a:lnTo>
                    <a:pt x="102869" y="205739"/>
                  </a:lnTo>
                  <a:lnTo>
                    <a:pt x="0" y="205739"/>
                  </a:lnTo>
                  <a:lnTo>
                    <a:pt x="205739" y="0"/>
                  </a:lnTo>
                  <a:lnTo>
                    <a:pt x="411479" y="205739"/>
                  </a:lnTo>
                  <a:lnTo>
                    <a:pt x="308609" y="205739"/>
                  </a:lnTo>
                  <a:lnTo>
                    <a:pt x="308609" y="3599687"/>
                  </a:lnTo>
                  <a:lnTo>
                    <a:pt x="205739" y="3496817"/>
                  </a:lnTo>
                  <a:lnTo>
                    <a:pt x="102869" y="3599687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7204455" y="3818371"/>
            <a:ext cx="254000" cy="10121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Time</a:t>
            </a:r>
            <a:r>
              <a:rPr dirty="0" sz="18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Scale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525639" y="5807761"/>
            <a:ext cx="3949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latin typeface="Calibri"/>
                <a:cs typeface="Calibri"/>
              </a:rPr>
              <a:t>Fast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669530" y="2637485"/>
            <a:ext cx="46672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latin typeface="Calibri"/>
                <a:cs typeface="Calibri"/>
              </a:rPr>
              <a:t>Slow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2188464" y="1792223"/>
            <a:ext cx="4752340" cy="368935"/>
          </a:xfrm>
          <a:prstGeom prst="rect">
            <a:avLst/>
          </a:prstGeom>
          <a:solidFill>
            <a:srgbClr val="1F487C"/>
          </a:solidFill>
        </p:spPr>
        <p:txBody>
          <a:bodyPr wrap="square" lIns="0" tIns="32384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dirty="0" sz="1800" spc="-20" b="1">
                <a:solidFill>
                  <a:srgbClr val="FFFFFF"/>
                </a:solidFill>
                <a:latin typeface="Calibri"/>
                <a:cs typeface="Calibri"/>
              </a:rPr>
              <a:t>OPERATION</a:t>
            </a:r>
            <a:r>
              <a:rPr dirty="0" sz="18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0" b="1">
                <a:solidFill>
                  <a:srgbClr val="FFFFFF"/>
                </a:solidFill>
                <a:latin typeface="Calibri"/>
                <a:cs typeface="Calibri"/>
              </a:rPr>
              <a:t>MODE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2188464" y="2182367"/>
            <a:ext cx="2374900" cy="36893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0480" rIns="0" bIns="0" rtlCol="0" vert="horz">
            <a:spAutoFit/>
          </a:bodyPr>
          <a:lstStyle/>
          <a:p>
            <a:pPr marL="326390">
              <a:lnSpc>
                <a:spcPct val="100000"/>
              </a:lnSpc>
              <a:spcBef>
                <a:spcPts val="240"/>
              </a:spcBef>
            </a:pPr>
            <a:r>
              <a:rPr dirty="0" sz="1800" spc="-20" b="1">
                <a:solidFill>
                  <a:srgbClr val="001F5F"/>
                </a:solidFill>
                <a:latin typeface="Calibri"/>
                <a:cs typeface="Calibri"/>
              </a:rPr>
              <a:t>GRID-</a:t>
            </a:r>
            <a:r>
              <a:rPr dirty="0" sz="1800" spc="-10" b="1">
                <a:solidFill>
                  <a:srgbClr val="001F5F"/>
                </a:solidFill>
                <a:latin typeface="Calibri"/>
                <a:cs typeface="Calibri"/>
              </a:rPr>
              <a:t>CONNECTED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4636008" y="2225039"/>
            <a:ext cx="2377440" cy="368935"/>
          </a:xfrm>
          <a:custGeom>
            <a:avLst/>
            <a:gdLst/>
            <a:ahLst/>
            <a:cxnLst/>
            <a:rect l="l" t="t" r="r" b="b"/>
            <a:pathLst>
              <a:path w="2377440" h="368935">
                <a:moveTo>
                  <a:pt x="2377440" y="0"/>
                </a:moveTo>
                <a:lnTo>
                  <a:pt x="0" y="0"/>
                </a:lnTo>
                <a:lnTo>
                  <a:pt x="0" y="368808"/>
                </a:lnTo>
                <a:lnTo>
                  <a:pt x="2377440" y="368808"/>
                </a:lnTo>
                <a:lnTo>
                  <a:pt x="23774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5335651" y="2244090"/>
            <a:ext cx="97916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01F5F"/>
                </a:solidFill>
                <a:latin typeface="Calibri"/>
                <a:cs typeface="Calibri"/>
              </a:rPr>
              <a:t>ISLANDED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4636008" y="2624327"/>
            <a:ext cx="2377440" cy="1005840"/>
          </a:xfrm>
          <a:custGeom>
            <a:avLst/>
            <a:gdLst/>
            <a:ahLst/>
            <a:cxnLst/>
            <a:rect l="l" t="t" r="r" b="b"/>
            <a:pathLst>
              <a:path w="2377440" h="1005839">
                <a:moveTo>
                  <a:pt x="0" y="167639"/>
                </a:moveTo>
                <a:lnTo>
                  <a:pt x="5988" y="123075"/>
                </a:lnTo>
                <a:lnTo>
                  <a:pt x="22888" y="83029"/>
                </a:lnTo>
                <a:lnTo>
                  <a:pt x="49101" y="49101"/>
                </a:lnTo>
                <a:lnTo>
                  <a:pt x="83029" y="22888"/>
                </a:lnTo>
                <a:lnTo>
                  <a:pt x="123075" y="5988"/>
                </a:lnTo>
                <a:lnTo>
                  <a:pt x="167639" y="0"/>
                </a:lnTo>
                <a:lnTo>
                  <a:pt x="2209799" y="0"/>
                </a:lnTo>
                <a:lnTo>
                  <a:pt x="2254364" y="5988"/>
                </a:lnTo>
                <a:lnTo>
                  <a:pt x="2294410" y="22888"/>
                </a:lnTo>
                <a:lnTo>
                  <a:pt x="2328338" y="49101"/>
                </a:lnTo>
                <a:lnTo>
                  <a:pt x="2354551" y="83029"/>
                </a:lnTo>
                <a:lnTo>
                  <a:pt x="2371451" y="123075"/>
                </a:lnTo>
                <a:lnTo>
                  <a:pt x="2377440" y="167639"/>
                </a:lnTo>
                <a:lnTo>
                  <a:pt x="2377440" y="838200"/>
                </a:lnTo>
                <a:lnTo>
                  <a:pt x="2371451" y="882764"/>
                </a:lnTo>
                <a:lnTo>
                  <a:pt x="2354551" y="922810"/>
                </a:lnTo>
                <a:lnTo>
                  <a:pt x="2328338" y="956738"/>
                </a:lnTo>
                <a:lnTo>
                  <a:pt x="2294410" y="982951"/>
                </a:lnTo>
                <a:lnTo>
                  <a:pt x="2254364" y="999851"/>
                </a:lnTo>
                <a:lnTo>
                  <a:pt x="2209799" y="1005840"/>
                </a:lnTo>
                <a:lnTo>
                  <a:pt x="167639" y="1005840"/>
                </a:lnTo>
                <a:lnTo>
                  <a:pt x="123075" y="999851"/>
                </a:lnTo>
                <a:lnTo>
                  <a:pt x="83029" y="982951"/>
                </a:lnTo>
                <a:lnTo>
                  <a:pt x="49101" y="956738"/>
                </a:lnTo>
                <a:lnTo>
                  <a:pt x="22888" y="922810"/>
                </a:lnTo>
                <a:lnTo>
                  <a:pt x="5988" y="882764"/>
                </a:lnTo>
                <a:lnTo>
                  <a:pt x="0" y="838200"/>
                </a:lnTo>
                <a:lnTo>
                  <a:pt x="0" y="167639"/>
                </a:lnTo>
                <a:close/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4765675" y="2954274"/>
            <a:ext cx="185166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85090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97790" algn="l"/>
              </a:tabLst>
            </a:pPr>
            <a:r>
              <a:rPr dirty="0" sz="1000">
                <a:latin typeface="Calibri"/>
                <a:cs typeface="Calibri"/>
              </a:rPr>
              <a:t>Energy</a:t>
            </a:r>
            <a:r>
              <a:rPr dirty="0" sz="1000" spc="-4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schedule</a:t>
            </a:r>
            <a:r>
              <a:rPr dirty="0" sz="1000" spc="-3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under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autonomy criteria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2188464" y="4873752"/>
            <a:ext cx="2374900" cy="1009015"/>
          </a:xfrm>
          <a:custGeom>
            <a:avLst/>
            <a:gdLst/>
            <a:ahLst/>
            <a:cxnLst/>
            <a:rect l="l" t="t" r="r" b="b"/>
            <a:pathLst>
              <a:path w="2374900" h="1009014">
                <a:moveTo>
                  <a:pt x="0" y="168148"/>
                </a:moveTo>
                <a:lnTo>
                  <a:pt x="6008" y="123457"/>
                </a:lnTo>
                <a:lnTo>
                  <a:pt x="22963" y="83293"/>
                </a:lnTo>
                <a:lnTo>
                  <a:pt x="49260" y="49260"/>
                </a:lnTo>
                <a:lnTo>
                  <a:pt x="83293" y="22963"/>
                </a:lnTo>
                <a:lnTo>
                  <a:pt x="123457" y="6008"/>
                </a:lnTo>
                <a:lnTo>
                  <a:pt x="168148" y="0"/>
                </a:lnTo>
                <a:lnTo>
                  <a:pt x="2206244" y="0"/>
                </a:lnTo>
                <a:lnTo>
                  <a:pt x="2250934" y="6008"/>
                </a:lnTo>
                <a:lnTo>
                  <a:pt x="2291098" y="22963"/>
                </a:lnTo>
                <a:lnTo>
                  <a:pt x="2325131" y="49260"/>
                </a:lnTo>
                <a:lnTo>
                  <a:pt x="2351428" y="83293"/>
                </a:lnTo>
                <a:lnTo>
                  <a:pt x="2368383" y="123457"/>
                </a:lnTo>
                <a:lnTo>
                  <a:pt x="2374391" y="168148"/>
                </a:lnTo>
                <a:lnTo>
                  <a:pt x="2374391" y="840740"/>
                </a:lnTo>
                <a:lnTo>
                  <a:pt x="2368383" y="885439"/>
                </a:lnTo>
                <a:lnTo>
                  <a:pt x="2351428" y="925606"/>
                </a:lnTo>
                <a:lnTo>
                  <a:pt x="2325131" y="959637"/>
                </a:lnTo>
                <a:lnTo>
                  <a:pt x="2291098" y="985930"/>
                </a:lnTo>
                <a:lnTo>
                  <a:pt x="2250934" y="1002881"/>
                </a:lnTo>
                <a:lnTo>
                  <a:pt x="2206244" y="1008888"/>
                </a:lnTo>
                <a:lnTo>
                  <a:pt x="168148" y="1008888"/>
                </a:lnTo>
                <a:lnTo>
                  <a:pt x="123457" y="1002881"/>
                </a:lnTo>
                <a:lnTo>
                  <a:pt x="83293" y="985930"/>
                </a:lnTo>
                <a:lnTo>
                  <a:pt x="49260" y="959637"/>
                </a:lnTo>
                <a:lnTo>
                  <a:pt x="22963" y="925606"/>
                </a:lnTo>
                <a:lnTo>
                  <a:pt x="6008" y="885439"/>
                </a:lnTo>
                <a:lnTo>
                  <a:pt x="0" y="840740"/>
                </a:lnTo>
                <a:lnTo>
                  <a:pt x="0" y="168148"/>
                </a:lnTo>
                <a:close/>
              </a:path>
            </a:pathLst>
          </a:custGeom>
          <a:ln w="24384">
            <a:solidFill>
              <a:srgbClr val="001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 txBox="1"/>
          <p:nvPr/>
        </p:nvSpPr>
        <p:spPr>
          <a:xfrm>
            <a:off x="2316607" y="5281676"/>
            <a:ext cx="68580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9850" indent="-65405">
              <a:lnSpc>
                <a:spcPct val="100000"/>
              </a:lnSpc>
              <a:spcBef>
                <a:spcPts val="105"/>
              </a:spcBef>
              <a:buSzPct val="90000"/>
              <a:buFont typeface="Wingdings"/>
              <a:buChar char=""/>
              <a:tabLst>
                <a:tab pos="69850" algn="l"/>
              </a:tabLst>
            </a:pPr>
            <a:r>
              <a:rPr dirty="0" sz="1000">
                <a:latin typeface="Calibri"/>
                <a:cs typeface="Calibri"/>
              </a:rPr>
              <a:t>P/Q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control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4636008" y="4898135"/>
            <a:ext cx="2377440" cy="1009015"/>
          </a:xfrm>
          <a:custGeom>
            <a:avLst/>
            <a:gdLst/>
            <a:ahLst/>
            <a:cxnLst/>
            <a:rect l="l" t="t" r="r" b="b"/>
            <a:pathLst>
              <a:path w="2377440" h="1009014">
                <a:moveTo>
                  <a:pt x="0" y="168147"/>
                </a:moveTo>
                <a:lnTo>
                  <a:pt x="6008" y="123457"/>
                </a:lnTo>
                <a:lnTo>
                  <a:pt x="22963" y="83293"/>
                </a:lnTo>
                <a:lnTo>
                  <a:pt x="49260" y="49260"/>
                </a:lnTo>
                <a:lnTo>
                  <a:pt x="83293" y="22963"/>
                </a:lnTo>
                <a:lnTo>
                  <a:pt x="123457" y="6008"/>
                </a:lnTo>
                <a:lnTo>
                  <a:pt x="168147" y="0"/>
                </a:lnTo>
                <a:lnTo>
                  <a:pt x="2209291" y="0"/>
                </a:lnTo>
                <a:lnTo>
                  <a:pt x="2253982" y="6008"/>
                </a:lnTo>
                <a:lnTo>
                  <a:pt x="2294146" y="22963"/>
                </a:lnTo>
                <a:lnTo>
                  <a:pt x="2328179" y="49260"/>
                </a:lnTo>
                <a:lnTo>
                  <a:pt x="2354476" y="83293"/>
                </a:lnTo>
                <a:lnTo>
                  <a:pt x="2371431" y="123457"/>
                </a:lnTo>
                <a:lnTo>
                  <a:pt x="2377440" y="168147"/>
                </a:lnTo>
                <a:lnTo>
                  <a:pt x="2377440" y="840739"/>
                </a:lnTo>
                <a:lnTo>
                  <a:pt x="2371431" y="885439"/>
                </a:lnTo>
                <a:lnTo>
                  <a:pt x="2354476" y="925606"/>
                </a:lnTo>
                <a:lnTo>
                  <a:pt x="2328179" y="959637"/>
                </a:lnTo>
                <a:lnTo>
                  <a:pt x="2294146" y="985930"/>
                </a:lnTo>
                <a:lnTo>
                  <a:pt x="2253982" y="1002881"/>
                </a:lnTo>
                <a:lnTo>
                  <a:pt x="2209291" y="1008888"/>
                </a:lnTo>
                <a:lnTo>
                  <a:pt x="168147" y="1008888"/>
                </a:lnTo>
                <a:lnTo>
                  <a:pt x="123457" y="1002881"/>
                </a:lnTo>
                <a:lnTo>
                  <a:pt x="83293" y="985930"/>
                </a:lnTo>
                <a:lnTo>
                  <a:pt x="49260" y="959637"/>
                </a:lnTo>
                <a:lnTo>
                  <a:pt x="22963" y="925606"/>
                </a:lnTo>
                <a:lnTo>
                  <a:pt x="6008" y="885439"/>
                </a:lnTo>
                <a:lnTo>
                  <a:pt x="0" y="840739"/>
                </a:lnTo>
                <a:lnTo>
                  <a:pt x="0" y="168147"/>
                </a:lnTo>
                <a:close/>
              </a:path>
            </a:pathLst>
          </a:custGeom>
          <a:ln w="24384">
            <a:solidFill>
              <a:srgbClr val="001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 txBox="1"/>
          <p:nvPr/>
        </p:nvSpPr>
        <p:spPr>
          <a:xfrm>
            <a:off x="4765675" y="5230444"/>
            <a:ext cx="673735" cy="1797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97155" indent="-84455">
              <a:lnSpc>
                <a:spcPct val="100000"/>
              </a:lnSpc>
              <a:spcBef>
                <a:spcPts val="110"/>
              </a:spcBef>
              <a:buFont typeface="Wingdings"/>
              <a:buChar char=""/>
              <a:tabLst>
                <a:tab pos="97155" algn="l"/>
              </a:tabLst>
            </a:pPr>
            <a:r>
              <a:rPr dirty="0" sz="1000">
                <a:latin typeface="Calibri"/>
                <a:cs typeface="Calibri"/>
              </a:rPr>
              <a:t>V/f</a:t>
            </a:r>
            <a:r>
              <a:rPr dirty="0" sz="1000" spc="-10">
                <a:latin typeface="Calibri"/>
                <a:cs typeface="Calibri"/>
              </a:rPr>
              <a:t> control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2" name="object 32" descr=""/>
          <p:cNvSpPr/>
          <p:nvPr/>
        </p:nvSpPr>
        <p:spPr>
          <a:xfrm>
            <a:off x="2188464" y="3745991"/>
            <a:ext cx="2374900" cy="1009015"/>
          </a:xfrm>
          <a:custGeom>
            <a:avLst/>
            <a:gdLst/>
            <a:ahLst/>
            <a:cxnLst/>
            <a:rect l="l" t="t" r="r" b="b"/>
            <a:pathLst>
              <a:path w="2374900" h="1009014">
                <a:moveTo>
                  <a:pt x="0" y="168147"/>
                </a:moveTo>
                <a:lnTo>
                  <a:pt x="6008" y="123457"/>
                </a:lnTo>
                <a:lnTo>
                  <a:pt x="22963" y="83293"/>
                </a:lnTo>
                <a:lnTo>
                  <a:pt x="49260" y="49260"/>
                </a:lnTo>
                <a:lnTo>
                  <a:pt x="83293" y="22963"/>
                </a:lnTo>
                <a:lnTo>
                  <a:pt x="123457" y="6008"/>
                </a:lnTo>
                <a:lnTo>
                  <a:pt x="168148" y="0"/>
                </a:lnTo>
                <a:lnTo>
                  <a:pt x="2206244" y="0"/>
                </a:lnTo>
                <a:lnTo>
                  <a:pt x="2250934" y="6008"/>
                </a:lnTo>
                <a:lnTo>
                  <a:pt x="2291098" y="22963"/>
                </a:lnTo>
                <a:lnTo>
                  <a:pt x="2325131" y="49260"/>
                </a:lnTo>
                <a:lnTo>
                  <a:pt x="2351428" y="83293"/>
                </a:lnTo>
                <a:lnTo>
                  <a:pt x="2368383" y="123457"/>
                </a:lnTo>
                <a:lnTo>
                  <a:pt x="2374391" y="168147"/>
                </a:lnTo>
                <a:lnTo>
                  <a:pt x="2374391" y="840739"/>
                </a:lnTo>
                <a:lnTo>
                  <a:pt x="2368383" y="885430"/>
                </a:lnTo>
                <a:lnTo>
                  <a:pt x="2351428" y="925594"/>
                </a:lnTo>
                <a:lnTo>
                  <a:pt x="2325131" y="959627"/>
                </a:lnTo>
                <a:lnTo>
                  <a:pt x="2291098" y="985924"/>
                </a:lnTo>
                <a:lnTo>
                  <a:pt x="2250934" y="1002879"/>
                </a:lnTo>
                <a:lnTo>
                  <a:pt x="2206244" y="1008887"/>
                </a:lnTo>
                <a:lnTo>
                  <a:pt x="168148" y="1008887"/>
                </a:lnTo>
                <a:lnTo>
                  <a:pt x="123457" y="1002879"/>
                </a:lnTo>
                <a:lnTo>
                  <a:pt x="83293" y="985924"/>
                </a:lnTo>
                <a:lnTo>
                  <a:pt x="49260" y="959627"/>
                </a:lnTo>
                <a:lnTo>
                  <a:pt x="22963" y="925594"/>
                </a:lnTo>
                <a:lnTo>
                  <a:pt x="6008" y="885430"/>
                </a:lnTo>
                <a:lnTo>
                  <a:pt x="0" y="840739"/>
                </a:lnTo>
                <a:lnTo>
                  <a:pt x="0" y="168147"/>
                </a:lnTo>
                <a:close/>
              </a:path>
            </a:pathLst>
          </a:custGeom>
          <a:ln w="2438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 txBox="1"/>
          <p:nvPr/>
        </p:nvSpPr>
        <p:spPr>
          <a:xfrm>
            <a:off x="2316607" y="3849065"/>
            <a:ext cx="1859280" cy="7893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97155" indent="-84455">
              <a:lnSpc>
                <a:spcPct val="100000"/>
              </a:lnSpc>
              <a:spcBef>
                <a:spcPts val="110"/>
              </a:spcBef>
              <a:buFont typeface="Wingdings"/>
              <a:buChar char=""/>
              <a:tabLst>
                <a:tab pos="97155" algn="l"/>
              </a:tabLst>
            </a:pPr>
            <a:r>
              <a:rPr dirty="0" sz="1000">
                <a:latin typeface="Calibri"/>
                <a:cs typeface="Calibri"/>
              </a:rPr>
              <a:t>Power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sharing</a:t>
            </a:r>
            <a:endParaRPr sz="1000">
              <a:latin typeface="Calibri"/>
              <a:cs typeface="Calibri"/>
            </a:endParaRPr>
          </a:p>
          <a:p>
            <a:pPr marL="12700" marR="5080" indent="85090">
              <a:lnSpc>
                <a:spcPct val="100000"/>
              </a:lnSpc>
              <a:buFont typeface="Wingdings"/>
              <a:buChar char=""/>
              <a:tabLst>
                <a:tab pos="97790" algn="l"/>
              </a:tabLst>
            </a:pPr>
            <a:r>
              <a:rPr dirty="0" sz="1000" spc="-10">
                <a:latin typeface="Calibri"/>
                <a:cs typeface="Calibri"/>
              </a:rPr>
              <a:t>Compensating </a:t>
            </a:r>
            <a:r>
              <a:rPr dirty="0" sz="1000">
                <a:latin typeface="Calibri"/>
                <a:cs typeface="Calibri"/>
              </a:rPr>
              <a:t>V</a:t>
            </a:r>
            <a:r>
              <a:rPr dirty="0" sz="1000" spc="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and</a:t>
            </a:r>
            <a:r>
              <a:rPr dirty="0" sz="1000" spc="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desviations </a:t>
            </a:r>
            <a:r>
              <a:rPr dirty="0" sz="1000">
                <a:latin typeface="Calibri"/>
                <a:cs typeface="Calibri"/>
              </a:rPr>
              <a:t>caused by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primary</a:t>
            </a:r>
            <a:r>
              <a:rPr dirty="0" sz="1000" spc="-70">
                <a:latin typeface="Calibri"/>
                <a:cs typeface="Calibri"/>
              </a:rPr>
              <a:t> </a:t>
            </a:r>
            <a:r>
              <a:rPr dirty="0" sz="1000" spc="-20">
                <a:latin typeface="Calibri"/>
                <a:cs typeface="Calibri"/>
              </a:rPr>
              <a:t>level</a:t>
            </a:r>
            <a:endParaRPr sz="1000">
              <a:latin typeface="Calibri"/>
              <a:cs typeface="Calibri"/>
            </a:endParaRPr>
          </a:p>
          <a:p>
            <a:pPr marL="12700" marR="139700" indent="85090">
              <a:lnSpc>
                <a:spcPct val="100000"/>
              </a:lnSpc>
              <a:buFont typeface="Wingdings"/>
              <a:buChar char=""/>
              <a:tabLst>
                <a:tab pos="97790" algn="l"/>
              </a:tabLst>
            </a:pPr>
            <a:r>
              <a:rPr dirty="0" sz="1000">
                <a:latin typeface="Calibri"/>
                <a:cs typeface="Calibri"/>
              </a:rPr>
              <a:t>Restoration</a:t>
            </a:r>
            <a:r>
              <a:rPr dirty="0" sz="1000" spc="-3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(Grid</a:t>
            </a:r>
            <a:r>
              <a:rPr dirty="0" sz="1000" spc="-8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Connected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to</a:t>
            </a:r>
            <a:r>
              <a:rPr dirty="0" sz="1000">
                <a:latin typeface="Calibri"/>
                <a:cs typeface="Calibri"/>
              </a:rPr>
              <a:t> Islanded</a:t>
            </a:r>
            <a:r>
              <a:rPr dirty="0" sz="1000" spc="-4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Mode)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4" name="object 3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35" name="object 3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885"/>
              </a:lnSpc>
            </a:pPr>
            <a:r>
              <a:rPr dirty="0" sz="2600"/>
              <a:t>Aplicaciones de</a:t>
            </a:r>
            <a:r>
              <a:rPr dirty="0" sz="2600" spc="-80"/>
              <a:t> </a:t>
            </a:r>
            <a:r>
              <a:rPr dirty="0" sz="2600"/>
              <a:t>las</a:t>
            </a:r>
            <a:r>
              <a:rPr dirty="0" sz="2600" spc="-45"/>
              <a:t> </a:t>
            </a:r>
            <a:r>
              <a:rPr dirty="0" sz="2600" spc="-10"/>
              <a:t>Microrredes</a:t>
            </a:r>
            <a:endParaRPr sz="2600"/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5112" y="1557527"/>
            <a:ext cx="4343400" cy="2014727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402437" y="3676345"/>
            <a:ext cx="4286250" cy="8782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Las</a:t>
            </a:r>
            <a:r>
              <a:rPr dirty="0" sz="1400" spc="-35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aplicaciones</a:t>
            </a:r>
            <a:r>
              <a:rPr dirty="0" sz="1400" spc="40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no</a:t>
            </a:r>
            <a:r>
              <a:rPr dirty="0" sz="1400" spc="-35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sólo</a:t>
            </a:r>
            <a:r>
              <a:rPr dirty="0" sz="1400" spc="-40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se</a:t>
            </a:r>
            <a:r>
              <a:rPr dirty="0" sz="1400" spc="-35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centran</a:t>
            </a:r>
            <a:r>
              <a:rPr dirty="0" sz="1400" spc="-10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spc="-25" b="1" i="1">
                <a:solidFill>
                  <a:srgbClr val="006FC0"/>
                </a:solidFill>
                <a:latin typeface="Arial"/>
                <a:cs typeface="Arial"/>
              </a:rPr>
              <a:t>en </a:t>
            </a:r>
            <a:r>
              <a:rPr dirty="0" sz="1400" spc="-10" b="1" i="1">
                <a:solidFill>
                  <a:srgbClr val="006FC0"/>
                </a:solidFill>
                <a:latin typeface="Arial"/>
                <a:cs typeface="Arial"/>
              </a:rPr>
              <a:t>aplicaciones</a:t>
            </a:r>
            <a:r>
              <a:rPr dirty="0" sz="1400" spc="15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a</a:t>
            </a:r>
            <a:r>
              <a:rPr dirty="0" sz="1400" spc="-65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red</a:t>
            </a:r>
            <a:r>
              <a:rPr dirty="0" sz="1400" spc="-45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eléctrica,</a:t>
            </a:r>
            <a:r>
              <a:rPr dirty="0" sz="1400" spc="-20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pueden</a:t>
            </a:r>
            <a:r>
              <a:rPr dirty="0" sz="1400" spc="-30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ser</a:t>
            </a:r>
            <a:r>
              <a:rPr dirty="0" sz="1400" spc="-30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usadas</a:t>
            </a:r>
            <a:r>
              <a:rPr dirty="0" sz="1400" spc="-25" b="1" i="1">
                <a:solidFill>
                  <a:srgbClr val="006FC0"/>
                </a:solidFill>
                <a:latin typeface="Arial"/>
                <a:cs typeface="Arial"/>
              </a:rPr>
              <a:t> en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edificios,</a:t>
            </a:r>
            <a:r>
              <a:rPr dirty="0" sz="1400" spc="-35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automoviles,</a:t>
            </a:r>
            <a:r>
              <a:rPr dirty="0" sz="1400" spc="-30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barcos,</a:t>
            </a:r>
            <a:r>
              <a:rPr dirty="0" sz="1400" spc="-50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trenes</a:t>
            </a:r>
            <a:r>
              <a:rPr dirty="0" sz="1400" spc="-50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Arial"/>
                <a:cs typeface="Arial"/>
              </a:rPr>
              <a:t>e</a:t>
            </a:r>
            <a:r>
              <a:rPr dirty="0" sz="1400" spc="-85" b="1" i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spc="-10" b="1" i="1">
                <a:solidFill>
                  <a:srgbClr val="006FC0"/>
                </a:solidFill>
                <a:latin typeface="Arial"/>
                <a:cs typeface="Arial"/>
              </a:rPr>
              <a:t>incluso aviones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323088" y="1557527"/>
            <a:ext cx="8354695" cy="4754880"/>
            <a:chOff x="323088" y="1557527"/>
            <a:chExt cx="8354695" cy="4754880"/>
          </a:xfrm>
        </p:grpSpPr>
        <p:pic>
          <p:nvPicPr>
            <p:cNvPr id="9" name="object 9" descr="">
              <a:hlinkClick r:id="rId4"/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3088" y="4581144"/>
              <a:ext cx="2447544" cy="173126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70632" y="4654295"/>
              <a:ext cx="2801112" cy="165506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4920" y="1557527"/>
              <a:ext cx="3602735" cy="4639056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557527"/>
            <a:ext cx="5471160" cy="309676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948934" y="1550669"/>
            <a:ext cx="2837815" cy="144145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469900" marR="5080" indent="-457200">
              <a:lnSpc>
                <a:spcPct val="80000"/>
              </a:lnSpc>
              <a:spcBef>
                <a:spcPts val="490"/>
              </a:spcBef>
              <a:buFont typeface="Wingdings"/>
              <a:buChar char=""/>
              <a:tabLst>
                <a:tab pos="469900" algn="l"/>
                <a:tab pos="1082675" algn="l"/>
                <a:tab pos="1570355" algn="l"/>
                <a:tab pos="1713864" algn="l"/>
                <a:tab pos="1798955" algn="l"/>
                <a:tab pos="2158365" algn="l"/>
                <a:tab pos="2573655" algn="l"/>
                <a:tab pos="2710815" algn="l"/>
              </a:tabLst>
            </a:pP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Bajos</a:t>
            </a:r>
            <a:r>
              <a:rPr dirty="0" sz="1600" spc="39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niveles</a:t>
            </a:r>
            <a:r>
              <a:rPr dirty="0" sz="1600" spc="40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de</a:t>
            </a:r>
            <a:r>
              <a:rPr dirty="0" sz="1600" spc="40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41A62A"/>
                </a:solidFill>
                <a:latin typeface="Arial"/>
                <a:cs typeface="Arial"/>
              </a:rPr>
              <a:t>carga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el</a:t>
            </a:r>
            <a:r>
              <a:rPr dirty="0" sz="1600" spc="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supercondensador</a:t>
            </a:r>
            <a:r>
              <a:rPr dirty="0" sz="1600" spc="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se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comporta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	</a:t>
            </a:r>
            <a:r>
              <a:rPr dirty="0" sz="1600" spc="-20" b="1">
                <a:solidFill>
                  <a:srgbClr val="00519E"/>
                </a:solidFill>
                <a:latin typeface="Arial"/>
                <a:cs typeface="Arial"/>
              </a:rPr>
              <a:t>como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un </a:t>
            </a:r>
            <a:r>
              <a:rPr dirty="0" sz="1600" spc="-10" b="1">
                <a:solidFill>
                  <a:srgbClr val="41A62A"/>
                </a:solidFill>
                <a:latin typeface="Arial"/>
                <a:cs typeface="Arial"/>
              </a:rPr>
              <a:t>cortocircuito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, sometiendo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	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al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equipo 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electríonica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36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de potencia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asociado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	</a:t>
            </a:r>
            <a:r>
              <a:rPr dirty="0" sz="1600" spc="-50" b="1">
                <a:solidFill>
                  <a:srgbClr val="00519E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357618" y="2916681"/>
            <a:ext cx="71818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niveles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522334" y="2916681"/>
            <a:ext cx="26416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406134" y="2916681"/>
            <a:ext cx="954405" cy="46609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12700" marR="5080">
              <a:lnSpc>
                <a:spcPts val="1540"/>
              </a:lnSpc>
              <a:spcBef>
                <a:spcPts val="475"/>
              </a:spcBef>
            </a:pP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altos corriente.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02437" y="3355288"/>
            <a:ext cx="8385175" cy="2780665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algn="just" marL="6015990" marR="5080" indent="-457200">
              <a:lnSpc>
                <a:spcPct val="80100"/>
              </a:lnSpc>
              <a:spcBef>
                <a:spcPts val="490"/>
              </a:spcBef>
              <a:buFont typeface="Wingdings"/>
              <a:buChar char=""/>
              <a:tabLst>
                <a:tab pos="6015990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600" spc="495" b="1">
                <a:solidFill>
                  <a:srgbClr val="00519E"/>
                </a:solidFill>
                <a:latin typeface="Arial"/>
                <a:cs typeface="Arial"/>
              </a:rPr>
              <a:t>  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sobrecarga</a:t>
            </a:r>
            <a:r>
              <a:rPr dirty="0" sz="1600" spc="265" b="1">
                <a:solidFill>
                  <a:srgbClr val="41A62A"/>
                </a:solidFill>
                <a:latin typeface="Arial"/>
                <a:cs typeface="Arial"/>
              </a:rPr>
              <a:t>    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del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condensador</a:t>
            </a:r>
            <a:r>
              <a:rPr dirty="0" sz="1600" spc="229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tiene</a:t>
            </a:r>
            <a:r>
              <a:rPr dirty="0" sz="1600" spc="229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un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efecto</a:t>
            </a:r>
            <a:r>
              <a:rPr dirty="0" sz="1600" spc="19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nocivo</a:t>
            </a:r>
            <a:r>
              <a:rPr dirty="0" sz="1600" spc="210" b="1">
                <a:solidFill>
                  <a:srgbClr val="41A62A"/>
                </a:solidFill>
                <a:latin typeface="Arial"/>
                <a:cs typeface="Arial"/>
              </a:rPr>
              <a:t> 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para</a:t>
            </a:r>
            <a:r>
              <a:rPr dirty="0" sz="1600" spc="19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la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vida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útil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del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 mismo.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10"/>
              </a:spcBef>
            </a:pPr>
            <a:endParaRPr sz="1600">
              <a:latin typeface="Arial"/>
              <a:cs typeface="Arial"/>
            </a:endParaRPr>
          </a:p>
          <a:p>
            <a:pPr marL="469900" marR="389255" indent="-457200">
              <a:lnSpc>
                <a:spcPct val="80000"/>
              </a:lnSpc>
              <a:spcBef>
                <a:spcPts val="5"/>
              </a:spcBef>
              <a:buFont typeface="Wingdings"/>
              <a:buChar char=""/>
              <a:tabLst>
                <a:tab pos="469900" algn="l"/>
              </a:tabLst>
            </a:pP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En</a:t>
            </a:r>
            <a:r>
              <a:rPr dirty="0" sz="15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general,</a:t>
            </a:r>
            <a:r>
              <a:rPr dirty="0" sz="15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un</a:t>
            </a:r>
            <a:r>
              <a:rPr dirty="0" sz="15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condensador</a:t>
            </a:r>
            <a:r>
              <a:rPr dirty="0" sz="15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es</a:t>
            </a:r>
            <a:r>
              <a:rPr dirty="0" sz="15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un</a:t>
            </a:r>
            <a:r>
              <a:rPr dirty="0" sz="15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dispositivo</a:t>
            </a:r>
            <a:r>
              <a:rPr dirty="0" sz="1500" spc="-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que</a:t>
            </a:r>
            <a:r>
              <a:rPr dirty="0" sz="15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almacena</a:t>
            </a:r>
            <a:r>
              <a:rPr dirty="0" sz="15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energía</a:t>
            </a:r>
            <a:r>
              <a:rPr dirty="0" sz="1500" spc="-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en</a:t>
            </a:r>
            <a:r>
              <a:rPr dirty="0" sz="15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un</a:t>
            </a:r>
            <a:r>
              <a:rPr dirty="0" sz="15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519E"/>
                </a:solidFill>
                <a:latin typeface="Arial"/>
                <a:cs typeface="Arial"/>
              </a:rPr>
              <a:t>circuito eléctrico.</a:t>
            </a:r>
            <a:endParaRPr sz="1500">
              <a:latin typeface="Arial"/>
              <a:cs typeface="Arial"/>
            </a:endParaRPr>
          </a:p>
          <a:p>
            <a:pPr marL="469265" indent="-456565">
              <a:lnSpc>
                <a:spcPts val="1620"/>
              </a:lnSpc>
              <a:buFont typeface="Wingdings"/>
              <a:buChar char=""/>
              <a:tabLst>
                <a:tab pos="469265" algn="l"/>
              </a:tabLst>
            </a:pP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En</a:t>
            </a:r>
            <a:r>
              <a:rPr dirty="0" sz="1500" spc="40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los</a:t>
            </a:r>
            <a:r>
              <a:rPr dirty="0" sz="1500" spc="4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supercondensadores</a:t>
            </a:r>
            <a:r>
              <a:rPr dirty="0" sz="1500" spc="4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se</a:t>
            </a:r>
            <a:r>
              <a:rPr dirty="0" sz="1500" spc="39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disponen</a:t>
            </a:r>
            <a:r>
              <a:rPr dirty="0" sz="1500" spc="409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dos</a:t>
            </a:r>
            <a:r>
              <a:rPr dirty="0" sz="1500" spc="434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hojas</a:t>
            </a:r>
            <a:r>
              <a:rPr dirty="0" sz="1500" spc="4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500" spc="4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carbon</a:t>
            </a:r>
            <a:r>
              <a:rPr dirty="0" sz="1500" spc="40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separadas</a:t>
            </a:r>
            <a:r>
              <a:rPr dirty="0" sz="1500" spc="4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por</a:t>
            </a:r>
            <a:r>
              <a:rPr dirty="0" sz="1500" spc="4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00519E"/>
                </a:solidFill>
                <a:latin typeface="Arial"/>
                <a:cs typeface="Arial"/>
              </a:rPr>
              <a:t>un</a:t>
            </a:r>
            <a:endParaRPr sz="1500">
              <a:latin typeface="Arial"/>
              <a:cs typeface="Arial"/>
            </a:endParaRPr>
          </a:p>
          <a:p>
            <a:pPr marL="469900">
              <a:lnSpc>
                <a:spcPts val="1620"/>
              </a:lnSpc>
            </a:pPr>
            <a:r>
              <a:rPr dirty="0" sz="1500" spc="-10" b="1">
                <a:solidFill>
                  <a:srgbClr val="00519E"/>
                </a:solidFill>
                <a:latin typeface="Arial"/>
                <a:cs typeface="Arial"/>
              </a:rPr>
              <a:t>separador.</a:t>
            </a:r>
            <a:endParaRPr sz="1500">
              <a:latin typeface="Arial"/>
              <a:cs typeface="Arial"/>
            </a:endParaRPr>
          </a:p>
          <a:p>
            <a:pPr marL="469265" indent="-456565">
              <a:lnSpc>
                <a:spcPts val="1795"/>
              </a:lnSpc>
              <a:buFont typeface="Wingdings"/>
              <a:buChar char=""/>
              <a:tabLst>
                <a:tab pos="469265" algn="l"/>
              </a:tabLst>
            </a:pP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5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alta</a:t>
            </a:r>
            <a:r>
              <a:rPr dirty="0" sz="15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porosidad</a:t>
            </a:r>
            <a:r>
              <a:rPr dirty="0" sz="15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puede</a:t>
            </a:r>
            <a:r>
              <a:rPr dirty="0" sz="15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almacenar</a:t>
            </a:r>
            <a:r>
              <a:rPr dirty="0" sz="1500" spc="-6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más</a:t>
            </a:r>
            <a:r>
              <a:rPr dirty="0" sz="15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energía</a:t>
            </a:r>
            <a:r>
              <a:rPr dirty="0" sz="1500" spc="-8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que</a:t>
            </a:r>
            <a:r>
              <a:rPr dirty="0" sz="15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otros</a:t>
            </a:r>
            <a:r>
              <a:rPr dirty="0" sz="15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519E"/>
                </a:solidFill>
                <a:latin typeface="Arial"/>
                <a:cs typeface="Arial"/>
              </a:rPr>
              <a:t>condesadores</a:t>
            </a:r>
            <a:r>
              <a:rPr dirty="0" sz="15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519E"/>
                </a:solidFill>
                <a:latin typeface="Arial"/>
                <a:cs typeface="Arial"/>
              </a:rPr>
              <a:t>electrolíticos.</a:t>
            </a:r>
            <a:endParaRPr sz="1500">
              <a:latin typeface="Arial"/>
              <a:cs typeface="Arial"/>
            </a:endParaRPr>
          </a:p>
          <a:p>
            <a:pPr marL="469265" indent="-456565">
              <a:lnSpc>
                <a:spcPts val="1939"/>
              </a:lnSpc>
              <a:buFont typeface="Wingdings"/>
              <a:buChar char=""/>
              <a:tabLst>
                <a:tab pos="469265" algn="l"/>
              </a:tabLst>
            </a:pPr>
            <a:r>
              <a:rPr dirty="0" sz="1800" b="1">
                <a:solidFill>
                  <a:srgbClr val="2E9E37"/>
                </a:solidFill>
                <a:latin typeface="Arial"/>
                <a:cs typeface="Arial"/>
              </a:rPr>
              <a:t>Dado</a:t>
            </a:r>
            <a:r>
              <a:rPr dirty="0" sz="1800" spc="265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E9E37"/>
                </a:solidFill>
                <a:latin typeface="Arial"/>
                <a:cs typeface="Arial"/>
              </a:rPr>
              <a:t>que</a:t>
            </a:r>
            <a:r>
              <a:rPr dirty="0" sz="1800" spc="265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E9E37"/>
                </a:solidFill>
                <a:latin typeface="Arial"/>
                <a:cs typeface="Arial"/>
              </a:rPr>
              <a:t>la</a:t>
            </a:r>
            <a:r>
              <a:rPr dirty="0" sz="1800" spc="260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E9E37"/>
                </a:solidFill>
                <a:latin typeface="Arial"/>
                <a:cs typeface="Arial"/>
              </a:rPr>
              <a:t>energía</a:t>
            </a:r>
            <a:r>
              <a:rPr dirty="0" sz="1800" spc="285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E9E37"/>
                </a:solidFill>
                <a:latin typeface="Arial"/>
                <a:cs typeface="Arial"/>
              </a:rPr>
              <a:t>es</a:t>
            </a:r>
            <a:r>
              <a:rPr dirty="0" sz="1800" spc="285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E9E37"/>
                </a:solidFill>
                <a:latin typeface="Arial"/>
                <a:cs typeface="Arial"/>
              </a:rPr>
              <a:t>almacenada</a:t>
            </a:r>
            <a:r>
              <a:rPr dirty="0" sz="1800" spc="260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E9E37"/>
                </a:solidFill>
                <a:latin typeface="Arial"/>
                <a:cs typeface="Arial"/>
              </a:rPr>
              <a:t>como</a:t>
            </a:r>
            <a:r>
              <a:rPr dirty="0" sz="1800" spc="280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E9E37"/>
                </a:solidFill>
                <a:latin typeface="Arial"/>
                <a:cs typeface="Arial"/>
              </a:rPr>
              <a:t>un</a:t>
            </a:r>
            <a:r>
              <a:rPr dirty="0" sz="1800" spc="260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E9E37"/>
                </a:solidFill>
                <a:latin typeface="Arial"/>
                <a:cs typeface="Arial"/>
              </a:rPr>
              <a:t>campo</a:t>
            </a:r>
            <a:r>
              <a:rPr dirty="0" sz="1800" spc="270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E9E37"/>
                </a:solidFill>
                <a:latin typeface="Arial"/>
                <a:cs typeface="Arial"/>
              </a:rPr>
              <a:t>eléctrico</a:t>
            </a:r>
            <a:r>
              <a:rPr dirty="0" sz="1800" spc="295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2E9E37"/>
                </a:solidFill>
                <a:latin typeface="Arial"/>
                <a:cs typeface="Arial"/>
              </a:rPr>
              <a:t>apenas</a:t>
            </a:r>
            <a:endParaRPr sz="1800">
              <a:latin typeface="Arial"/>
              <a:cs typeface="Arial"/>
            </a:endParaRPr>
          </a:p>
          <a:p>
            <a:pPr marL="469900">
              <a:lnSpc>
                <a:spcPts val="1945"/>
              </a:lnSpc>
            </a:pPr>
            <a:r>
              <a:rPr dirty="0" sz="1800" b="1">
                <a:solidFill>
                  <a:srgbClr val="2E9E37"/>
                </a:solidFill>
                <a:latin typeface="Arial"/>
                <a:cs typeface="Arial"/>
              </a:rPr>
              <a:t>existen</a:t>
            </a:r>
            <a:r>
              <a:rPr dirty="0" sz="1800" spc="-55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E9E37"/>
                </a:solidFill>
                <a:latin typeface="Arial"/>
                <a:cs typeface="Arial"/>
              </a:rPr>
              <a:t>condiciones</a:t>
            </a:r>
            <a:r>
              <a:rPr dirty="0" sz="1800" spc="-25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E9E37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2E9E37"/>
                </a:solidFill>
                <a:latin typeface="Arial"/>
                <a:cs typeface="Arial"/>
              </a:rPr>
              <a:t>degradación.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466344" y="838200"/>
            <a:ext cx="7343140" cy="576580"/>
            <a:chOff x="466344" y="838200"/>
            <a:chExt cx="7343140" cy="576580"/>
          </a:xfrm>
        </p:grpSpPr>
        <p:sp>
          <p:nvSpPr>
            <p:cNvPr id="9" name="object 9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885"/>
              </a:lnSpc>
            </a:pPr>
            <a:r>
              <a:rPr dirty="0" sz="2600" spc="-10"/>
              <a:t>Supercondensador</a:t>
            </a:r>
            <a:endParaRPr sz="2600"/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515992" y="4715636"/>
              <a:ext cx="45720" cy="9525"/>
            </a:xfrm>
            <a:custGeom>
              <a:avLst/>
              <a:gdLst/>
              <a:ahLst/>
              <a:cxnLst/>
              <a:rect l="l" t="t" r="r" b="b"/>
              <a:pathLst>
                <a:path w="45720" h="9525">
                  <a:moveTo>
                    <a:pt x="45720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45720" y="9143"/>
                  </a:lnTo>
                  <a:lnTo>
                    <a:pt x="457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39184" y="1627632"/>
              <a:ext cx="4767071" cy="2042160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4292346" y="3691254"/>
            <a:ext cx="4357370" cy="34798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90"/>
              </a:spcBef>
            </a:pPr>
            <a:r>
              <a:rPr dirty="0" u="sng" sz="105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 MT"/>
                <a:cs typeface="Arial MT"/>
              </a:rPr>
              <a:t>Fuente:</a:t>
            </a:r>
            <a:r>
              <a:rPr dirty="0" u="sng" sz="1050" spc="-3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001F5F"/>
                </a:solidFill>
                <a:latin typeface="Arial MT"/>
                <a:cs typeface="Arial MT"/>
              </a:rPr>
              <a:t>Ning,</a:t>
            </a:r>
            <a:r>
              <a:rPr dirty="0" sz="1050" spc="-4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001F5F"/>
                </a:solidFill>
                <a:latin typeface="Arial MT"/>
                <a:cs typeface="Arial MT"/>
              </a:rPr>
              <a:t>Gang,</a:t>
            </a:r>
            <a:r>
              <a:rPr dirty="0" sz="1050" spc="-3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001F5F"/>
                </a:solidFill>
                <a:latin typeface="Arial MT"/>
                <a:cs typeface="Arial MT"/>
              </a:rPr>
              <a:t>Bala</a:t>
            </a:r>
            <a:r>
              <a:rPr dirty="0" sz="1050" spc="-2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001F5F"/>
                </a:solidFill>
                <a:latin typeface="Arial MT"/>
                <a:cs typeface="Arial MT"/>
              </a:rPr>
              <a:t>Haran,</a:t>
            </a:r>
            <a:r>
              <a:rPr dirty="0" sz="1050" spc="-2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001F5F"/>
                </a:solidFill>
                <a:latin typeface="Arial MT"/>
                <a:cs typeface="Arial MT"/>
              </a:rPr>
              <a:t>and</a:t>
            </a:r>
            <a:r>
              <a:rPr dirty="0" sz="1050" spc="-1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001F5F"/>
                </a:solidFill>
                <a:latin typeface="Arial MT"/>
                <a:cs typeface="Arial MT"/>
              </a:rPr>
              <a:t>Branko</a:t>
            </a:r>
            <a:r>
              <a:rPr dirty="0" sz="1050" spc="-2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001F5F"/>
                </a:solidFill>
                <a:latin typeface="Arial MT"/>
                <a:cs typeface="Arial MT"/>
              </a:rPr>
              <a:t>N.</a:t>
            </a:r>
            <a:r>
              <a:rPr dirty="0" sz="1050" spc="-3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001F5F"/>
                </a:solidFill>
                <a:latin typeface="Arial MT"/>
                <a:cs typeface="Arial MT"/>
              </a:rPr>
              <a:t>Popov.</a:t>
            </a:r>
            <a:r>
              <a:rPr dirty="0" sz="1050" spc="-3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001F5F"/>
                </a:solidFill>
                <a:latin typeface="Arial MT"/>
                <a:cs typeface="Arial MT"/>
              </a:rPr>
              <a:t>Journal</a:t>
            </a:r>
            <a:r>
              <a:rPr dirty="0" sz="1050" spc="-1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001F5F"/>
                </a:solidFill>
                <a:latin typeface="Arial MT"/>
                <a:cs typeface="Arial MT"/>
              </a:rPr>
              <a:t>of</a:t>
            </a:r>
            <a:r>
              <a:rPr dirty="0" sz="1050" spc="-4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050" spc="-10">
                <a:solidFill>
                  <a:srgbClr val="001F5F"/>
                </a:solidFill>
                <a:latin typeface="Arial MT"/>
                <a:cs typeface="Arial MT"/>
              </a:rPr>
              <a:t>Power </a:t>
            </a:r>
            <a:r>
              <a:rPr dirty="0" sz="1050">
                <a:solidFill>
                  <a:srgbClr val="001F5F"/>
                </a:solidFill>
                <a:latin typeface="Arial MT"/>
                <a:cs typeface="Arial MT"/>
              </a:rPr>
              <a:t>Sources</a:t>
            </a:r>
            <a:r>
              <a:rPr dirty="0" sz="1050" spc="-5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050" spc="-10">
                <a:solidFill>
                  <a:srgbClr val="001F5F"/>
                </a:solidFill>
                <a:latin typeface="Arial MT"/>
                <a:cs typeface="Arial MT"/>
              </a:rPr>
              <a:t>(2003)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27049" y="4555616"/>
            <a:ext cx="6750684" cy="14928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105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 MT"/>
                <a:cs typeface="Arial MT"/>
              </a:rPr>
              <a:t>Fuente</a:t>
            </a:r>
            <a:r>
              <a:rPr dirty="0" sz="1050">
                <a:solidFill>
                  <a:srgbClr val="001F5F"/>
                </a:solidFill>
                <a:latin typeface="Arial MT"/>
                <a:cs typeface="Arial MT"/>
              </a:rPr>
              <a:t>:</a:t>
            </a:r>
            <a:r>
              <a:rPr dirty="0" sz="1050" spc="-2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001F5F"/>
                </a:solidFill>
                <a:latin typeface="Arial MT"/>
                <a:cs typeface="Arial MT"/>
              </a:rPr>
              <a:t>B.</a:t>
            </a:r>
            <a:r>
              <a:rPr dirty="0" sz="1050" spc="-2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001F5F"/>
                </a:solidFill>
                <a:latin typeface="Arial MT"/>
                <a:cs typeface="Arial MT"/>
              </a:rPr>
              <a:t>Dunn,</a:t>
            </a:r>
            <a:r>
              <a:rPr dirty="0" sz="1050" spc="-2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001F5F"/>
                </a:solidFill>
                <a:latin typeface="Arial MT"/>
                <a:cs typeface="Arial MT"/>
              </a:rPr>
              <a:t>H.</a:t>
            </a:r>
            <a:r>
              <a:rPr dirty="0" sz="1050" spc="-6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001F5F"/>
                </a:solidFill>
                <a:latin typeface="Arial MT"/>
                <a:cs typeface="Arial MT"/>
              </a:rPr>
              <a:t>Kamath,</a:t>
            </a:r>
            <a:r>
              <a:rPr dirty="0" sz="1050" spc="-4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001F5F"/>
                </a:solidFill>
                <a:latin typeface="Arial MT"/>
                <a:cs typeface="Arial MT"/>
              </a:rPr>
              <a:t>J.M.</a:t>
            </a:r>
            <a:r>
              <a:rPr dirty="0" sz="1050" spc="-3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050" spc="-10">
                <a:solidFill>
                  <a:srgbClr val="001F5F"/>
                </a:solidFill>
                <a:latin typeface="Arial MT"/>
                <a:cs typeface="Arial MT"/>
              </a:rPr>
              <a:t>Tarascon;</a:t>
            </a:r>
            <a:r>
              <a:rPr dirty="0" sz="1050" spc="-2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001F5F"/>
                </a:solidFill>
                <a:latin typeface="Arial MT"/>
                <a:cs typeface="Arial MT"/>
              </a:rPr>
              <a:t>Science</a:t>
            </a:r>
            <a:r>
              <a:rPr dirty="0" sz="1050" spc="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001F5F"/>
                </a:solidFill>
                <a:latin typeface="Arial MT"/>
                <a:cs typeface="Arial MT"/>
              </a:rPr>
              <a:t>334</a:t>
            </a:r>
            <a:r>
              <a:rPr dirty="0" sz="1050" spc="-2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050" spc="-10">
                <a:solidFill>
                  <a:srgbClr val="001F5F"/>
                </a:solidFill>
                <a:latin typeface="Arial MT"/>
                <a:cs typeface="Arial MT"/>
              </a:rPr>
              <a:t>(2011)</a:t>
            </a:r>
            <a:endParaRPr sz="10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0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endParaRPr sz="1050">
              <a:latin typeface="Arial MT"/>
              <a:cs typeface="Arial MT"/>
            </a:endParaRPr>
          </a:p>
          <a:p>
            <a:pPr marL="840105">
              <a:lnSpc>
                <a:spcPct val="100000"/>
              </a:lnSpc>
            </a:pPr>
            <a:r>
              <a:rPr dirty="0" sz="1300" b="1">
                <a:solidFill>
                  <a:srgbClr val="00519E"/>
                </a:solidFill>
                <a:latin typeface="Arial"/>
                <a:cs typeface="Arial"/>
              </a:rPr>
              <a:t>Factores</a:t>
            </a:r>
            <a:r>
              <a:rPr dirty="0" sz="1300" spc="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00519E"/>
                </a:solidFill>
                <a:latin typeface="Arial"/>
                <a:cs typeface="Arial"/>
              </a:rPr>
              <a:t>que</a:t>
            </a:r>
            <a:r>
              <a:rPr dirty="0" sz="13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00519E"/>
                </a:solidFill>
                <a:latin typeface="Arial"/>
                <a:cs typeface="Arial"/>
              </a:rPr>
              <a:t>afectan</a:t>
            </a:r>
            <a:r>
              <a:rPr dirty="0" sz="13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00519E"/>
                </a:solidFill>
                <a:latin typeface="Arial"/>
                <a:cs typeface="Arial"/>
              </a:rPr>
              <a:t>a</a:t>
            </a:r>
            <a:r>
              <a:rPr dirty="0" sz="13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3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00519E"/>
                </a:solidFill>
                <a:latin typeface="Arial"/>
                <a:cs typeface="Arial"/>
              </a:rPr>
              <a:t>vida</a:t>
            </a:r>
            <a:r>
              <a:rPr dirty="0" sz="1300" spc="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00519E"/>
                </a:solidFill>
                <a:latin typeface="Arial"/>
                <a:cs typeface="Arial"/>
              </a:rPr>
              <a:t>útil</a:t>
            </a:r>
            <a:r>
              <a:rPr dirty="0" sz="13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3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00519E"/>
                </a:solidFill>
                <a:latin typeface="Arial"/>
                <a:cs typeface="Arial"/>
              </a:rPr>
              <a:t>las</a:t>
            </a:r>
            <a:r>
              <a:rPr dirty="0" sz="13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00519E"/>
                </a:solidFill>
                <a:latin typeface="Arial"/>
                <a:cs typeface="Arial"/>
              </a:rPr>
              <a:t>baterías</a:t>
            </a:r>
            <a:endParaRPr sz="1300">
              <a:latin typeface="Arial"/>
              <a:cs typeface="Arial"/>
            </a:endParaRPr>
          </a:p>
          <a:p>
            <a:pPr marL="1297940" indent="-457834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1297940" algn="l"/>
              </a:tabLst>
            </a:pPr>
            <a:r>
              <a:rPr dirty="0" sz="1200" spc="-10" b="1">
                <a:solidFill>
                  <a:srgbClr val="41A62A"/>
                </a:solidFill>
                <a:latin typeface="Arial"/>
                <a:cs typeface="Arial"/>
              </a:rPr>
              <a:t>Temperatura</a:t>
            </a:r>
            <a:r>
              <a:rPr dirty="0" sz="1200" spc="-4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 trabajo</a:t>
            </a:r>
            <a:endParaRPr sz="1200">
              <a:latin typeface="Arial"/>
              <a:cs typeface="Arial"/>
            </a:endParaRPr>
          </a:p>
          <a:p>
            <a:pPr marL="1297940" indent="-457834">
              <a:lnSpc>
                <a:spcPct val="100000"/>
              </a:lnSpc>
              <a:buFont typeface="Wingdings"/>
              <a:buChar char=""/>
              <a:tabLst>
                <a:tab pos="1297940" algn="l"/>
              </a:tabLst>
            </a:pP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Número</a:t>
            </a:r>
            <a:r>
              <a:rPr dirty="0" sz="1200" spc="20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de</a:t>
            </a:r>
            <a:r>
              <a:rPr dirty="0" sz="1200" spc="-30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ciclos</a:t>
            </a:r>
            <a:r>
              <a:rPr dirty="0" sz="1200" spc="-25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2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carga/descarga</a:t>
            </a:r>
            <a:endParaRPr sz="1200">
              <a:latin typeface="Arial"/>
              <a:cs typeface="Arial"/>
            </a:endParaRPr>
          </a:p>
          <a:p>
            <a:pPr marL="1297940" indent="-457834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1297940" algn="l"/>
              </a:tabLst>
            </a:pP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Corriente</a:t>
            </a:r>
            <a:r>
              <a:rPr dirty="0" sz="1200" spc="31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2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carga/descarga</a:t>
            </a:r>
            <a:endParaRPr sz="1200">
              <a:latin typeface="Arial"/>
              <a:cs typeface="Arial"/>
            </a:endParaRPr>
          </a:p>
          <a:p>
            <a:pPr marL="1297940" indent="-457834">
              <a:lnSpc>
                <a:spcPct val="100000"/>
              </a:lnSpc>
              <a:buFont typeface="Wingdings"/>
              <a:buChar char=""/>
              <a:tabLst>
                <a:tab pos="1297940" algn="l"/>
              </a:tabLst>
            </a:pP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Rizado</a:t>
            </a:r>
            <a:r>
              <a:rPr dirty="0" sz="1200" spc="-3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de</a:t>
            </a:r>
            <a:r>
              <a:rPr dirty="0" sz="1200" spc="-1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corriente</a:t>
            </a:r>
            <a:r>
              <a:rPr dirty="0" sz="1200" spc="-4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provoca</a:t>
            </a:r>
            <a:r>
              <a:rPr dirty="0" sz="12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calentamiento</a:t>
            </a:r>
            <a:r>
              <a:rPr dirty="0" sz="12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ohmico</a:t>
            </a:r>
            <a:r>
              <a:rPr dirty="0" sz="1200" spc="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y</a:t>
            </a:r>
            <a:r>
              <a:rPr dirty="0" sz="12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perdida</a:t>
            </a:r>
            <a:r>
              <a:rPr dirty="0" sz="12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2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capacidad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679704" y="1322832"/>
            <a:ext cx="8141334" cy="3182620"/>
            <a:chOff x="679704" y="1322832"/>
            <a:chExt cx="8141334" cy="3182620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9704" y="1322832"/>
              <a:ext cx="3334512" cy="3182112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8077200" y="2669920"/>
              <a:ext cx="744220" cy="15240"/>
            </a:xfrm>
            <a:custGeom>
              <a:avLst/>
              <a:gdLst/>
              <a:ahLst/>
              <a:cxnLst/>
              <a:rect l="l" t="t" r="r" b="b"/>
              <a:pathLst>
                <a:path w="744220" h="15239">
                  <a:moveTo>
                    <a:pt x="210312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210312" y="15240"/>
                  </a:lnTo>
                  <a:lnTo>
                    <a:pt x="210312" y="0"/>
                  </a:lnTo>
                  <a:close/>
                </a:path>
                <a:path w="744220" h="15239">
                  <a:moveTo>
                    <a:pt x="743712" y="0"/>
                  </a:moveTo>
                  <a:lnTo>
                    <a:pt x="323088" y="0"/>
                  </a:lnTo>
                  <a:lnTo>
                    <a:pt x="323088" y="15240"/>
                  </a:lnTo>
                  <a:lnTo>
                    <a:pt x="743712" y="15240"/>
                  </a:lnTo>
                  <a:lnTo>
                    <a:pt x="743712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8041893" y="2429637"/>
            <a:ext cx="760730" cy="37338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ts val="1060"/>
              </a:lnSpc>
              <a:spcBef>
                <a:spcPts val="120"/>
              </a:spcBef>
              <a:tabLst>
                <a:tab pos="418465" algn="l"/>
              </a:tabLst>
            </a:pPr>
            <a:r>
              <a:rPr dirty="0" sz="1300" spc="40">
                <a:solidFill>
                  <a:srgbClr val="006FC0"/>
                </a:solidFill>
                <a:latin typeface="Cambria Math"/>
                <a:cs typeface="Cambria Math"/>
              </a:rPr>
              <a:t>𝛛𝛿</a:t>
            </a:r>
            <a:r>
              <a:rPr dirty="0" sz="13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300" spc="60">
                <a:solidFill>
                  <a:srgbClr val="006FC0"/>
                </a:solidFill>
                <a:latin typeface="Cambria Math"/>
                <a:cs typeface="Cambria Math"/>
              </a:rPr>
              <a:t>𝑖</a:t>
            </a:r>
            <a:r>
              <a:rPr dirty="0" baseline="-15873" sz="1575" spc="89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sz="1300" spc="60">
                <a:solidFill>
                  <a:srgbClr val="006FC0"/>
                </a:solidFill>
                <a:latin typeface="Cambria Math"/>
                <a:cs typeface="Cambria Math"/>
              </a:rPr>
              <a:t>𝑀</a:t>
            </a:r>
            <a:endParaRPr sz="1300">
              <a:latin typeface="Cambria Math"/>
              <a:cs typeface="Cambria Math"/>
            </a:endParaRPr>
          </a:p>
          <a:p>
            <a:pPr marL="248285">
              <a:lnSpc>
                <a:spcPts val="1660"/>
              </a:lnSpc>
            </a:pPr>
            <a:r>
              <a:rPr dirty="0" sz="1800" spc="-50">
                <a:solidFill>
                  <a:srgbClr val="006FC0"/>
                </a:solidFill>
                <a:latin typeface="Calibri"/>
                <a:cs typeface="Calibri"/>
              </a:rPr>
              <a:t>=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082533" y="2679954"/>
            <a:ext cx="749300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20040" algn="l"/>
              </a:tabLst>
            </a:pPr>
            <a:r>
              <a:rPr dirty="0" sz="1300" spc="35">
                <a:solidFill>
                  <a:srgbClr val="006FC0"/>
                </a:solidFill>
                <a:latin typeface="Cambria Math"/>
                <a:cs typeface="Cambria Math"/>
              </a:rPr>
              <a:t>𝛛𝑡</a:t>
            </a:r>
            <a:r>
              <a:rPr dirty="0" sz="13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300" spc="40">
                <a:solidFill>
                  <a:srgbClr val="006FC0"/>
                </a:solidFill>
                <a:latin typeface="Cambria Math"/>
                <a:cs typeface="Cambria Math"/>
              </a:rPr>
              <a:t>𝐿𝛼𝜌𝐹</a:t>
            </a:r>
            <a:endParaRPr sz="1300">
              <a:latin typeface="Cambria Math"/>
              <a:cs typeface="Cambria Math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466344" y="838200"/>
            <a:ext cx="7343140" cy="576580"/>
            <a:chOff x="466344" y="838200"/>
            <a:chExt cx="7343140" cy="576580"/>
          </a:xfrm>
        </p:grpSpPr>
        <p:sp>
          <p:nvSpPr>
            <p:cNvPr id="13" name="object 1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885"/>
              </a:lnSpc>
            </a:pPr>
            <a:r>
              <a:rPr dirty="0" sz="2600" spc="-10"/>
              <a:t>Baterías</a:t>
            </a:r>
            <a:endParaRPr sz="2600"/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6344" y="1484375"/>
              <a:ext cx="4815839" cy="3745992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798820" y="1498091"/>
              <a:ext cx="70485" cy="3383279"/>
            </a:xfrm>
            <a:custGeom>
              <a:avLst/>
              <a:gdLst/>
              <a:ahLst/>
              <a:cxnLst/>
              <a:rect l="l" t="t" r="r" b="b"/>
              <a:pathLst>
                <a:path w="70485" h="3383279">
                  <a:moveTo>
                    <a:pt x="70103" y="3383280"/>
                  </a:moveTo>
                  <a:lnTo>
                    <a:pt x="56483" y="3382813"/>
                  </a:lnTo>
                  <a:lnTo>
                    <a:pt x="45338" y="3381549"/>
                  </a:lnTo>
                  <a:lnTo>
                    <a:pt x="37814" y="3379690"/>
                  </a:lnTo>
                  <a:lnTo>
                    <a:pt x="35051" y="3377438"/>
                  </a:lnTo>
                  <a:lnTo>
                    <a:pt x="35051" y="1697482"/>
                  </a:lnTo>
                  <a:lnTo>
                    <a:pt x="32289" y="1695229"/>
                  </a:lnTo>
                  <a:lnTo>
                    <a:pt x="24765" y="1693370"/>
                  </a:lnTo>
                  <a:lnTo>
                    <a:pt x="13620" y="1692106"/>
                  </a:lnTo>
                  <a:lnTo>
                    <a:pt x="0" y="1691640"/>
                  </a:lnTo>
                  <a:lnTo>
                    <a:pt x="13620" y="1691173"/>
                  </a:lnTo>
                  <a:lnTo>
                    <a:pt x="24764" y="1689909"/>
                  </a:lnTo>
                  <a:lnTo>
                    <a:pt x="32289" y="1688050"/>
                  </a:lnTo>
                  <a:lnTo>
                    <a:pt x="35051" y="1685798"/>
                  </a:lnTo>
                  <a:lnTo>
                    <a:pt x="35051" y="5842"/>
                  </a:lnTo>
                  <a:lnTo>
                    <a:pt x="37814" y="3589"/>
                  </a:lnTo>
                  <a:lnTo>
                    <a:pt x="45338" y="1730"/>
                  </a:lnTo>
                  <a:lnTo>
                    <a:pt x="56483" y="466"/>
                  </a:lnTo>
                  <a:lnTo>
                    <a:pt x="70103" y="0"/>
                  </a:lnTo>
                </a:path>
              </a:pathLst>
            </a:custGeom>
            <a:ln w="9143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5974207" y="1599691"/>
            <a:ext cx="2988945" cy="4016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715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Variaciones</a:t>
            </a:r>
            <a:r>
              <a:rPr dirty="0" sz="1200" spc="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200" spc="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carga</a:t>
            </a:r>
            <a:r>
              <a:rPr dirty="0" sz="1200" spc="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producen</a:t>
            </a:r>
            <a:r>
              <a:rPr dirty="0" sz="1200" spc="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cambios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en</a:t>
            </a:r>
            <a:r>
              <a:rPr dirty="0" sz="12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200" spc="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presión</a:t>
            </a:r>
            <a:r>
              <a:rPr dirty="0" sz="1200" spc="5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diferencial</a:t>
            </a:r>
            <a:r>
              <a:rPr dirty="0" sz="1200" spc="25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que</a:t>
            </a:r>
            <a:r>
              <a:rPr dirty="0" sz="1200" spc="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afectan</a:t>
            </a:r>
            <a:r>
              <a:rPr dirty="0" sz="1200" spc="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a</a:t>
            </a:r>
            <a:r>
              <a:rPr dirty="0" sz="1200" spc="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00519E"/>
                </a:solidFill>
                <a:latin typeface="Arial"/>
                <a:cs typeface="Arial"/>
              </a:rPr>
              <a:t>la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resistencia</a:t>
            </a:r>
            <a:r>
              <a:rPr dirty="0" sz="12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mecánica</a:t>
            </a:r>
            <a:r>
              <a:rPr dirty="0" sz="12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2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2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membrana.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Ciclos</a:t>
            </a:r>
            <a:r>
              <a:rPr dirty="0" sz="1200" spc="28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200" spc="28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cargas</a:t>
            </a:r>
            <a:r>
              <a:rPr dirty="0" sz="1200" spc="28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fluctuantes</a:t>
            </a:r>
            <a:r>
              <a:rPr dirty="0" sz="1200" spc="2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producen</a:t>
            </a:r>
            <a:endParaRPr sz="12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degradación</a:t>
            </a:r>
            <a:r>
              <a:rPr dirty="0" sz="1200" spc="-65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química</a:t>
            </a:r>
            <a:r>
              <a:rPr dirty="0" sz="1200" spc="20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de</a:t>
            </a:r>
            <a:r>
              <a:rPr dirty="0" sz="1200" spc="-25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la</a:t>
            </a:r>
            <a:r>
              <a:rPr dirty="0" sz="1200" spc="-5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E9E37"/>
                </a:solidFill>
                <a:latin typeface="Arial"/>
                <a:cs typeface="Arial"/>
              </a:rPr>
              <a:t>membrana.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Los</a:t>
            </a:r>
            <a:r>
              <a:rPr dirty="0" sz="1200" spc="225" b="1">
                <a:solidFill>
                  <a:srgbClr val="00519E"/>
                </a:solidFill>
                <a:latin typeface="Arial"/>
                <a:cs typeface="Arial"/>
              </a:rPr>
              <a:t> 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ciclos</a:t>
            </a:r>
            <a:r>
              <a:rPr dirty="0" sz="1200" spc="229" b="1">
                <a:solidFill>
                  <a:srgbClr val="00519E"/>
                </a:solidFill>
                <a:latin typeface="Arial"/>
                <a:cs typeface="Arial"/>
              </a:rPr>
              <a:t> 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200" spc="229" b="1">
                <a:solidFill>
                  <a:srgbClr val="00519E"/>
                </a:solidFill>
                <a:latin typeface="Arial"/>
                <a:cs typeface="Arial"/>
              </a:rPr>
              <a:t>  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encendido/apagado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producen</a:t>
            </a:r>
            <a:r>
              <a:rPr dirty="0" sz="1200" spc="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degradación</a:t>
            </a:r>
            <a:r>
              <a:rPr dirty="0" sz="1200" spc="45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mecánica</a:t>
            </a:r>
            <a:r>
              <a:rPr dirty="0" sz="1200" spc="55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debido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al</a:t>
            </a:r>
            <a:r>
              <a:rPr dirty="0" sz="1200" spc="14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ciclado</a:t>
            </a:r>
            <a:r>
              <a:rPr dirty="0" sz="1200" spc="15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200" spc="14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presión</a:t>
            </a:r>
            <a:r>
              <a:rPr dirty="0" sz="1200" spc="14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y</a:t>
            </a:r>
            <a:r>
              <a:rPr dirty="0" sz="1200" spc="13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temperatura </a:t>
            </a: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Degradación</a:t>
            </a:r>
            <a:r>
              <a:rPr dirty="0" sz="1200" spc="125" b="1">
                <a:solidFill>
                  <a:srgbClr val="2E9E37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química</a:t>
            </a:r>
            <a:r>
              <a:rPr dirty="0" sz="1200" spc="130" b="1">
                <a:solidFill>
                  <a:srgbClr val="2E9E37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causada</a:t>
            </a:r>
            <a:r>
              <a:rPr dirty="0" sz="1200" spc="12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por</a:t>
            </a:r>
            <a:r>
              <a:rPr dirty="0" sz="1200" spc="12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spc="-25" b="1">
                <a:solidFill>
                  <a:srgbClr val="00519E"/>
                </a:solidFill>
                <a:latin typeface="Arial"/>
                <a:cs typeface="Arial"/>
              </a:rPr>
              <a:t>la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polaridad</a:t>
            </a:r>
            <a:r>
              <a:rPr dirty="0" sz="12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incontrolada</a:t>
            </a:r>
            <a:r>
              <a:rPr dirty="0" sz="12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del</a:t>
            </a:r>
            <a:r>
              <a:rPr dirty="0" sz="12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stack.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200">
              <a:latin typeface="Arial"/>
              <a:cs typeface="Arial"/>
            </a:endParaRPr>
          </a:p>
          <a:p>
            <a:pPr algn="just" marL="12700" marR="5715">
              <a:lnSpc>
                <a:spcPct val="100000"/>
              </a:lnSpc>
            </a:pP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Se</a:t>
            </a:r>
            <a:r>
              <a:rPr dirty="0" sz="1200" spc="2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forma</a:t>
            </a:r>
            <a:r>
              <a:rPr dirty="0" sz="1200" spc="2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peroxido</a:t>
            </a:r>
            <a:r>
              <a:rPr dirty="0" sz="1200" spc="280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de</a:t>
            </a:r>
            <a:r>
              <a:rPr dirty="0" sz="1200" spc="270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hidrogeno</a:t>
            </a:r>
            <a:r>
              <a:rPr dirty="0" sz="1200" spc="265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en</a:t>
            </a:r>
            <a:r>
              <a:rPr dirty="0" sz="1200" spc="2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00519E"/>
                </a:solidFill>
                <a:latin typeface="Arial"/>
                <a:cs typeface="Arial"/>
              </a:rPr>
              <a:t>el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cátodo</a:t>
            </a:r>
            <a:r>
              <a:rPr dirty="0" sz="1200" spc="4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después</a:t>
            </a:r>
            <a:r>
              <a:rPr dirty="0" sz="1200" spc="4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del</a:t>
            </a:r>
            <a:r>
              <a:rPr dirty="0" sz="1200" spc="409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apagado</a:t>
            </a:r>
            <a:r>
              <a:rPr dirty="0" sz="1200" spc="425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con</a:t>
            </a:r>
            <a:r>
              <a:rPr dirty="0" sz="1200" spc="409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spc="-25" b="1">
                <a:solidFill>
                  <a:srgbClr val="00519E"/>
                </a:solidFill>
                <a:latin typeface="Arial"/>
                <a:cs typeface="Arial"/>
              </a:rPr>
              <a:t>la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consiguiente</a:t>
            </a:r>
            <a:r>
              <a:rPr dirty="0" sz="1200" spc="1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oxidación</a:t>
            </a:r>
            <a:r>
              <a:rPr dirty="0" sz="1200" spc="9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200" spc="10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200" spc="10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E9E37"/>
                </a:solidFill>
                <a:latin typeface="Arial"/>
                <a:cs typeface="Arial"/>
              </a:rPr>
              <a:t>membrana </a:t>
            </a: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y</a:t>
            </a:r>
            <a:r>
              <a:rPr dirty="0" sz="1200" spc="340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el</a:t>
            </a:r>
            <a:r>
              <a:rPr dirty="0" sz="1200" spc="-20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soporte</a:t>
            </a:r>
            <a:r>
              <a:rPr dirty="0" sz="1200" spc="-15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E9E37"/>
                </a:solidFill>
                <a:latin typeface="Arial"/>
                <a:cs typeface="Arial"/>
              </a:rPr>
              <a:t>de</a:t>
            </a:r>
            <a:r>
              <a:rPr dirty="0" sz="1200" spc="-20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E9E37"/>
                </a:solidFill>
                <a:latin typeface="Arial"/>
                <a:cs typeface="Arial"/>
              </a:rPr>
              <a:t>carbono.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0"/>
              </a:spcBef>
            </a:pPr>
            <a:endParaRPr sz="1200">
              <a:latin typeface="Arial"/>
              <a:cs typeface="Arial"/>
            </a:endParaRPr>
          </a:p>
          <a:p>
            <a:pPr marL="131445" marR="202565">
              <a:lnSpc>
                <a:spcPct val="100000"/>
              </a:lnSpc>
            </a:pPr>
            <a:r>
              <a:rPr dirty="0" u="sng" sz="10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Source:</a:t>
            </a:r>
            <a:r>
              <a:rPr dirty="0" u="sng" sz="1000" spc="-3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dirty="0" u="sng" sz="10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Recent Advances</a:t>
            </a:r>
            <a:r>
              <a:rPr dirty="0" u="sng" sz="1000" spc="-3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dirty="0" u="sng" sz="10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in</a:t>
            </a:r>
            <a:r>
              <a:rPr dirty="0" u="sng" sz="1000" spc="-3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dirty="0" u="sng" sz="10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PEM</a:t>
            </a:r>
            <a:r>
              <a:rPr dirty="0" u="sng" sz="1000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dirty="0" u="sng" sz="10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Water</a:t>
            </a:r>
            <a:r>
              <a:rPr dirty="0" u="sng" sz="1000" spc="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dirty="0" u="sng" sz="10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Electrolysis</a:t>
            </a:r>
            <a:r>
              <a:rPr dirty="0" sz="1000" spc="-1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Joseph</a:t>
            </a:r>
            <a:r>
              <a:rPr dirty="0" sz="1000" spc="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Cargnelli</a:t>
            </a:r>
            <a:r>
              <a:rPr dirty="0" sz="1000" spc="-5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|</a:t>
            </a:r>
            <a:r>
              <a:rPr dirty="0" sz="1000" spc="3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Hydrogenics|</a:t>
            </a:r>
            <a:r>
              <a:rPr dirty="0" sz="1000" spc="-5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Canada.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 spc="-20">
                <a:latin typeface="Calibri"/>
                <a:cs typeface="Calibri"/>
              </a:rPr>
              <a:t>First </a:t>
            </a:r>
            <a:r>
              <a:rPr dirty="0" sz="1000">
                <a:latin typeface="Calibri"/>
                <a:cs typeface="Calibri"/>
              </a:rPr>
              <a:t>International</a:t>
            </a:r>
            <a:r>
              <a:rPr dirty="0" sz="1000" spc="-7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Workshop on</a:t>
            </a:r>
            <a:r>
              <a:rPr dirty="0" sz="1000" spc="24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durability</a:t>
            </a:r>
            <a:r>
              <a:rPr dirty="0" sz="1000" spc="-7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and</a:t>
            </a:r>
            <a:r>
              <a:rPr dirty="0" sz="1000">
                <a:latin typeface="Calibri"/>
                <a:cs typeface="Calibri"/>
              </a:rPr>
              <a:t> degradation</a:t>
            </a:r>
            <a:r>
              <a:rPr dirty="0" sz="1000" spc="-5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issues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of PEM</a:t>
            </a:r>
            <a:r>
              <a:rPr dirty="0" sz="1000" spc="-5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electrolysis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466344" y="838200"/>
            <a:ext cx="7343140" cy="576580"/>
            <a:chOff x="466344" y="838200"/>
            <a:chExt cx="7343140" cy="576580"/>
          </a:xfrm>
        </p:grpSpPr>
        <p:sp>
          <p:nvSpPr>
            <p:cNvPr id="7" name="object 7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0548" rIns="0" bIns="0" rtlCol="0" vert="horz">
            <a:spAutoFit/>
          </a:bodyPr>
          <a:lstStyle/>
          <a:p>
            <a:pPr marL="228600">
              <a:lnSpc>
                <a:spcPct val="100000"/>
              </a:lnSpc>
              <a:spcBef>
                <a:spcPts val="95"/>
              </a:spcBef>
            </a:pPr>
            <a:r>
              <a:rPr dirty="0" sz="2600" spc="-10"/>
              <a:t>Electrolizador</a:t>
            </a:r>
            <a:endParaRPr sz="2600"/>
          </a:p>
        </p:txBody>
      </p:sp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58824" y="4581144"/>
            <a:ext cx="2398776" cy="1780032"/>
          </a:xfrm>
          <a:prstGeom prst="rect">
            <a:avLst/>
          </a:prstGeom>
        </p:spPr>
      </p:pic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5582411" y="1342644"/>
              <a:ext cx="287020" cy="4175760"/>
            </a:xfrm>
            <a:custGeom>
              <a:avLst/>
              <a:gdLst/>
              <a:ahLst/>
              <a:cxnLst/>
              <a:rect l="l" t="t" r="r" b="b"/>
              <a:pathLst>
                <a:path w="287020" h="4175760">
                  <a:moveTo>
                    <a:pt x="286512" y="1295400"/>
                  </a:moveTo>
                  <a:lnTo>
                    <a:pt x="272891" y="1294933"/>
                  </a:lnTo>
                  <a:lnTo>
                    <a:pt x="261747" y="1293669"/>
                  </a:lnTo>
                  <a:lnTo>
                    <a:pt x="254222" y="1291810"/>
                  </a:lnTo>
                  <a:lnTo>
                    <a:pt x="251460" y="1289557"/>
                  </a:lnTo>
                  <a:lnTo>
                    <a:pt x="251460" y="653541"/>
                  </a:lnTo>
                  <a:lnTo>
                    <a:pt x="248697" y="651289"/>
                  </a:lnTo>
                  <a:lnTo>
                    <a:pt x="241173" y="649430"/>
                  </a:lnTo>
                  <a:lnTo>
                    <a:pt x="230028" y="648166"/>
                  </a:lnTo>
                  <a:lnTo>
                    <a:pt x="216408" y="647700"/>
                  </a:lnTo>
                  <a:lnTo>
                    <a:pt x="230028" y="647233"/>
                  </a:lnTo>
                  <a:lnTo>
                    <a:pt x="241173" y="645969"/>
                  </a:lnTo>
                  <a:lnTo>
                    <a:pt x="248697" y="644110"/>
                  </a:lnTo>
                  <a:lnTo>
                    <a:pt x="251460" y="641857"/>
                  </a:lnTo>
                  <a:lnTo>
                    <a:pt x="251460" y="5841"/>
                  </a:lnTo>
                  <a:lnTo>
                    <a:pt x="254222" y="3589"/>
                  </a:lnTo>
                  <a:lnTo>
                    <a:pt x="261746" y="1730"/>
                  </a:lnTo>
                  <a:lnTo>
                    <a:pt x="272891" y="466"/>
                  </a:lnTo>
                  <a:lnTo>
                    <a:pt x="286512" y="0"/>
                  </a:lnTo>
                </a:path>
                <a:path w="287020" h="4175760">
                  <a:moveTo>
                    <a:pt x="286512" y="1871471"/>
                  </a:moveTo>
                  <a:lnTo>
                    <a:pt x="272891" y="1871005"/>
                  </a:lnTo>
                  <a:lnTo>
                    <a:pt x="261747" y="1869741"/>
                  </a:lnTo>
                  <a:lnTo>
                    <a:pt x="254222" y="1867882"/>
                  </a:lnTo>
                  <a:lnTo>
                    <a:pt x="251460" y="1865629"/>
                  </a:lnTo>
                  <a:lnTo>
                    <a:pt x="251460" y="1660905"/>
                  </a:lnTo>
                  <a:lnTo>
                    <a:pt x="248697" y="1658653"/>
                  </a:lnTo>
                  <a:lnTo>
                    <a:pt x="241173" y="1656794"/>
                  </a:lnTo>
                  <a:lnTo>
                    <a:pt x="230028" y="1655530"/>
                  </a:lnTo>
                  <a:lnTo>
                    <a:pt x="216408" y="1655064"/>
                  </a:lnTo>
                  <a:lnTo>
                    <a:pt x="230028" y="1654597"/>
                  </a:lnTo>
                  <a:lnTo>
                    <a:pt x="241173" y="1653333"/>
                  </a:lnTo>
                  <a:lnTo>
                    <a:pt x="248697" y="1651474"/>
                  </a:lnTo>
                  <a:lnTo>
                    <a:pt x="251460" y="1649221"/>
                  </a:lnTo>
                  <a:lnTo>
                    <a:pt x="251460" y="1444497"/>
                  </a:lnTo>
                  <a:lnTo>
                    <a:pt x="254222" y="1442245"/>
                  </a:lnTo>
                  <a:lnTo>
                    <a:pt x="261746" y="1440386"/>
                  </a:lnTo>
                  <a:lnTo>
                    <a:pt x="272891" y="1439122"/>
                  </a:lnTo>
                  <a:lnTo>
                    <a:pt x="286512" y="1438655"/>
                  </a:lnTo>
                </a:path>
                <a:path w="287020" h="4175760">
                  <a:moveTo>
                    <a:pt x="286512" y="2520695"/>
                  </a:moveTo>
                  <a:lnTo>
                    <a:pt x="272891" y="2520229"/>
                  </a:lnTo>
                  <a:lnTo>
                    <a:pt x="261747" y="2518965"/>
                  </a:lnTo>
                  <a:lnTo>
                    <a:pt x="254222" y="2517106"/>
                  </a:lnTo>
                  <a:lnTo>
                    <a:pt x="251460" y="2514854"/>
                  </a:lnTo>
                  <a:lnTo>
                    <a:pt x="251460" y="2238502"/>
                  </a:lnTo>
                  <a:lnTo>
                    <a:pt x="248697" y="2236249"/>
                  </a:lnTo>
                  <a:lnTo>
                    <a:pt x="241173" y="2234390"/>
                  </a:lnTo>
                  <a:lnTo>
                    <a:pt x="230028" y="2233126"/>
                  </a:lnTo>
                  <a:lnTo>
                    <a:pt x="216408" y="2232659"/>
                  </a:lnTo>
                  <a:lnTo>
                    <a:pt x="230028" y="2232193"/>
                  </a:lnTo>
                  <a:lnTo>
                    <a:pt x="241173" y="2230929"/>
                  </a:lnTo>
                  <a:lnTo>
                    <a:pt x="248697" y="2229070"/>
                  </a:lnTo>
                  <a:lnTo>
                    <a:pt x="251460" y="2226817"/>
                  </a:lnTo>
                  <a:lnTo>
                    <a:pt x="251460" y="1950465"/>
                  </a:lnTo>
                  <a:lnTo>
                    <a:pt x="254222" y="1948213"/>
                  </a:lnTo>
                  <a:lnTo>
                    <a:pt x="261746" y="1946354"/>
                  </a:lnTo>
                  <a:lnTo>
                    <a:pt x="272891" y="1945090"/>
                  </a:lnTo>
                  <a:lnTo>
                    <a:pt x="286512" y="1944623"/>
                  </a:lnTo>
                </a:path>
                <a:path w="287020" h="4175760">
                  <a:moveTo>
                    <a:pt x="70103" y="4175759"/>
                  </a:moveTo>
                  <a:lnTo>
                    <a:pt x="56483" y="4175293"/>
                  </a:lnTo>
                  <a:lnTo>
                    <a:pt x="45338" y="4174029"/>
                  </a:lnTo>
                  <a:lnTo>
                    <a:pt x="37814" y="4172170"/>
                  </a:lnTo>
                  <a:lnTo>
                    <a:pt x="35051" y="4169917"/>
                  </a:lnTo>
                  <a:lnTo>
                    <a:pt x="35051" y="3605529"/>
                  </a:lnTo>
                  <a:lnTo>
                    <a:pt x="32289" y="3603277"/>
                  </a:lnTo>
                  <a:lnTo>
                    <a:pt x="24764" y="3601418"/>
                  </a:lnTo>
                  <a:lnTo>
                    <a:pt x="13620" y="3600154"/>
                  </a:lnTo>
                  <a:lnTo>
                    <a:pt x="0" y="3599687"/>
                  </a:lnTo>
                  <a:lnTo>
                    <a:pt x="13620" y="3599221"/>
                  </a:lnTo>
                  <a:lnTo>
                    <a:pt x="24764" y="3597957"/>
                  </a:lnTo>
                  <a:lnTo>
                    <a:pt x="32289" y="3596098"/>
                  </a:lnTo>
                  <a:lnTo>
                    <a:pt x="35051" y="3593845"/>
                  </a:lnTo>
                  <a:lnTo>
                    <a:pt x="35051" y="3029457"/>
                  </a:lnTo>
                  <a:lnTo>
                    <a:pt x="37814" y="3027205"/>
                  </a:lnTo>
                  <a:lnTo>
                    <a:pt x="45338" y="3025346"/>
                  </a:lnTo>
                  <a:lnTo>
                    <a:pt x="56483" y="3024082"/>
                  </a:lnTo>
                  <a:lnTo>
                    <a:pt x="70103" y="3023616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45463"/>
              <a:ext cx="4026408" cy="389534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43783" y="2996183"/>
              <a:ext cx="2389632" cy="14478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049399" y="1940178"/>
              <a:ext cx="3750310" cy="1685289"/>
            </a:xfrm>
            <a:custGeom>
              <a:avLst/>
              <a:gdLst/>
              <a:ahLst/>
              <a:cxnLst/>
              <a:rect l="l" t="t" r="r" b="b"/>
              <a:pathLst>
                <a:path w="3750310" h="1685289">
                  <a:moveTo>
                    <a:pt x="795528" y="1058672"/>
                  </a:moveTo>
                  <a:lnTo>
                    <a:pt x="794804" y="1057275"/>
                  </a:lnTo>
                  <a:lnTo>
                    <a:pt x="750189" y="970534"/>
                  </a:lnTo>
                  <a:lnTo>
                    <a:pt x="748538" y="967486"/>
                  </a:lnTo>
                  <a:lnTo>
                    <a:pt x="744728" y="966216"/>
                  </a:lnTo>
                  <a:lnTo>
                    <a:pt x="741553" y="967867"/>
                  </a:lnTo>
                  <a:lnTo>
                    <a:pt x="738505" y="969518"/>
                  </a:lnTo>
                  <a:lnTo>
                    <a:pt x="737235" y="973328"/>
                  </a:lnTo>
                  <a:lnTo>
                    <a:pt x="738886" y="976376"/>
                  </a:lnTo>
                  <a:lnTo>
                    <a:pt x="768553" y="1034059"/>
                  </a:lnTo>
                  <a:lnTo>
                    <a:pt x="6858" y="549275"/>
                  </a:lnTo>
                  <a:lnTo>
                    <a:pt x="0" y="559943"/>
                  </a:lnTo>
                  <a:lnTo>
                    <a:pt x="761771" y="1044689"/>
                  </a:lnTo>
                  <a:lnTo>
                    <a:pt x="693547" y="1042035"/>
                  </a:lnTo>
                  <a:lnTo>
                    <a:pt x="690499" y="1044702"/>
                  </a:lnTo>
                  <a:lnTo>
                    <a:pt x="690245" y="1051814"/>
                  </a:lnTo>
                  <a:lnTo>
                    <a:pt x="693153" y="1054862"/>
                  </a:lnTo>
                  <a:lnTo>
                    <a:pt x="696468" y="1054862"/>
                  </a:lnTo>
                  <a:lnTo>
                    <a:pt x="795528" y="1058672"/>
                  </a:lnTo>
                  <a:close/>
                </a:path>
                <a:path w="3750310" h="1685289">
                  <a:moveTo>
                    <a:pt x="3747516" y="1633601"/>
                  </a:moveTo>
                  <a:lnTo>
                    <a:pt x="3736619" y="1627251"/>
                  </a:lnTo>
                  <a:lnTo>
                    <a:pt x="3658870" y="1581912"/>
                  </a:lnTo>
                  <a:lnTo>
                    <a:pt x="3654933" y="1582928"/>
                  </a:lnTo>
                  <a:lnTo>
                    <a:pt x="3651377" y="1589024"/>
                  </a:lnTo>
                  <a:lnTo>
                    <a:pt x="3652393" y="1592834"/>
                  </a:lnTo>
                  <a:lnTo>
                    <a:pt x="3711371" y="1627251"/>
                  </a:lnTo>
                  <a:lnTo>
                    <a:pt x="3333496" y="1627251"/>
                  </a:lnTo>
                  <a:lnTo>
                    <a:pt x="3330575" y="1630045"/>
                  </a:lnTo>
                  <a:lnTo>
                    <a:pt x="3330575" y="1634744"/>
                  </a:lnTo>
                  <a:lnTo>
                    <a:pt x="2926461" y="1634744"/>
                  </a:lnTo>
                  <a:lnTo>
                    <a:pt x="2926461" y="1647444"/>
                  </a:lnTo>
                  <a:lnTo>
                    <a:pt x="3340481" y="1647444"/>
                  </a:lnTo>
                  <a:lnTo>
                    <a:pt x="3343275" y="1644523"/>
                  </a:lnTo>
                  <a:lnTo>
                    <a:pt x="3343275" y="1641094"/>
                  </a:lnTo>
                  <a:lnTo>
                    <a:pt x="3343275" y="1639951"/>
                  </a:lnTo>
                  <a:lnTo>
                    <a:pt x="3711371" y="1639951"/>
                  </a:lnTo>
                  <a:lnTo>
                    <a:pt x="3652393" y="1674368"/>
                  </a:lnTo>
                  <a:lnTo>
                    <a:pt x="3651377" y="1678178"/>
                  </a:lnTo>
                  <a:lnTo>
                    <a:pt x="3654933" y="1684274"/>
                  </a:lnTo>
                  <a:lnTo>
                    <a:pt x="3658870" y="1685290"/>
                  </a:lnTo>
                  <a:lnTo>
                    <a:pt x="3736619" y="1639951"/>
                  </a:lnTo>
                  <a:lnTo>
                    <a:pt x="3747516" y="1633601"/>
                  </a:lnTo>
                  <a:close/>
                </a:path>
                <a:path w="3750310" h="1685289">
                  <a:moveTo>
                    <a:pt x="3747897" y="1057529"/>
                  </a:moveTo>
                  <a:lnTo>
                    <a:pt x="3737000" y="1051179"/>
                  </a:lnTo>
                  <a:lnTo>
                    <a:pt x="3659251" y="1005840"/>
                  </a:lnTo>
                  <a:lnTo>
                    <a:pt x="3655441" y="1006856"/>
                  </a:lnTo>
                  <a:lnTo>
                    <a:pt x="3651885" y="1012952"/>
                  </a:lnTo>
                  <a:lnTo>
                    <a:pt x="3652901" y="1016762"/>
                  </a:lnTo>
                  <a:lnTo>
                    <a:pt x="3711879" y="1051179"/>
                  </a:lnTo>
                  <a:lnTo>
                    <a:pt x="3312287" y="1051179"/>
                  </a:lnTo>
                  <a:lnTo>
                    <a:pt x="3309493" y="1053973"/>
                  </a:lnTo>
                  <a:lnTo>
                    <a:pt x="3309493" y="1403731"/>
                  </a:lnTo>
                  <a:lnTo>
                    <a:pt x="2883789" y="1403731"/>
                  </a:lnTo>
                  <a:lnTo>
                    <a:pt x="2883789" y="1416431"/>
                  </a:lnTo>
                  <a:lnTo>
                    <a:pt x="3319399" y="1416431"/>
                  </a:lnTo>
                  <a:lnTo>
                    <a:pt x="3322193" y="1413637"/>
                  </a:lnTo>
                  <a:lnTo>
                    <a:pt x="3322193" y="1410081"/>
                  </a:lnTo>
                  <a:lnTo>
                    <a:pt x="3322193" y="1403731"/>
                  </a:lnTo>
                  <a:lnTo>
                    <a:pt x="3322193" y="1063879"/>
                  </a:lnTo>
                  <a:lnTo>
                    <a:pt x="3711879" y="1063879"/>
                  </a:lnTo>
                  <a:lnTo>
                    <a:pt x="3652901" y="1098296"/>
                  </a:lnTo>
                  <a:lnTo>
                    <a:pt x="3651885" y="1102106"/>
                  </a:lnTo>
                  <a:lnTo>
                    <a:pt x="3655441" y="1108202"/>
                  </a:lnTo>
                  <a:lnTo>
                    <a:pt x="3659251" y="1109218"/>
                  </a:lnTo>
                  <a:lnTo>
                    <a:pt x="3737000" y="1063879"/>
                  </a:lnTo>
                  <a:lnTo>
                    <a:pt x="3747897" y="1057529"/>
                  </a:lnTo>
                  <a:close/>
                </a:path>
                <a:path w="3750310" h="1685289">
                  <a:moveTo>
                    <a:pt x="3749789" y="51701"/>
                  </a:moveTo>
                  <a:lnTo>
                    <a:pt x="3738905" y="45339"/>
                  </a:lnTo>
                  <a:lnTo>
                    <a:pt x="3661156" y="0"/>
                  </a:lnTo>
                  <a:lnTo>
                    <a:pt x="3657219" y="1016"/>
                  </a:lnTo>
                  <a:lnTo>
                    <a:pt x="3653663" y="7112"/>
                  </a:lnTo>
                  <a:lnTo>
                    <a:pt x="3654679" y="10922"/>
                  </a:lnTo>
                  <a:lnTo>
                    <a:pt x="3713645" y="45339"/>
                  </a:lnTo>
                  <a:lnTo>
                    <a:pt x="3231642" y="45339"/>
                  </a:lnTo>
                  <a:lnTo>
                    <a:pt x="3231642" y="51701"/>
                  </a:lnTo>
                  <a:lnTo>
                    <a:pt x="3225292" y="58039"/>
                  </a:lnTo>
                  <a:lnTo>
                    <a:pt x="3231629" y="51701"/>
                  </a:lnTo>
                  <a:lnTo>
                    <a:pt x="3231642" y="45339"/>
                  </a:lnTo>
                  <a:lnTo>
                    <a:pt x="3221863" y="45339"/>
                  </a:lnTo>
                  <a:lnTo>
                    <a:pt x="3218942" y="48133"/>
                  </a:lnTo>
                  <a:lnTo>
                    <a:pt x="3218942" y="1089406"/>
                  </a:lnTo>
                  <a:lnTo>
                    <a:pt x="2700909" y="1089406"/>
                  </a:lnTo>
                  <a:lnTo>
                    <a:pt x="2700909" y="1102106"/>
                  </a:lnTo>
                  <a:lnTo>
                    <a:pt x="3228848" y="1102106"/>
                  </a:lnTo>
                  <a:lnTo>
                    <a:pt x="3231642" y="1099312"/>
                  </a:lnTo>
                  <a:lnTo>
                    <a:pt x="3231642" y="1095756"/>
                  </a:lnTo>
                  <a:lnTo>
                    <a:pt x="3231642" y="1089406"/>
                  </a:lnTo>
                  <a:lnTo>
                    <a:pt x="3231642" y="58039"/>
                  </a:lnTo>
                  <a:lnTo>
                    <a:pt x="3713670" y="58039"/>
                  </a:lnTo>
                  <a:lnTo>
                    <a:pt x="3724554" y="51701"/>
                  </a:lnTo>
                  <a:lnTo>
                    <a:pt x="3654679" y="92456"/>
                  </a:lnTo>
                  <a:lnTo>
                    <a:pt x="3653663" y="96266"/>
                  </a:lnTo>
                  <a:lnTo>
                    <a:pt x="3657219" y="102362"/>
                  </a:lnTo>
                  <a:lnTo>
                    <a:pt x="3661156" y="103378"/>
                  </a:lnTo>
                  <a:lnTo>
                    <a:pt x="3738905" y="58039"/>
                  </a:lnTo>
                  <a:lnTo>
                    <a:pt x="3749789" y="51701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75560" y="2042160"/>
              <a:ext cx="228600" cy="26517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16607" y="2840735"/>
              <a:ext cx="268224" cy="228600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5703570" y="1379982"/>
            <a:ext cx="3400425" cy="3234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46379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Ciclos</a:t>
            </a:r>
            <a:r>
              <a:rPr dirty="0" sz="1200" spc="33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200" spc="33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carga</a:t>
            </a:r>
            <a:r>
              <a:rPr dirty="0" sz="1200" spc="32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fluctuante</a:t>
            </a:r>
            <a:r>
              <a:rPr dirty="0" sz="1200" spc="33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provocan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perdidas</a:t>
            </a:r>
            <a:r>
              <a:rPr dirty="0" sz="1200" spc="310" b="1">
                <a:solidFill>
                  <a:srgbClr val="41A62A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mecánicas</a:t>
            </a:r>
            <a:r>
              <a:rPr dirty="0" sz="1200" spc="295" b="1">
                <a:solidFill>
                  <a:srgbClr val="41A62A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en</a:t>
            </a:r>
            <a:r>
              <a:rPr dirty="0" sz="1200" spc="30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200" spc="31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membrana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debido</a:t>
            </a:r>
            <a:r>
              <a:rPr dirty="0" sz="1200" spc="15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a</a:t>
            </a:r>
            <a:r>
              <a:rPr dirty="0" sz="1200" spc="15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los</a:t>
            </a:r>
            <a:r>
              <a:rPr dirty="0" sz="1200" spc="15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ciclos</a:t>
            </a:r>
            <a:r>
              <a:rPr dirty="0" sz="1200" spc="15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200" spc="15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temperatura</a:t>
            </a:r>
            <a:r>
              <a:rPr dirty="0" sz="1200" spc="15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spc="-50" b="1">
                <a:solidFill>
                  <a:srgbClr val="00519E"/>
                </a:solidFill>
                <a:latin typeface="Arial"/>
                <a:cs typeface="Arial"/>
              </a:rPr>
              <a:t>y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humedad,</a:t>
            </a:r>
            <a:r>
              <a:rPr dirty="0" sz="1200" spc="1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pudiendo</a:t>
            </a:r>
            <a:r>
              <a:rPr dirty="0" sz="1200" spc="1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producir</a:t>
            </a:r>
            <a:r>
              <a:rPr dirty="0" sz="1200" spc="1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1A62A"/>
                </a:solidFill>
                <a:latin typeface="Arial"/>
                <a:cs typeface="Arial"/>
              </a:rPr>
              <a:t>degradación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química</a:t>
            </a:r>
            <a:r>
              <a:rPr dirty="0" sz="1200" spc="12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200" spc="1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200" spc="1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membrana</a:t>
            </a:r>
            <a:r>
              <a:rPr dirty="0" sz="1200" spc="1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debido</a:t>
            </a:r>
            <a:r>
              <a:rPr dirty="0" sz="1200" spc="10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al</a:t>
            </a:r>
            <a:r>
              <a:rPr dirty="0" sz="1200" spc="10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tiempo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en</a:t>
            </a:r>
            <a:r>
              <a:rPr dirty="0" sz="1200" spc="204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que</a:t>
            </a:r>
            <a:r>
              <a:rPr dirty="0" sz="1200" spc="21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se</a:t>
            </a:r>
            <a:r>
              <a:rPr dirty="0" sz="1200" spc="204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somete</a:t>
            </a:r>
            <a:r>
              <a:rPr dirty="0" sz="1200" spc="21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a</a:t>
            </a:r>
            <a:r>
              <a:rPr dirty="0" sz="1200" spc="20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condiciones</a:t>
            </a:r>
            <a:r>
              <a:rPr dirty="0" sz="1200" spc="20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200" spc="-25" b="1">
                <a:solidFill>
                  <a:srgbClr val="00519E"/>
                </a:solidFill>
                <a:latin typeface="Arial"/>
                <a:cs typeface="Arial"/>
              </a:rPr>
              <a:t>de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circuito</a:t>
            </a:r>
            <a:r>
              <a:rPr dirty="0" sz="1200" spc="-2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1A62A"/>
                </a:solidFill>
                <a:latin typeface="Arial"/>
                <a:cs typeface="Arial"/>
              </a:rPr>
              <a:t>abierto.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1200">
              <a:latin typeface="Arial"/>
              <a:cs typeface="Arial"/>
            </a:endParaRPr>
          </a:p>
          <a:p>
            <a:pPr marL="210820">
              <a:lnSpc>
                <a:spcPct val="100000"/>
              </a:lnSpc>
            </a:pP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Ciclos</a:t>
            </a:r>
            <a:r>
              <a:rPr dirty="0" sz="12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2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encendido</a:t>
            </a:r>
            <a:r>
              <a:rPr dirty="0" sz="1200" spc="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y</a:t>
            </a:r>
            <a:r>
              <a:rPr dirty="0" sz="1200" spc="-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apagado</a:t>
            </a:r>
            <a:r>
              <a:rPr dirty="0" sz="1200" spc="-4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producen</a:t>
            </a:r>
            <a:endParaRPr sz="1200">
              <a:latin typeface="Arial"/>
              <a:cs typeface="Arial"/>
            </a:endParaRPr>
          </a:p>
          <a:p>
            <a:pPr marL="21082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corrosion</a:t>
            </a:r>
            <a:r>
              <a:rPr dirty="0" sz="1200" spc="-4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del</a:t>
            </a:r>
            <a:r>
              <a:rPr dirty="0" sz="1200" spc="-3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carbono</a:t>
            </a:r>
            <a:r>
              <a:rPr dirty="0" sz="1200" spc="-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en</a:t>
            </a:r>
            <a:r>
              <a:rPr dirty="0" sz="12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los</a:t>
            </a:r>
            <a:r>
              <a:rPr dirty="0" sz="12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electrodos</a:t>
            </a:r>
            <a:r>
              <a:rPr dirty="0" sz="1200" spc="-10" b="1">
                <a:solidFill>
                  <a:srgbClr val="2E9E37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210820" marR="191135" indent="15240">
              <a:lnSpc>
                <a:spcPct val="100000"/>
              </a:lnSpc>
              <a:spcBef>
                <a:spcPts val="400"/>
              </a:spcBef>
            </a:pP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Ciclos</a:t>
            </a:r>
            <a:r>
              <a:rPr dirty="0" sz="12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2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carga</a:t>
            </a:r>
            <a:r>
              <a:rPr dirty="0" sz="12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fluctuante</a:t>
            </a:r>
            <a:r>
              <a:rPr dirty="0" sz="12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produce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disolución</a:t>
            </a:r>
            <a:r>
              <a:rPr dirty="0" sz="1200" spc="-2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de</a:t>
            </a:r>
            <a:r>
              <a:rPr dirty="0" sz="1200" spc="-1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las</a:t>
            </a:r>
            <a:r>
              <a:rPr dirty="0" sz="1200" spc="-3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particulas</a:t>
            </a:r>
            <a:r>
              <a:rPr dirty="0" sz="1200" spc="-3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de</a:t>
            </a:r>
            <a:r>
              <a:rPr dirty="0" sz="1200" spc="-3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platino </a:t>
            </a:r>
            <a:r>
              <a:rPr dirty="0" sz="1200" spc="-25" b="1">
                <a:solidFill>
                  <a:srgbClr val="00519E"/>
                </a:solidFill>
                <a:latin typeface="Arial"/>
                <a:cs typeface="Arial"/>
              </a:rPr>
              <a:t>en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el cátodo</a:t>
            </a:r>
            <a:r>
              <a:rPr dirty="0" sz="12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debido</a:t>
            </a:r>
            <a:r>
              <a:rPr dirty="0" sz="12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al</a:t>
            </a:r>
            <a:r>
              <a:rPr dirty="0" sz="12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potencial</a:t>
            </a:r>
            <a:r>
              <a:rPr dirty="0" sz="1200" spc="-1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1A62A"/>
                </a:solidFill>
                <a:latin typeface="Arial"/>
                <a:cs typeface="Arial"/>
              </a:rPr>
              <a:t>cíclico.</a:t>
            </a:r>
            <a:endParaRPr sz="1200">
              <a:latin typeface="Arial"/>
              <a:cs typeface="Arial"/>
            </a:endParaRPr>
          </a:p>
          <a:p>
            <a:pPr marL="185420" marR="374015">
              <a:lnSpc>
                <a:spcPct val="100000"/>
              </a:lnSpc>
              <a:spcBef>
                <a:spcPts val="495"/>
              </a:spcBef>
            </a:pP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F. de</a:t>
            </a:r>
            <a:r>
              <a:rPr dirty="0" sz="1000" spc="-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Bruijn,</a:t>
            </a:r>
            <a:r>
              <a:rPr dirty="0" sz="1000" spc="-5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V.</a:t>
            </a:r>
            <a:r>
              <a:rPr dirty="0" sz="1000" spc="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Dam,</a:t>
            </a:r>
            <a:r>
              <a:rPr dirty="0" sz="1000" spc="-4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and</a:t>
            </a:r>
            <a:r>
              <a:rPr dirty="0" sz="1000" spc="-1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G.</a:t>
            </a:r>
            <a:r>
              <a:rPr dirty="0" sz="1000" spc="-2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Janssen,</a:t>
            </a:r>
            <a:r>
              <a:rPr dirty="0" sz="1000" spc="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“Durability</a:t>
            </a:r>
            <a:r>
              <a:rPr dirty="0" sz="1000" spc="-8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001F5F"/>
                </a:solidFill>
                <a:latin typeface="Calibri"/>
                <a:cs typeface="Calibri"/>
              </a:rPr>
              <a:t>and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 degradation</a:t>
            </a:r>
            <a:r>
              <a:rPr dirty="0" sz="1000" spc="-4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issues</a:t>
            </a:r>
            <a:r>
              <a:rPr dirty="0" sz="1000" spc="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dirty="0" sz="1000" spc="1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PEM</a:t>
            </a:r>
            <a:r>
              <a:rPr dirty="0" sz="1000" spc="-3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fuel</a:t>
            </a:r>
            <a:r>
              <a:rPr dirty="0" sz="1000" spc="-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cell </a:t>
            </a:r>
            <a:r>
              <a:rPr dirty="0" sz="1000" spc="-10">
                <a:solidFill>
                  <a:srgbClr val="001F5F"/>
                </a:solidFill>
                <a:latin typeface="Calibri"/>
                <a:cs typeface="Calibri"/>
              </a:rPr>
              <a:t>components,”</a:t>
            </a:r>
            <a:r>
              <a:rPr dirty="0" sz="1000" spc="-3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 spc="-20" i="1">
                <a:solidFill>
                  <a:srgbClr val="001F5F"/>
                </a:solidFill>
                <a:latin typeface="Calibri"/>
                <a:cs typeface="Calibri"/>
              </a:rPr>
              <a:t>FUEL </a:t>
            </a:r>
            <a:r>
              <a:rPr dirty="0" sz="1000" i="1">
                <a:solidFill>
                  <a:srgbClr val="001F5F"/>
                </a:solidFill>
                <a:latin typeface="Calibri"/>
                <a:cs typeface="Calibri"/>
              </a:rPr>
              <a:t>CELLS,</a:t>
            </a:r>
            <a:r>
              <a:rPr dirty="0" sz="1000" spc="-55" i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001F5F"/>
                </a:solidFill>
                <a:latin typeface="Calibri"/>
                <a:cs typeface="Calibri"/>
              </a:rPr>
              <a:t>vol.</a:t>
            </a:r>
            <a:r>
              <a:rPr dirty="0" sz="1000" spc="-50" i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001F5F"/>
                </a:solidFill>
                <a:latin typeface="Calibri"/>
                <a:cs typeface="Calibri"/>
              </a:rPr>
              <a:t>8,</a:t>
            </a:r>
            <a:r>
              <a:rPr dirty="0" sz="1000" spc="20" i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001F5F"/>
                </a:solidFill>
                <a:latin typeface="Calibri"/>
                <a:cs typeface="Calibri"/>
              </a:rPr>
              <a:t>Feb.</a:t>
            </a:r>
            <a:r>
              <a:rPr dirty="0" sz="1000" spc="-30" i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001F5F"/>
                </a:solidFill>
                <a:latin typeface="Calibri"/>
                <a:cs typeface="Calibri"/>
              </a:rPr>
              <a:t>2008,</a:t>
            </a:r>
            <a:r>
              <a:rPr dirty="0" sz="1000" spc="20" i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001F5F"/>
                </a:solidFill>
                <a:latin typeface="Calibri"/>
                <a:cs typeface="Calibri"/>
              </a:rPr>
              <a:t>pp.</a:t>
            </a:r>
            <a:r>
              <a:rPr dirty="0" sz="1000" spc="-50" i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001F5F"/>
                </a:solidFill>
                <a:latin typeface="Calibri"/>
                <a:cs typeface="Calibri"/>
              </a:rPr>
              <a:t>3-</a:t>
            </a:r>
            <a:r>
              <a:rPr dirty="0" sz="1000" spc="-25" i="1">
                <a:solidFill>
                  <a:srgbClr val="001F5F"/>
                </a:solidFill>
                <a:latin typeface="Calibri"/>
                <a:cs typeface="Calibri"/>
              </a:rPr>
              <a:t>22.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  <a:tabLst>
                <a:tab pos="603885" algn="l"/>
                <a:tab pos="911860" algn="l"/>
                <a:tab pos="1448435" algn="l"/>
                <a:tab pos="2308225" algn="l"/>
                <a:tab pos="2981960" algn="l"/>
              </a:tabLst>
            </a:pP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Ciclos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200" spc="-25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200" spc="-20" b="1">
                <a:solidFill>
                  <a:srgbClr val="00519E"/>
                </a:solidFill>
                <a:latin typeface="Arial"/>
                <a:cs typeface="Arial"/>
              </a:rPr>
              <a:t>carga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fluctuante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pueden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200" spc="-25" b="1">
                <a:solidFill>
                  <a:srgbClr val="00519E"/>
                </a:solidFill>
                <a:latin typeface="Arial"/>
                <a:cs typeface="Arial"/>
              </a:rPr>
              <a:t>ser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660897" y="4588509"/>
            <a:ext cx="26638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636905" algn="l"/>
                <a:tab pos="1052195" algn="l"/>
                <a:tab pos="1710689" algn="l"/>
                <a:tab pos="1951355" algn="l"/>
                <a:tab pos="2381250" algn="l"/>
              </a:tabLst>
            </a:pP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causa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200" spc="-25" b="1">
                <a:solidFill>
                  <a:srgbClr val="00519E"/>
                </a:solidFill>
                <a:latin typeface="Arial"/>
                <a:cs typeface="Arial"/>
              </a:rPr>
              <a:t>del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fenomeno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200" spc="-19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conocido “</a:t>
            </a:r>
            <a:r>
              <a:rPr dirty="0" sz="1200" spc="-10" b="1">
                <a:solidFill>
                  <a:srgbClr val="41A62A"/>
                </a:solidFill>
                <a:latin typeface="Arial"/>
                <a:cs typeface="Arial"/>
              </a:rPr>
              <a:t>starvation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”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debido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200" spc="-50" b="1">
                <a:solidFill>
                  <a:srgbClr val="00519E"/>
                </a:solidFill>
                <a:latin typeface="Arial"/>
                <a:cs typeface="Arial"/>
              </a:rPr>
              <a:t>a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200" spc="-25" b="1">
                <a:solidFill>
                  <a:srgbClr val="00519E"/>
                </a:solidFill>
                <a:latin typeface="Arial"/>
                <a:cs typeface="Arial"/>
              </a:rPr>
              <a:t>que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200" spc="-25" b="1">
                <a:solidFill>
                  <a:srgbClr val="00519E"/>
                </a:solidFill>
                <a:latin typeface="Arial"/>
                <a:cs typeface="Arial"/>
              </a:rPr>
              <a:t>el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316594" y="4588509"/>
            <a:ext cx="6064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7653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00519E"/>
                </a:solidFill>
                <a:latin typeface="Arial"/>
                <a:cs typeface="Arial"/>
              </a:rPr>
              <a:t>como oxigeno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660897" y="4954270"/>
            <a:ext cx="3266440" cy="1095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suministrado</a:t>
            </a:r>
            <a:r>
              <a:rPr dirty="0" sz="1200" spc="1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por</a:t>
            </a:r>
            <a:r>
              <a:rPr dirty="0" sz="1200" spc="8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el</a:t>
            </a:r>
            <a:r>
              <a:rPr dirty="0" sz="1200" spc="7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cátodo</a:t>
            </a:r>
            <a:r>
              <a:rPr dirty="0" sz="1200" spc="1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no</a:t>
            </a:r>
            <a:r>
              <a:rPr dirty="0" sz="1200" spc="7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es</a:t>
            </a:r>
            <a:r>
              <a:rPr dirty="0" sz="1200" spc="7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suficiente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para</a:t>
            </a:r>
            <a:r>
              <a:rPr dirty="0" sz="1200" spc="3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reemplazar</a:t>
            </a:r>
            <a:r>
              <a:rPr dirty="0" sz="1200" spc="28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el</a:t>
            </a:r>
            <a:r>
              <a:rPr dirty="0" sz="1200" spc="29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oxigeno</a:t>
            </a:r>
            <a:r>
              <a:rPr dirty="0" sz="1200" spc="3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que</a:t>
            </a:r>
            <a:r>
              <a:rPr dirty="0" sz="1200" spc="3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reacciona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debido</a:t>
            </a:r>
            <a:r>
              <a:rPr dirty="0" sz="12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a</a:t>
            </a:r>
            <a:r>
              <a:rPr dirty="0" sz="12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2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corriente</a:t>
            </a:r>
            <a:r>
              <a:rPr dirty="0" sz="12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suministrada.</a:t>
            </a:r>
            <a:endParaRPr sz="1200">
              <a:latin typeface="Arial"/>
              <a:cs typeface="Arial"/>
            </a:endParaRPr>
          </a:p>
          <a:p>
            <a:pPr marL="156210" marR="539750">
              <a:lnSpc>
                <a:spcPct val="100000"/>
              </a:lnSpc>
              <a:spcBef>
                <a:spcPts val="500"/>
              </a:spcBef>
            </a:pP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A.</a:t>
            </a:r>
            <a:r>
              <a:rPr dirty="0" sz="1000" spc="2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Vahidi,</a:t>
            </a:r>
            <a:r>
              <a:rPr dirty="0" sz="1000" spc="-4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A.</a:t>
            </a:r>
            <a:r>
              <a:rPr dirty="0" sz="1000" spc="3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001F5F"/>
                </a:solidFill>
                <a:latin typeface="Calibri"/>
                <a:cs typeface="Calibri"/>
              </a:rPr>
              <a:t>Stefanopoulou,</a:t>
            </a:r>
            <a:r>
              <a:rPr dirty="0" sz="1000" spc="-2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H.</a:t>
            </a:r>
            <a:r>
              <a:rPr dirty="0" sz="1000" spc="3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Peng,</a:t>
            </a:r>
            <a:r>
              <a:rPr dirty="0" sz="1000" spc="-2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001F5F"/>
                </a:solidFill>
                <a:latin typeface="Calibri"/>
                <a:cs typeface="Calibri"/>
              </a:rPr>
              <a:t>Proceedings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dirty="0" sz="1000" spc="-2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the</a:t>
            </a:r>
            <a:r>
              <a:rPr dirty="0" sz="1000" spc="-1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2004</a:t>
            </a:r>
            <a:r>
              <a:rPr dirty="0" sz="1000" spc="2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American</a:t>
            </a:r>
            <a:r>
              <a:rPr dirty="0" sz="1000" spc="-6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001F5F"/>
                </a:solidFill>
                <a:latin typeface="Calibri"/>
                <a:cs typeface="Calibri"/>
              </a:rPr>
              <a:t>Control</a:t>
            </a:r>
            <a:endParaRPr sz="1000">
              <a:latin typeface="Calibri"/>
              <a:cs typeface="Calibri"/>
            </a:endParaRPr>
          </a:p>
          <a:p>
            <a:pPr marL="156210">
              <a:lnSpc>
                <a:spcPct val="100000"/>
              </a:lnSpc>
            </a:pP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Conference,</a:t>
            </a:r>
            <a:r>
              <a:rPr dirty="0" sz="1000" spc="-6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vol.</a:t>
            </a:r>
            <a:r>
              <a:rPr dirty="0" sz="1000" spc="-4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1–6,</a:t>
            </a:r>
            <a:r>
              <a:rPr dirty="0" sz="1000" spc="-1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2004,</a:t>
            </a:r>
            <a:r>
              <a:rPr dirty="0" sz="1000" spc="1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01F5F"/>
                </a:solidFill>
                <a:latin typeface="Calibri"/>
                <a:cs typeface="Calibri"/>
              </a:rPr>
              <a:t>pp.</a:t>
            </a:r>
            <a:r>
              <a:rPr dirty="0" sz="1000" spc="-2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001F5F"/>
                </a:solidFill>
                <a:latin typeface="Calibri"/>
                <a:cs typeface="Calibri"/>
              </a:rPr>
              <a:t>834–839.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36576" y="838200"/>
            <a:ext cx="7772400" cy="5608320"/>
            <a:chOff x="36576" y="838200"/>
            <a:chExt cx="7772400" cy="5608320"/>
          </a:xfrm>
        </p:grpSpPr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24911" y="4654296"/>
              <a:ext cx="2423160" cy="172211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576" y="4721352"/>
              <a:ext cx="2651760" cy="1725168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5009134" y="3957827"/>
              <a:ext cx="574040" cy="1038225"/>
            </a:xfrm>
            <a:custGeom>
              <a:avLst/>
              <a:gdLst/>
              <a:ahLst/>
              <a:cxnLst/>
              <a:rect l="l" t="t" r="r" b="b"/>
              <a:pathLst>
                <a:path w="574039" h="1038225">
                  <a:moveTo>
                    <a:pt x="548676" y="986028"/>
                  </a:moveTo>
                  <a:lnTo>
                    <a:pt x="478789" y="1026795"/>
                  </a:lnTo>
                  <a:lnTo>
                    <a:pt x="477774" y="1030605"/>
                  </a:lnTo>
                  <a:lnTo>
                    <a:pt x="481329" y="1036701"/>
                  </a:lnTo>
                  <a:lnTo>
                    <a:pt x="485139" y="1037717"/>
                  </a:lnTo>
                  <a:lnTo>
                    <a:pt x="562895" y="992378"/>
                  </a:lnTo>
                  <a:lnTo>
                    <a:pt x="561213" y="992378"/>
                  </a:lnTo>
                  <a:lnTo>
                    <a:pt x="561213" y="991489"/>
                  </a:lnTo>
                  <a:lnTo>
                    <a:pt x="558038" y="991489"/>
                  </a:lnTo>
                  <a:lnTo>
                    <a:pt x="548676" y="986028"/>
                  </a:lnTo>
                  <a:close/>
                </a:path>
                <a:path w="574039" h="1038225">
                  <a:moveTo>
                    <a:pt x="12700" y="0"/>
                  </a:moveTo>
                  <a:lnTo>
                    <a:pt x="0" y="0"/>
                  </a:lnTo>
                  <a:lnTo>
                    <a:pt x="0" y="989584"/>
                  </a:lnTo>
                  <a:lnTo>
                    <a:pt x="2793" y="992378"/>
                  </a:lnTo>
                  <a:lnTo>
                    <a:pt x="537790" y="992378"/>
                  </a:lnTo>
                  <a:lnTo>
                    <a:pt x="548676" y="986028"/>
                  </a:lnTo>
                  <a:lnTo>
                    <a:pt x="12700" y="986028"/>
                  </a:lnTo>
                  <a:lnTo>
                    <a:pt x="6350" y="979678"/>
                  </a:lnTo>
                  <a:lnTo>
                    <a:pt x="12700" y="979678"/>
                  </a:lnTo>
                  <a:lnTo>
                    <a:pt x="12700" y="0"/>
                  </a:lnTo>
                  <a:close/>
                </a:path>
                <a:path w="574039" h="1038225">
                  <a:moveTo>
                    <a:pt x="562895" y="979678"/>
                  </a:moveTo>
                  <a:lnTo>
                    <a:pt x="561213" y="979678"/>
                  </a:lnTo>
                  <a:lnTo>
                    <a:pt x="561213" y="992378"/>
                  </a:lnTo>
                  <a:lnTo>
                    <a:pt x="562895" y="992378"/>
                  </a:lnTo>
                  <a:lnTo>
                    <a:pt x="573786" y="986028"/>
                  </a:lnTo>
                  <a:lnTo>
                    <a:pt x="562895" y="979678"/>
                  </a:lnTo>
                  <a:close/>
                </a:path>
                <a:path w="574039" h="1038225">
                  <a:moveTo>
                    <a:pt x="558038" y="980567"/>
                  </a:moveTo>
                  <a:lnTo>
                    <a:pt x="548676" y="986028"/>
                  </a:lnTo>
                  <a:lnTo>
                    <a:pt x="558038" y="991489"/>
                  </a:lnTo>
                  <a:lnTo>
                    <a:pt x="558038" y="980567"/>
                  </a:lnTo>
                  <a:close/>
                </a:path>
                <a:path w="574039" h="1038225">
                  <a:moveTo>
                    <a:pt x="561213" y="980567"/>
                  </a:moveTo>
                  <a:lnTo>
                    <a:pt x="558038" y="980567"/>
                  </a:lnTo>
                  <a:lnTo>
                    <a:pt x="558038" y="991489"/>
                  </a:lnTo>
                  <a:lnTo>
                    <a:pt x="561213" y="991489"/>
                  </a:lnTo>
                  <a:lnTo>
                    <a:pt x="561213" y="980567"/>
                  </a:lnTo>
                  <a:close/>
                </a:path>
                <a:path w="574039" h="1038225">
                  <a:moveTo>
                    <a:pt x="12700" y="979678"/>
                  </a:moveTo>
                  <a:lnTo>
                    <a:pt x="6350" y="979678"/>
                  </a:lnTo>
                  <a:lnTo>
                    <a:pt x="12700" y="986028"/>
                  </a:lnTo>
                  <a:lnTo>
                    <a:pt x="12700" y="979678"/>
                  </a:lnTo>
                  <a:close/>
                </a:path>
                <a:path w="574039" h="1038225">
                  <a:moveTo>
                    <a:pt x="537790" y="979678"/>
                  </a:moveTo>
                  <a:lnTo>
                    <a:pt x="12700" y="979678"/>
                  </a:lnTo>
                  <a:lnTo>
                    <a:pt x="12700" y="986028"/>
                  </a:lnTo>
                  <a:lnTo>
                    <a:pt x="548676" y="986028"/>
                  </a:lnTo>
                  <a:lnTo>
                    <a:pt x="537790" y="979678"/>
                  </a:lnTo>
                  <a:close/>
                </a:path>
                <a:path w="574039" h="1038225">
                  <a:moveTo>
                    <a:pt x="485139" y="934339"/>
                  </a:moveTo>
                  <a:lnTo>
                    <a:pt x="481329" y="935355"/>
                  </a:lnTo>
                  <a:lnTo>
                    <a:pt x="477774" y="941451"/>
                  </a:lnTo>
                  <a:lnTo>
                    <a:pt x="478789" y="945261"/>
                  </a:lnTo>
                  <a:lnTo>
                    <a:pt x="548676" y="986028"/>
                  </a:lnTo>
                  <a:lnTo>
                    <a:pt x="558038" y="980567"/>
                  </a:lnTo>
                  <a:lnTo>
                    <a:pt x="561213" y="980567"/>
                  </a:lnTo>
                  <a:lnTo>
                    <a:pt x="561213" y="979678"/>
                  </a:lnTo>
                  <a:lnTo>
                    <a:pt x="562895" y="979678"/>
                  </a:lnTo>
                  <a:lnTo>
                    <a:pt x="485139" y="934339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9599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609600" y="908303"/>
            <a:ext cx="7059295" cy="43307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93345">
              <a:lnSpc>
                <a:spcPts val="2885"/>
              </a:lnSpc>
            </a:pPr>
            <a:r>
              <a:rPr dirty="0" sz="2600"/>
              <a:t>Pila</a:t>
            </a:r>
            <a:r>
              <a:rPr dirty="0" sz="2600" spc="-30"/>
              <a:t> </a:t>
            </a:r>
            <a:r>
              <a:rPr dirty="0" sz="2600"/>
              <a:t>de</a:t>
            </a:r>
            <a:r>
              <a:rPr dirty="0" sz="2600" spc="-30"/>
              <a:t> </a:t>
            </a:r>
            <a:r>
              <a:rPr dirty="0" sz="2600" spc="-10"/>
              <a:t>Combustible</a:t>
            </a:r>
            <a:endParaRPr sz="2600"/>
          </a:p>
        </p:txBody>
      </p:sp>
      <p:sp>
        <p:nvSpPr>
          <p:cNvPr id="20" name="object 2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21" name="object 2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2984" y="1652016"/>
              <a:ext cx="3377184" cy="213664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99823" y="1544423"/>
              <a:ext cx="2933700" cy="1359535"/>
            </a:xfrm>
            <a:custGeom>
              <a:avLst/>
              <a:gdLst/>
              <a:ahLst/>
              <a:cxnLst/>
              <a:rect l="l" t="t" r="r" b="b"/>
              <a:pathLst>
                <a:path w="2933700" h="1359535">
                  <a:moveTo>
                    <a:pt x="406395" y="0"/>
                  </a:moveTo>
                  <a:lnTo>
                    <a:pt x="364020" y="1091"/>
                  </a:lnTo>
                  <a:lnTo>
                    <a:pt x="323596" y="3422"/>
                  </a:lnTo>
                  <a:lnTo>
                    <a:pt x="285195" y="6999"/>
                  </a:lnTo>
                  <a:lnTo>
                    <a:pt x="214748" y="17905"/>
                  </a:lnTo>
                  <a:lnTo>
                    <a:pt x="153247" y="33848"/>
                  </a:lnTo>
                  <a:lnTo>
                    <a:pt x="101263" y="54865"/>
                  </a:lnTo>
                  <a:lnTo>
                    <a:pt x="59364" y="80994"/>
                  </a:lnTo>
                  <a:lnTo>
                    <a:pt x="28120" y="112273"/>
                  </a:lnTo>
                  <a:lnTo>
                    <a:pt x="8100" y="148740"/>
                  </a:lnTo>
                  <a:lnTo>
                    <a:pt x="0" y="189546"/>
                  </a:lnTo>
                  <a:lnTo>
                    <a:pt x="452" y="211185"/>
                  </a:lnTo>
                  <a:lnTo>
                    <a:pt x="10077" y="256725"/>
                  </a:lnTo>
                  <a:lnTo>
                    <a:pt x="30942" y="305000"/>
                  </a:lnTo>
                  <a:lnTo>
                    <a:pt x="62589" y="355673"/>
                  </a:lnTo>
                  <a:lnTo>
                    <a:pt x="104555" y="408406"/>
                  </a:lnTo>
                  <a:lnTo>
                    <a:pt x="156381" y="462863"/>
                  </a:lnTo>
                  <a:lnTo>
                    <a:pt x="185848" y="490633"/>
                  </a:lnTo>
                  <a:lnTo>
                    <a:pt x="217607" y="518707"/>
                  </a:lnTo>
                  <a:lnTo>
                    <a:pt x="251601" y="547044"/>
                  </a:lnTo>
                  <a:lnTo>
                    <a:pt x="287771" y="575601"/>
                  </a:lnTo>
                  <a:lnTo>
                    <a:pt x="326062" y="604337"/>
                  </a:lnTo>
                  <a:lnTo>
                    <a:pt x="366414" y="633208"/>
                  </a:lnTo>
                  <a:lnTo>
                    <a:pt x="408772" y="662174"/>
                  </a:lnTo>
                  <a:lnTo>
                    <a:pt x="453076" y="691191"/>
                  </a:lnTo>
                  <a:lnTo>
                    <a:pt x="499269" y="720218"/>
                  </a:lnTo>
                  <a:lnTo>
                    <a:pt x="547294" y="749213"/>
                  </a:lnTo>
                  <a:lnTo>
                    <a:pt x="597094" y="778133"/>
                  </a:lnTo>
                  <a:lnTo>
                    <a:pt x="648610" y="806937"/>
                  </a:lnTo>
                  <a:lnTo>
                    <a:pt x="701786" y="835582"/>
                  </a:lnTo>
                  <a:lnTo>
                    <a:pt x="756563" y="864026"/>
                  </a:lnTo>
                  <a:lnTo>
                    <a:pt x="812884" y="892227"/>
                  </a:lnTo>
                  <a:lnTo>
                    <a:pt x="870692" y="920143"/>
                  </a:lnTo>
                  <a:lnTo>
                    <a:pt x="929929" y="947732"/>
                  </a:lnTo>
                  <a:lnTo>
                    <a:pt x="990537" y="974951"/>
                  </a:lnTo>
                  <a:lnTo>
                    <a:pt x="1052460" y="1001759"/>
                  </a:lnTo>
                  <a:lnTo>
                    <a:pt x="1115638" y="1028114"/>
                  </a:lnTo>
                  <a:lnTo>
                    <a:pt x="1180015" y="1053972"/>
                  </a:lnTo>
                  <a:lnTo>
                    <a:pt x="1245534" y="1079293"/>
                  </a:lnTo>
                  <a:lnTo>
                    <a:pt x="1312136" y="1104034"/>
                  </a:lnTo>
                  <a:lnTo>
                    <a:pt x="1379061" y="1127892"/>
                  </a:lnTo>
                  <a:lnTo>
                    <a:pt x="1445529" y="1150609"/>
                  </a:lnTo>
                  <a:lnTo>
                    <a:pt x="1511468" y="1172180"/>
                  </a:lnTo>
                  <a:lnTo>
                    <a:pt x="1576807" y="1192601"/>
                  </a:lnTo>
                  <a:lnTo>
                    <a:pt x="1641475" y="1211868"/>
                  </a:lnTo>
                  <a:lnTo>
                    <a:pt x="1705401" y="1229975"/>
                  </a:lnTo>
                  <a:lnTo>
                    <a:pt x="1768514" y="1246917"/>
                  </a:lnTo>
                  <a:lnTo>
                    <a:pt x="1830743" y="1262690"/>
                  </a:lnTo>
                  <a:lnTo>
                    <a:pt x="1892016" y="1277290"/>
                  </a:lnTo>
                  <a:lnTo>
                    <a:pt x="1952262" y="1290711"/>
                  </a:lnTo>
                  <a:lnTo>
                    <a:pt x="2011411" y="1302949"/>
                  </a:lnTo>
                  <a:lnTo>
                    <a:pt x="2069390" y="1313998"/>
                  </a:lnTo>
                  <a:lnTo>
                    <a:pt x="2126129" y="1323855"/>
                  </a:lnTo>
                  <a:lnTo>
                    <a:pt x="2181557" y="1332514"/>
                  </a:lnTo>
                  <a:lnTo>
                    <a:pt x="2235602" y="1339971"/>
                  </a:lnTo>
                  <a:lnTo>
                    <a:pt x="2288193" y="1346221"/>
                  </a:lnTo>
                  <a:lnTo>
                    <a:pt x="2339260" y="1351260"/>
                  </a:lnTo>
                  <a:lnTo>
                    <a:pt x="2388731" y="1355081"/>
                  </a:lnTo>
                  <a:lnTo>
                    <a:pt x="2436534" y="1357682"/>
                  </a:lnTo>
                  <a:lnTo>
                    <a:pt x="2482599" y="1359057"/>
                  </a:lnTo>
                  <a:lnTo>
                    <a:pt x="2526855" y="1359201"/>
                  </a:lnTo>
                  <a:lnTo>
                    <a:pt x="2569230" y="1358109"/>
                  </a:lnTo>
                  <a:lnTo>
                    <a:pt x="2609653" y="1355778"/>
                  </a:lnTo>
                  <a:lnTo>
                    <a:pt x="2648054" y="1352202"/>
                  </a:lnTo>
                  <a:lnTo>
                    <a:pt x="2718501" y="1341295"/>
                  </a:lnTo>
                  <a:lnTo>
                    <a:pt x="2780002" y="1325352"/>
                  </a:lnTo>
                  <a:lnTo>
                    <a:pt x="2831988" y="1304336"/>
                  </a:lnTo>
                  <a:lnTo>
                    <a:pt x="2873890" y="1278206"/>
                  </a:lnTo>
                  <a:lnTo>
                    <a:pt x="2905138" y="1246927"/>
                  </a:lnTo>
                  <a:lnTo>
                    <a:pt x="2925163" y="1210460"/>
                  </a:lnTo>
                  <a:lnTo>
                    <a:pt x="2933268" y="1169654"/>
                  </a:lnTo>
                  <a:lnTo>
                    <a:pt x="2932817" y="1148015"/>
                  </a:lnTo>
                  <a:lnTo>
                    <a:pt x="2923197" y="1102475"/>
                  </a:lnTo>
                  <a:lnTo>
                    <a:pt x="2902336" y="1054200"/>
                  </a:lnTo>
                  <a:lnTo>
                    <a:pt x="2870694" y="1003528"/>
                  </a:lnTo>
                  <a:lnTo>
                    <a:pt x="2828731" y="950794"/>
                  </a:lnTo>
                  <a:lnTo>
                    <a:pt x="2776909" y="896337"/>
                  </a:lnTo>
                  <a:lnTo>
                    <a:pt x="2747444" y="868567"/>
                  </a:lnTo>
                  <a:lnTo>
                    <a:pt x="2715686" y="840493"/>
                  </a:lnTo>
                  <a:lnTo>
                    <a:pt x="2681694" y="812156"/>
                  </a:lnTo>
                  <a:lnTo>
                    <a:pt x="2645524" y="783599"/>
                  </a:lnTo>
                  <a:lnTo>
                    <a:pt x="2607234" y="754864"/>
                  </a:lnTo>
                  <a:lnTo>
                    <a:pt x="2566882" y="725992"/>
                  </a:lnTo>
                  <a:lnTo>
                    <a:pt x="2524526" y="697027"/>
                  </a:lnTo>
                  <a:lnTo>
                    <a:pt x="2480222" y="668009"/>
                  </a:lnTo>
                  <a:lnTo>
                    <a:pt x="2434029" y="638982"/>
                  </a:lnTo>
                  <a:lnTo>
                    <a:pt x="2386003" y="609987"/>
                  </a:lnTo>
                  <a:lnTo>
                    <a:pt x="2336203" y="581067"/>
                  </a:lnTo>
                  <a:lnTo>
                    <a:pt x="2284686" y="552263"/>
                  </a:lnTo>
                  <a:lnTo>
                    <a:pt x="2231509" y="523618"/>
                  </a:lnTo>
                  <a:lnTo>
                    <a:pt x="2176730" y="495174"/>
                  </a:lnTo>
                  <a:lnTo>
                    <a:pt x="2120407" y="466973"/>
                  </a:lnTo>
                  <a:lnTo>
                    <a:pt x="2062597" y="439057"/>
                  </a:lnTo>
                  <a:lnTo>
                    <a:pt x="2003358" y="411468"/>
                  </a:lnTo>
                  <a:lnTo>
                    <a:pt x="1942746" y="384249"/>
                  </a:lnTo>
                  <a:lnTo>
                    <a:pt x="1880821" y="357441"/>
                  </a:lnTo>
                  <a:lnTo>
                    <a:pt x="1817639" y="331087"/>
                  </a:lnTo>
                  <a:lnTo>
                    <a:pt x="1753257" y="305228"/>
                  </a:lnTo>
                  <a:lnTo>
                    <a:pt x="1687734" y="279907"/>
                  </a:lnTo>
                  <a:lnTo>
                    <a:pt x="1621127" y="255166"/>
                  </a:lnTo>
                  <a:lnTo>
                    <a:pt x="1554203" y="231309"/>
                  </a:lnTo>
                  <a:lnTo>
                    <a:pt x="1487736" y="208592"/>
                  </a:lnTo>
                  <a:lnTo>
                    <a:pt x="1421797" y="187020"/>
                  </a:lnTo>
                  <a:lnTo>
                    <a:pt x="1356458" y="166599"/>
                  </a:lnTo>
                  <a:lnTo>
                    <a:pt x="1291790" y="147332"/>
                  </a:lnTo>
                  <a:lnTo>
                    <a:pt x="1227863" y="129226"/>
                  </a:lnTo>
                  <a:lnTo>
                    <a:pt x="1164750" y="112283"/>
                  </a:lnTo>
                  <a:lnTo>
                    <a:pt x="1102521" y="96510"/>
                  </a:lnTo>
                  <a:lnTo>
                    <a:pt x="1041247" y="81910"/>
                  </a:lnTo>
                  <a:lnTo>
                    <a:pt x="981000" y="68489"/>
                  </a:lnTo>
                  <a:lnTo>
                    <a:pt x="921850" y="56252"/>
                  </a:lnTo>
                  <a:lnTo>
                    <a:pt x="863870" y="45202"/>
                  </a:lnTo>
                  <a:lnTo>
                    <a:pt x="807130" y="35345"/>
                  </a:lnTo>
                  <a:lnTo>
                    <a:pt x="751701" y="26686"/>
                  </a:lnTo>
                  <a:lnTo>
                    <a:pt x="697655" y="19229"/>
                  </a:lnTo>
                  <a:lnTo>
                    <a:pt x="645062" y="12979"/>
                  </a:lnTo>
                  <a:lnTo>
                    <a:pt x="593994" y="7941"/>
                  </a:lnTo>
                  <a:lnTo>
                    <a:pt x="544523" y="4119"/>
                  </a:lnTo>
                  <a:lnTo>
                    <a:pt x="496718" y="1518"/>
                  </a:lnTo>
                  <a:lnTo>
                    <a:pt x="450652" y="144"/>
                  </a:lnTo>
                  <a:lnTo>
                    <a:pt x="406395" y="0"/>
                  </a:lnTo>
                  <a:close/>
                </a:path>
              </a:pathLst>
            </a:custGeom>
            <a:solidFill>
              <a:srgbClr val="42B812">
                <a:alpha val="4509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99823" y="1544423"/>
              <a:ext cx="2933700" cy="1359535"/>
            </a:xfrm>
            <a:custGeom>
              <a:avLst/>
              <a:gdLst/>
              <a:ahLst/>
              <a:cxnLst/>
              <a:rect l="l" t="t" r="r" b="b"/>
              <a:pathLst>
                <a:path w="2933700" h="1359535">
                  <a:moveTo>
                    <a:pt x="8100" y="148740"/>
                  </a:moveTo>
                  <a:lnTo>
                    <a:pt x="28120" y="112273"/>
                  </a:lnTo>
                  <a:lnTo>
                    <a:pt x="59364" y="80994"/>
                  </a:lnTo>
                  <a:lnTo>
                    <a:pt x="101263" y="54865"/>
                  </a:lnTo>
                  <a:lnTo>
                    <a:pt x="153247" y="33848"/>
                  </a:lnTo>
                  <a:lnTo>
                    <a:pt x="214748" y="17905"/>
                  </a:lnTo>
                  <a:lnTo>
                    <a:pt x="285195" y="6999"/>
                  </a:lnTo>
                  <a:lnTo>
                    <a:pt x="323596" y="3422"/>
                  </a:lnTo>
                  <a:lnTo>
                    <a:pt x="364020" y="1091"/>
                  </a:lnTo>
                  <a:lnTo>
                    <a:pt x="406395" y="0"/>
                  </a:lnTo>
                  <a:lnTo>
                    <a:pt x="450652" y="144"/>
                  </a:lnTo>
                  <a:lnTo>
                    <a:pt x="496718" y="1518"/>
                  </a:lnTo>
                  <a:lnTo>
                    <a:pt x="544523" y="4119"/>
                  </a:lnTo>
                  <a:lnTo>
                    <a:pt x="593994" y="7941"/>
                  </a:lnTo>
                  <a:lnTo>
                    <a:pt x="645062" y="12979"/>
                  </a:lnTo>
                  <a:lnTo>
                    <a:pt x="697655" y="19229"/>
                  </a:lnTo>
                  <a:lnTo>
                    <a:pt x="751701" y="26686"/>
                  </a:lnTo>
                  <a:lnTo>
                    <a:pt x="807130" y="35345"/>
                  </a:lnTo>
                  <a:lnTo>
                    <a:pt x="863870" y="45202"/>
                  </a:lnTo>
                  <a:lnTo>
                    <a:pt x="921850" y="56252"/>
                  </a:lnTo>
                  <a:lnTo>
                    <a:pt x="981000" y="68489"/>
                  </a:lnTo>
                  <a:lnTo>
                    <a:pt x="1041247" y="81910"/>
                  </a:lnTo>
                  <a:lnTo>
                    <a:pt x="1102521" y="96510"/>
                  </a:lnTo>
                  <a:lnTo>
                    <a:pt x="1164750" y="112283"/>
                  </a:lnTo>
                  <a:lnTo>
                    <a:pt x="1227863" y="129226"/>
                  </a:lnTo>
                  <a:lnTo>
                    <a:pt x="1291790" y="147332"/>
                  </a:lnTo>
                  <a:lnTo>
                    <a:pt x="1356458" y="166599"/>
                  </a:lnTo>
                  <a:lnTo>
                    <a:pt x="1421797" y="187020"/>
                  </a:lnTo>
                  <a:lnTo>
                    <a:pt x="1487736" y="208592"/>
                  </a:lnTo>
                  <a:lnTo>
                    <a:pt x="1554203" y="231309"/>
                  </a:lnTo>
                  <a:lnTo>
                    <a:pt x="1621127" y="255166"/>
                  </a:lnTo>
                  <a:lnTo>
                    <a:pt x="1687734" y="279907"/>
                  </a:lnTo>
                  <a:lnTo>
                    <a:pt x="1753257" y="305228"/>
                  </a:lnTo>
                  <a:lnTo>
                    <a:pt x="1817639" y="331087"/>
                  </a:lnTo>
                  <a:lnTo>
                    <a:pt x="1880821" y="357441"/>
                  </a:lnTo>
                  <a:lnTo>
                    <a:pt x="1942746" y="384249"/>
                  </a:lnTo>
                  <a:lnTo>
                    <a:pt x="2003358" y="411468"/>
                  </a:lnTo>
                  <a:lnTo>
                    <a:pt x="2062597" y="439057"/>
                  </a:lnTo>
                  <a:lnTo>
                    <a:pt x="2120407" y="466973"/>
                  </a:lnTo>
                  <a:lnTo>
                    <a:pt x="2176730" y="495174"/>
                  </a:lnTo>
                  <a:lnTo>
                    <a:pt x="2231509" y="523618"/>
                  </a:lnTo>
                  <a:lnTo>
                    <a:pt x="2284686" y="552263"/>
                  </a:lnTo>
                  <a:lnTo>
                    <a:pt x="2336203" y="581067"/>
                  </a:lnTo>
                  <a:lnTo>
                    <a:pt x="2386003" y="609987"/>
                  </a:lnTo>
                  <a:lnTo>
                    <a:pt x="2434029" y="638982"/>
                  </a:lnTo>
                  <a:lnTo>
                    <a:pt x="2480222" y="668009"/>
                  </a:lnTo>
                  <a:lnTo>
                    <a:pt x="2524526" y="697027"/>
                  </a:lnTo>
                  <a:lnTo>
                    <a:pt x="2566882" y="725992"/>
                  </a:lnTo>
                  <a:lnTo>
                    <a:pt x="2607234" y="754864"/>
                  </a:lnTo>
                  <a:lnTo>
                    <a:pt x="2645524" y="783599"/>
                  </a:lnTo>
                  <a:lnTo>
                    <a:pt x="2681694" y="812156"/>
                  </a:lnTo>
                  <a:lnTo>
                    <a:pt x="2715686" y="840493"/>
                  </a:lnTo>
                  <a:lnTo>
                    <a:pt x="2747444" y="868567"/>
                  </a:lnTo>
                  <a:lnTo>
                    <a:pt x="2776909" y="896337"/>
                  </a:lnTo>
                  <a:lnTo>
                    <a:pt x="2804024" y="923760"/>
                  </a:lnTo>
                  <a:lnTo>
                    <a:pt x="2850974" y="977397"/>
                  </a:lnTo>
                  <a:lnTo>
                    <a:pt x="2887834" y="1029142"/>
                  </a:lnTo>
                  <a:lnTo>
                    <a:pt x="2914143" y="1078658"/>
                  </a:lnTo>
                  <a:lnTo>
                    <a:pt x="2929441" y="1125608"/>
                  </a:lnTo>
                  <a:lnTo>
                    <a:pt x="2933268" y="1169654"/>
                  </a:lnTo>
                  <a:lnTo>
                    <a:pt x="2930736" y="1190483"/>
                  </a:lnTo>
                  <a:lnTo>
                    <a:pt x="2916589" y="1229345"/>
                  </a:lnTo>
                  <a:lnTo>
                    <a:pt x="2890881" y="1263213"/>
                  </a:lnTo>
                  <a:lnTo>
                    <a:pt x="2854235" y="1291912"/>
                  </a:lnTo>
                  <a:lnTo>
                    <a:pt x="2807220" y="1315481"/>
                  </a:lnTo>
                  <a:lnTo>
                    <a:pt x="2750405" y="1333956"/>
                  </a:lnTo>
                  <a:lnTo>
                    <a:pt x="2684360" y="1347376"/>
                  </a:lnTo>
                  <a:lnTo>
                    <a:pt x="2609653" y="1355778"/>
                  </a:lnTo>
                  <a:lnTo>
                    <a:pt x="2569230" y="1358109"/>
                  </a:lnTo>
                  <a:lnTo>
                    <a:pt x="2526855" y="1359201"/>
                  </a:lnTo>
                  <a:lnTo>
                    <a:pt x="2482599" y="1359057"/>
                  </a:lnTo>
                  <a:lnTo>
                    <a:pt x="2436534" y="1357682"/>
                  </a:lnTo>
                  <a:lnTo>
                    <a:pt x="2388731" y="1355081"/>
                  </a:lnTo>
                  <a:lnTo>
                    <a:pt x="2339260" y="1351260"/>
                  </a:lnTo>
                  <a:lnTo>
                    <a:pt x="2288193" y="1346221"/>
                  </a:lnTo>
                  <a:lnTo>
                    <a:pt x="2235602" y="1339971"/>
                  </a:lnTo>
                  <a:lnTo>
                    <a:pt x="2181557" y="1332514"/>
                  </a:lnTo>
                  <a:lnTo>
                    <a:pt x="2126129" y="1323855"/>
                  </a:lnTo>
                  <a:lnTo>
                    <a:pt x="2069390" y="1313998"/>
                  </a:lnTo>
                  <a:lnTo>
                    <a:pt x="2011411" y="1302949"/>
                  </a:lnTo>
                  <a:lnTo>
                    <a:pt x="1952262" y="1290711"/>
                  </a:lnTo>
                  <a:lnTo>
                    <a:pt x="1892016" y="1277290"/>
                  </a:lnTo>
                  <a:lnTo>
                    <a:pt x="1830743" y="1262690"/>
                  </a:lnTo>
                  <a:lnTo>
                    <a:pt x="1768514" y="1246917"/>
                  </a:lnTo>
                  <a:lnTo>
                    <a:pt x="1705401" y="1229975"/>
                  </a:lnTo>
                  <a:lnTo>
                    <a:pt x="1641475" y="1211868"/>
                  </a:lnTo>
                  <a:lnTo>
                    <a:pt x="1576807" y="1192601"/>
                  </a:lnTo>
                  <a:lnTo>
                    <a:pt x="1511468" y="1172180"/>
                  </a:lnTo>
                  <a:lnTo>
                    <a:pt x="1445529" y="1150609"/>
                  </a:lnTo>
                  <a:lnTo>
                    <a:pt x="1379061" y="1127892"/>
                  </a:lnTo>
                  <a:lnTo>
                    <a:pt x="1312136" y="1104034"/>
                  </a:lnTo>
                  <a:lnTo>
                    <a:pt x="1245534" y="1079293"/>
                  </a:lnTo>
                  <a:lnTo>
                    <a:pt x="1180015" y="1053972"/>
                  </a:lnTo>
                  <a:lnTo>
                    <a:pt x="1115638" y="1028114"/>
                  </a:lnTo>
                  <a:lnTo>
                    <a:pt x="1052460" y="1001759"/>
                  </a:lnTo>
                  <a:lnTo>
                    <a:pt x="990537" y="974951"/>
                  </a:lnTo>
                  <a:lnTo>
                    <a:pt x="929929" y="947732"/>
                  </a:lnTo>
                  <a:lnTo>
                    <a:pt x="870692" y="920143"/>
                  </a:lnTo>
                  <a:lnTo>
                    <a:pt x="812884" y="892227"/>
                  </a:lnTo>
                  <a:lnTo>
                    <a:pt x="756563" y="864026"/>
                  </a:lnTo>
                  <a:lnTo>
                    <a:pt x="701786" y="835582"/>
                  </a:lnTo>
                  <a:lnTo>
                    <a:pt x="648610" y="806937"/>
                  </a:lnTo>
                  <a:lnTo>
                    <a:pt x="597094" y="778133"/>
                  </a:lnTo>
                  <a:lnTo>
                    <a:pt x="547294" y="749213"/>
                  </a:lnTo>
                  <a:lnTo>
                    <a:pt x="499269" y="720218"/>
                  </a:lnTo>
                  <a:lnTo>
                    <a:pt x="453076" y="691191"/>
                  </a:lnTo>
                  <a:lnTo>
                    <a:pt x="408772" y="662174"/>
                  </a:lnTo>
                  <a:lnTo>
                    <a:pt x="366414" y="633208"/>
                  </a:lnTo>
                  <a:lnTo>
                    <a:pt x="326062" y="604337"/>
                  </a:lnTo>
                  <a:lnTo>
                    <a:pt x="287771" y="575601"/>
                  </a:lnTo>
                  <a:lnTo>
                    <a:pt x="251601" y="547044"/>
                  </a:lnTo>
                  <a:lnTo>
                    <a:pt x="217607" y="518707"/>
                  </a:lnTo>
                  <a:lnTo>
                    <a:pt x="185848" y="490633"/>
                  </a:lnTo>
                  <a:lnTo>
                    <a:pt x="156381" y="462863"/>
                  </a:lnTo>
                  <a:lnTo>
                    <a:pt x="129265" y="435440"/>
                  </a:lnTo>
                  <a:lnTo>
                    <a:pt x="82311" y="381803"/>
                  </a:lnTo>
                  <a:lnTo>
                    <a:pt x="45447" y="330058"/>
                  </a:lnTo>
                  <a:lnTo>
                    <a:pt x="19133" y="280542"/>
                  </a:lnTo>
                  <a:lnTo>
                    <a:pt x="3831" y="233593"/>
                  </a:lnTo>
                  <a:lnTo>
                    <a:pt x="0" y="189546"/>
                  </a:lnTo>
                  <a:lnTo>
                    <a:pt x="2529" y="168717"/>
                  </a:lnTo>
                  <a:lnTo>
                    <a:pt x="8100" y="148740"/>
                  </a:lnTo>
                  <a:close/>
                </a:path>
              </a:pathLst>
            </a:custGeom>
            <a:ln w="25400">
              <a:solidFill>
                <a:srgbClr val="41A62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3846576"/>
              <a:ext cx="3096768" cy="2389632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885"/>
              </a:lnSpc>
            </a:pPr>
            <a:r>
              <a:rPr dirty="0" sz="2600"/>
              <a:t>Sistemas</a:t>
            </a:r>
            <a:r>
              <a:rPr dirty="0" sz="2600" spc="-40"/>
              <a:t> </a:t>
            </a:r>
            <a:r>
              <a:rPr dirty="0" sz="2600"/>
              <a:t>Híbridos</a:t>
            </a:r>
            <a:r>
              <a:rPr dirty="0" sz="2600" spc="-55"/>
              <a:t> </a:t>
            </a:r>
            <a:r>
              <a:rPr dirty="0" sz="2600"/>
              <a:t>de</a:t>
            </a:r>
            <a:r>
              <a:rPr dirty="0" sz="2600" spc="-185"/>
              <a:t> </a:t>
            </a:r>
            <a:r>
              <a:rPr dirty="0" sz="2600" spc="-10"/>
              <a:t>Almacenamiento</a:t>
            </a:r>
            <a:endParaRPr sz="2600"/>
          </a:p>
        </p:txBody>
      </p:sp>
      <p:grpSp>
        <p:nvGrpSpPr>
          <p:cNvPr id="10" name="object 10" descr=""/>
          <p:cNvGrpSpPr/>
          <p:nvPr/>
        </p:nvGrpSpPr>
        <p:grpSpPr>
          <a:xfrm>
            <a:off x="3624071" y="1423416"/>
            <a:ext cx="5431790" cy="5029200"/>
            <a:chOff x="3624071" y="1423416"/>
            <a:chExt cx="5431790" cy="5029200"/>
          </a:xfrm>
        </p:grpSpPr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74463" y="4700016"/>
              <a:ext cx="3480816" cy="17526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24071" y="1423416"/>
              <a:ext cx="5431535" cy="3258312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094354" y="4478448"/>
            <a:ext cx="1085215" cy="192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40"/>
              </a:lnSpc>
            </a:pPr>
            <a:r>
              <a:rPr dirty="0" sz="1000" b="1" i="1">
                <a:latin typeface="Times New Roman"/>
                <a:cs typeface="Times New Roman"/>
              </a:rPr>
              <a:t>stochasticity</a:t>
            </a:r>
            <a:r>
              <a:rPr dirty="0" sz="1000" spc="245" b="1" i="1">
                <a:latin typeface="Times New Roman"/>
                <a:cs typeface="Times New Roman"/>
              </a:rPr>
              <a:t>  </a:t>
            </a:r>
            <a:r>
              <a:rPr dirty="0" baseline="2314" sz="1800" spc="-52" i="1">
                <a:latin typeface="Times New Roman"/>
                <a:cs typeface="Times New Roman"/>
              </a:rPr>
              <a:t>w</a:t>
            </a:r>
            <a:r>
              <a:rPr dirty="0" baseline="-19841" sz="1050" spc="-52" i="1">
                <a:latin typeface="Times New Roman"/>
                <a:cs typeface="Times New Roman"/>
              </a:rPr>
              <a:t>b</a:t>
            </a:r>
            <a:r>
              <a:rPr dirty="0" baseline="-19841" sz="1050" spc="-37" i="1">
                <a:latin typeface="Times New Roman"/>
                <a:cs typeface="Times New Roman"/>
              </a:rPr>
              <a:t> </a:t>
            </a:r>
            <a:r>
              <a:rPr dirty="0" baseline="2314" sz="1800" spc="-37">
                <a:latin typeface="Times New Roman"/>
                <a:cs typeface="Times New Roman"/>
              </a:rPr>
              <a:t>(</a:t>
            </a:r>
            <a:r>
              <a:rPr dirty="0" baseline="2314" sz="1800" spc="-37" i="1">
                <a:latin typeface="Times New Roman"/>
                <a:cs typeface="Times New Roman"/>
              </a:rPr>
              <a:t>t</a:t>
            </a:r>
            <a:r>
              <a:rPr dirty="0" baseline="2314" sz="1800" spc="-37">
                <a:latin typeface="Times New Roman"/>
                <a:cs typeface="Times New Roman"/>
              </a:rPr>
              <a:t>)</a:t>
            </a:r>
            <a:endParaRPr baseline="2314" sz="18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754626" y="3783680"/>
            <a:ext cx="276860" cy="142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sz="1000" spc="-10" b="1" i="1">
                <a:latin typeface="Times New Roman"/>
                <a:cs typeface="Times New Roman"/>
              </a:rPr>
              <a:t>utput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129883" y="2387129"/>
            <a:ext cx="625475" cy="169672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65"/>
              </a:spcBef>
            </a:pPr>
            <a:r>
              <a:rPr dirty="0" baseline="13888" sz="1800" spc="-15">
                <a:latin typeface="Times New Roman"/>
                <a:cs typeface="Times New Roman"/>
              </a:rPr>
              <a:t>minJ</a:t>
            </a:r>
            <a:r>
              <a:rPr dirty="0" sz="700" spc="-10">
                <a:latin typeface="Times New Roman"/>
                <a:cs typeface="Times New Roman"/>
              </a:rPr>
              <a:t>local</a:t>
            </a:r>
            <a:endParaRPr sz="700">
              <a:latin typeface="Times New Roman"/>
              <a:cs typeface="Times New Roman"/>
            </a:endParaRPr>
          </a:p>
          <a:p>
            <a:pPr marL="87630">
              <a:lnSpc>
                <a:spcPct val="100000"/>
              </a:lnSpc>
              <a:spcBef>
                <a:spcPts val="90"/>
              </a:spcBef>
            </a:pP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x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x</a:t>
            </a:r>
            <a:r>
              <a:rPr dirty="0" baseline="-23809" sz="1050" spc="-37">
                <a:latin typeface="Times New Roman"/>
                <a:cs typeface="Times New Roman"/>
              </a:rPr>
              <a:t>u</a:t>
            </a:r>
            <a:endParaRPr baseline="-23809" sz="1050">
              <a:latin typeface="Times New Roman"/>
              <a:cs typeface="Times New Roman"/>
            </a:endParaRPr>
          </a:p>
          <a:p>
            <a:pPr marL="34925">
              <a:lnSpc>
                <a:spcPct val="100000"/>
              </a:lnSpc>
              <a:spcBef>
                <a:spcPts val="384"/>
              </a:spcBef>
            </a:pP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Ax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baseline="-23809" sz="1050" spc="-37">
                <a:latin typeface="Times New Roman"/>
                <a:cs typeface="Times New Roman"/>
              </a:rPr>
              <a:t>u</a:t>
            </a:r>
            <a:endParaRPr baseline="-23809"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65"/>
              </a:spcBef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dirty="0" baseline="13888" sz="1800" spc="-15">
                <a:latin typeface="Times New Roman"/>
                <a:cs typeface="Times New Roman"/>
              </a:rPr>
              <a:t>minJ</a:t>
            </a:r>
            <a:r>
              <a:rPr dirty="0" sz="700" spc="-10">
                <a:latin typeface="Times New Roman"/>
                <a:cs typeface="Times New Roman"/>
              </a:rPr>
              <a:t>local</a:t>
            </a:r>
            <a:endParaRPr sz="700">
              <a:latin typeface="Times New Roman"/>
              <a:cs typeface="Times New Roman"/>
            </a:endParaRPr>
          </a:p>
          <a:p>
            <a:pPr marL="87630">
              <a:lnSpc>
                <a:spcPct val="100000"/>
              </a:lnSpc>
              <a:spcBef>
                <a:spcPts val="90"/>
              </a:spcBef>
            </a:pP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x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81735" y="1478503"/>
            <a:ext cx="3949700" cy="36722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101215">
              <a:lnSpc>
                <a:spcPts val="1100"/>
              </a:lnSpc>
            </a:pPr>
            <a:r>
              <a:rPr dirty="0" sz="1000" spc="-10" b="1" i="1">
                <a:latin typeface="Times New Roman"/>
                <a:cs typeface="Times New Roman"/>
              </a:rPr>
              <a:t>measurements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35"/>
              </a:spcBef>
            </a:pPr>
            <a:endParaRPr sz="1000">
              <a:latin typeface="Times New Roman"/>
              <a:cs typeface="Times New Roman"/>
            </a:endParaRPr>
          </a:p>
          <a:p>
            <a:pPr algn="r" marR="839469">
              <a:lnSpc>
                <a:spcPct val="100000"/>
              </a:lnSpc>
            </a:pPr>
            <a:r>
              <a:rPr dirty="0" sz="1000" b="1" i="1">
                <a:latin typeface="Times New Roman"/>
                <a:cs typeface="Times New Roman"/>
              </a:rPr>
              <a:t>stochasticity</a:t>
            </a:r>
            <a:r>
              <a:rPr dirty="0" sz="1000" spc="254" b="1" i="1">
                <a:latin typeface="Times New Roman"/>
                <a:cs typeface="Times New Roman"/>
              </a:rPr>
              <a:t>  </a:t>
            </a:r>
            <a:r>
              <a:rPr dirty="0" sz="1200" spc="-30" i="1">
                <a:latin typeface="Times New Roman"/>
                <a:cs typeface="Times New Roman"/>
              </a:rPr>
              <a:t>w</a:t>
            </a:r>
            <a:r>
              <a:rPr dirty="0" baseline="-23809" sz="1050" spc="-44" i="1">
                <a:latin typeface="Times New Roman"/>
                <a:cs typeface="Times New Roman"/>
              </a:rPr>
              <a:t>a</a:t>
            </a:r>
            <a:r>
              <a:rPr dirty="0" baseline="-23809" sz="1050" spc="-7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algn="ctr" marL="366395">
              <a:lnSpc>
                <a:spcPts val="1120"/>
              </a:lnSpc>
              <a:spcBef>
                <a:spcPts val="925"/>
              </a:spcBef>
            </a:pPr>
            <a:r>
              <a:rPr dirty="0" sz="1000" spc="-10" b="1" i="1">
                <a:latin typeface="Times New Roman"/>
                <a:cs typeface="Times New Roman"/>
              </a:rPr>
              <a:t>input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ts val="1195"/>
              </a:lnSpc>
              <a:tabLst>
                <a:tab pos="1959610" algn="l"/>
                <a:tab pos="3608704" algn="l"/>
              </a:tabLst>
            </a:pPr>
            <a:r>
              <a:rPr dirty="0" sz="1000" spc="-10" b="1" i="1">
                <a:latin typeface="Times New Roman"/>
                <a:cs typeface="Times New Roman"/>
              </a:rPr>
              <a:t>reference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baseline="-20833" sz="1800" i="1">
                <a:latin typeface="Times New Roman"/>
                <a:cs typeface="Times New Roman"/>
              </a:rPr>
              <a:t>u</a:t>
            </a:r>
            <a:r>
              <a:rPr dirty="0" baseline="-59523" sz="1050" i="1">
                <a:latin typeface="Times New Roman"/>
                <a:cs typeface="Times New Roman"/>
              </a:rPr>
              <a:t>a </a:t>
            </a:r>
            <a:r>
              <a:rPr dirty="0" baseline="-20833" sz="1800" spc="-37">
                <a:latin typeface="Times New Roman"/>
                <a:cs typeface="Times New Roman"/>
              </a:rPr>
              <a:t>(</a:t>
            </a:r>
            <a:r>
              <a:rPr dirty="0" baseline="-20833" sz="1800" spc="-37" i="1">
                <a:latin typeface="Times New Roman"/>
                <a:cs typeface="Times New Roman"/>
              </a:rPr>
              <a:t>t</a:t>
            </a:r>
            <a:r>
              <a:rPr dirty="0" baseline="-20833" sz="1800" spc="-37">
                <a:latin typeface="Times New Roman"/>
                <a:cs typeface="Times New Roman"/>
              </a:rPr>
              <a:t>)</a:t>
            </a:r>
            <a:r>
              <a:rPr dirty="0" baseline="-20833" sz="1800">
                <a:latin typeface="Times New Roman"/>
                <a:cs typeface="Times New Roman"/>
              </a:rPr>
              <a:t>	</a:t>
            </a:r>
            <a:r>
              <a:rPr dirty="0" sz="1000" spc="-10" b="1" i="1">
                <a:latin typeface="Times New Roman"/>
                <a:cs typeface="Times New Roman"/>
              </a:rPr>
              <a:t>output</a:t>
            </a:r>
            <a:endParaRPr sz="1000">
              <a:latin typeface="Times New Roman"/>
              <a:cs typeface="Times New Roman"/>
            </a:endParaRPr>
          </a:p>
          <a:p>
            <a:pPr marL="942340">
              <a:lnSpc>
                <a:spcPts val="844"/>
              </a:lnSpc>
              <a:tabLst>
                <a:tab pos="2820670" algn="l"/>
              </a:tabLst>
            </a:pPr>
            <a:r>
              <a:rPr dirty="0" baseline="-4629" sz="1800" spc="-15">
                <a:latin typeface="Times New Roman"/>
                <a:cs typeface="Times New Roman"/>
              </a:rPr>
              <a:t>x</a:t>
            </a:r>
            <a:r>
              <a:rPr dirty="0" baseline="-4629" sz="1800" spc="-292">
                <a:latin typeface="Times New Roman"/>
                <a:cs typeface="Times New Roman"/>
              </a:rPr>
              <a:t> </a:t>
            </a:r>
            <a:r>
              <a:rPr dirty="0" baseline="-31746" sz="1050" spc="-75">
                <a:latin typeface="Times New Roman"/>
                <a:cs typeface="Times New Roman"/>
              </a:rPr>
              <a:t>L</a:t>
            </a:r>
            <a:r>
              <a:rPr dirty="0" baseline="-31746" sz="1050">
                <a:latin typeface="Times New Roman"/>
                <a:cs typeface="Times New Roman"/>
              </a:rPr>
              <a:t>	</a:t>
            </a:r>
            <a:r>
              <a:rPr dirty="0" sz="1000" spc="-10" b="1">
                <a:latin typeface="Calibri"/>
                <a:cs typeface="Calibri"/>
              </a:rPr>
              <a:t>PROCESS</a:t>
            </a:r>
            <a:endParaRPr sz="1000">
              <a:latin typeface="Calibri"/>
              <a:cs typeface="Calibri"/>
            </a:endParaRPr>
          </a:p>
          <a:p>
            <a:pPr algn="ctr" marL="12700">
              <a:lnSpc>
                <a:spcPts val="965"/>
              </a:lnSpc>
              <a:tabLst>
                <a:tab pos="3620770" algn="l"/>
              </a:tabLst>
            </a:pPr>
            <a:r>
              <a:rPr dirty="0" baseline="-20833" sz="1800" spc="-82" i="1">
                <a:latin typeface="Times New Roman"/>
                <a:cs typeface="Times New Roman"/>
              </a:rPr>
              <a:t>r</a:t>
            </a:r>
            <a:r>
              <a:rPr dirty="0" baseline="-59523" sz="1050" spc="-82" i="1">
                <a:latin typeface="Times New Roman"/>
                <a:cs typeface="Times New Roman"/>
              </a:rPr>
              <a:t>a</a:t>
            </a:r>
            <a:r>
              <a:rPr dirty="0" baseline="-59523" sz="1050" spc="-15" i="1">
                <a:latin typeface="Times New Roman"/>
                <a:cs typeface="Times New Roman"/>
              </a:rPr>
              <a:t> </a:t>
            </a:r>
            <a:r>
              <a:rPr dirty="0" baseline="-20833" sz="1800" spc="-37">
                <a:latin typeface="Times New Roman"/>
                <a:cs typeface="Times New Roman"/>
              </a:rPr>
              <a:t>(</a:t>
            </a:r>
            <a:r>
              <a:rPr dirty="0" baseline="-20833" sz="1800" spc="-37" i="1">
                <a:latin typeface="Times New Roman"/>
                <a:cs typeface="Times New Roman"/>
              </a:rPr>
              <a:t>t</a:t>
            </a:r>
            <a:r>
              <a:rPr dirty="0" baseline="-20833" sz="1800" spc="-37">
                <a:latin typeface="Times New Roman"/>
                <a:cs typeface="Times New Roman"/>
              </a:rPr>
              <a:t>)</a:t>
            </a:r>
            <a:r>
              <a:rPr dirty="0" baseline="-20833" sz="1800">
                <a:latin typeface="Times New Roman"/>
                <a:cs typeface="Times New Roman"/>
              </a:rPr>
              <a:t>	</a:t>
            </a:r>
            <a:r>
              <a:rPr dirty="0" sz="1200" i="1">
                <a:latin typeface="Times New Roman"/>
                <a:cs typeface="Times New Roman"/>
              </a:rPr>
              <a:t>y</a:t>
            </a:r>
            <a:r>
              <a:rPr dirty="0" baseline="-23809" sz="1050" i="1">
                <a:latin typeface="Times New Roman"/>
                <a:cs typeface="Times New Roman"/>
              </a:rPr>
              <a:t>a</a:t>
            </a:r>
            <a:r>
              <a:rPr dirty="0" baseline="-23809" sz="1050" spc="-7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894715">
              <a:lnSpc>
                <a:spcPts val="1395"/>
              </a:lnSpc>
            </a:pP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baseline="-23809" sz="1050" spc="-37">
                <a:latin typeface="Times New Roman"/>
                <a:cs typeface="Times New Roman"/>
              </a:rPr>
              <a:t>L</a:t>
            </a:r>
            <a:endParaRPr baseline="-23809" sz="1050">
              <a:latin typeface="Times New Roman"/>
              <a:cs typeface="Times New Roman"/>
            </a:endParaRPr>
          </a:p>
          <a:p>
            <a:pPr algn="r" marR="789305">
              <a:lnSpc>
                <a:spcPct val="100000"/>
              </a:lnSpc>
              <a:spcBef>
                <a:spcPts val="505"/>
              </a:spcBef>
            </a:pP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b</a:t>
            </a:r>
            <a:r>
              <a:rPr dirty="0" baseline="-23809" sz="1050">
                <a:latin typeface="Symbol"/>
                <a:cs typeface="Symbol"/>
              </a:rPr>
              <a:t></a:t>
            </a:r>
            <a:r>
              <a:rPr dirty="0" baseline="-23809" sz="1050" i="1">
                <a:latin typeface="Times New Roman"/>
                <a:cs typeface="Times New Roman"/>
              </a:rPr>
              <a:t>a</a:t>
            </a:r>
            <a:r>
              <a:rPr dirty="0" baseline="-23809" sz="1050" spc="60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algn="r" marR="786765">
              <a:lnSpc>
                <a:spcPct val="100000"/>
              </a:lnSpc>
              <a:spcBef>
                <a:spcPts val="670"/>
              </a:spcBef>
              <a:tabLst>
                <a:tab pos="1756410" algn="l"/>
              </a:tabLst>
            </a:pPr>
            <a:r>
              <a:rPr dirty="0" sz="1000" spc="-10" b="1" i="1">
                <a:latin typeface="Times New Roman"/>
                <a:cs typeface="Times New Roman"/>
              </a:rPr>
              <a:t>Communication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baseline="-16666" sz="1500" b="1" i="1">
                <a:latin typeface="Times New Roman"/>
                <a:cs typeface="Times New Roman"/>
              </a:rPr>
              <a:t>exchange</a:t>
            </a:r>
            <a:r>
              <a:rPr dirty="0" baseline="-16666" sz="1500" spc="225" b="1" i="1">
                <a:latin typeface="Times New Roman"/>
                <a:cs typeface="Times New Roman"/>
              </a:rPr>
              <a:t>  </a:t>
            </a:r>
            <a:r>
              <a:rPr dirty="0" baseline="-11574" sz="1800" i="1">
                <a:latin typeface="Times New Roman"/>
                <a:cs typeface="Times New Roman"/>
              </a:rPr>
              <a:t>u</a:t>
            </a:r>
            <a:r>
              <a:rPr dirty="0" baseline="-43650" sz="1050" i="1">
                <a:latin typeface="Times New Roman"/>
                <a:cs typeface="Times New Roman"/>
              </a:rPr>
              <a:t>a</a:t>
            </a:r>
            <a:r>
              <a:rPr dirty="0" baseline="-43650" sz="1050">
                <a:latin typeface="Symbol"/>
                <a:cs typeface="Symbol"/>
              </a:rPr>
              <a:t></a:t>
            </a:r>
            <a:r>
              <a:rPr dirty="0" baseline="-43650" sz="1050" i="1">
                <a:latin typeface="Times New Roman"/>
                <a:cs typeface="Times New Roman"/>
              </a:rPr>
              <a:t>b</a:t>
            </a:r>
            <a:r>
              <a:rPr dirty="0" baseline="-43650" sz="1050" spc="-22" i="1">
                <a:latin typeface="Times New Roman"/>
                <a:cs typeface="Times New Roman"/>
              </a:rPr>
              <a:t> </a:t>
            </a:r>
            <a:r>
              <a:rPr dirty="0" baseline="-11574" sz="1800" spc="-37">
                <a:latin typeface="Times New Roman"/>
                <a:cs typeface="Times New Roman"/>
              </a:rPr>
              <a:t>(</a:t>
            </a:r>
            <a:r>
              <a:rPr dirty="0" baseline="-11574" sz="1800" spc="-37" i="1">
                <a:latin typeface="Times New Roman"/>
                <a:cs typeface="Times New Roman"/>
              </a:rPr>
              <a:t>t</a:t>
            </a:r>
            <a:r>
              <a:rPr dirty="0" baseline="-11574" sz="1800" spc="-37">
                <a:latin typeface="Times New Roman"/>
                <a:cs typeface="Times New Roman"/>
              </a:rPr>
              <a:t>)</a:t>
            </a:r>
            <a:endParaRPr baseline="-11574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30"/>
              </a:spcBef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ts val="1100"/>
              </a:lnSpc>
              <a:tabLst>
                <a:tab pos="3608704" algn="l"/>
              </a:tabLst>
            </a:pPr>
            <a:r>
              <a:rPr dirty="0" sz="1000" spc="-10" b="1" i="1">
                <a:latin typeface="Times New Roman"/>
                <a:cs typeface="Times New Roman"/>
              </a:rPr>
              <a:t>reference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sz="1000" spc="-50" b="1" i="1">
                <a:latin typeface="Times New Roman"/>
                <a:cs typeface="Times New Roman"/>
              </a:rPr>
              <a:t>o</a:t>
            </a:r>
            <a:endParaRPr sz="1000">
              <a:latin typeface="Times New Roman"/>
              <a:cs typeface="Times New Roman"/>
            </a:endParaRPr>
          </a:p>
          <a:p>
            <a:pPr marL="942340">
              <a:lnSpc>
                <a:spcPts val="1105"/>
              </a:lnSpc>
              <a:tabLst>
                <a:tab pos="1583055" algn="l"/>
                <a:tab pos="2820670" algn="l"/>
              </a:tabLst>
            </a:pPr>
            <a:r>
              <a:rPr dirty="0" sz="1200" spc="-10">
                <a:latin typeface="Times New Roman"/>
                <a:cs typeface="Times New Roman"/>
              </a:rPr>
              <a:t>x</a:t>
            </a:r>
            <a:r>
              <a:rPr dirty="0" sz="1200" spc="-195">
                <a:latin typeface="Times New Roman"/>
                <a:cs typeface="Times New Roman"/>
              </a:rPr>
              <a:t> </a:t>
            </a:r>
            <a:r>
              <a:rPr dirty="0" baseline="-23809" sz="1050" spc="-75">
                <a:latin typeface="Times New Roman"/>
                <a:cs typeface="Times New Roman"/>
              </a:rPr>
              <a:t>L</a:t>
            </a:r>
            <a:r>
              <a:rPr dirty="0" baseline="-23809" sz="1050">
                <a:latin typeface="Times New Roman"/>
                <a:cs typeface="Times New Roman"/>
              </a:rPr>
              <a:t>	</a:t>
            </a:r>
            <a:r>
              <a:rPr dirty="0" baseline="-23809" sz="1050" spc="-75">
                <a:latin typeface="Times New Roman"/>
                <a:cs typeface="Times New Roman"/>
              </a:rPr>
              <a:t>u</a:t>
            </a:r>
            <a:r>
              <a:rPr dirty="0" baseline="-23809" sz="1050">
                <a:latin typeface="Times New Roman"/>
                <a:cs typeface="Times New Roman"/>
              </a:rPr>
              <a:t>	</a:t>
            </a:r>
            <a:r>
              <a:rPr dirty="0" baseline="5555" sz="1500" spc="-15" b="1">
                <a:latin typeface="Calibri"/>
                <a:cs typeface="Calibri"/>
              </a:rPr>
              <a:t>PROCESS</a:t>
            </a:r>
            <a:endParaRPr baseline="5555" sz="1500">
              <a:latin typeface="Calibri"/>
              <a:cs typeface="Calibri"/>
            </a:endParaRPr>
          </a:p>
          <a:p>
            <a:pPr algn="ctr" marL="21590">
              <a:lnSpc>
                <a:spcPts val="910"/>
              </a:lnSpc>
              <a:tabLst>
                <a:tab pos="2002789" algn="l"/>
                <a:tab pos="3629660" algn="l"/>
              </a:tabLst>
            </a:pPr>
            <a:r>
              <a:rPr dirty="0" baseline="2314" sz="1800" spc="-104" i="1">
                <a:latin typeface="Times New Roman"/>
                <a:cs typeface="Times New Roman"/>
              </a:rPr>
              <a:t>r</a:t>
            </a:r>
            <a:r>
              <a:rPr dirty="0" baseline="-19841" sz="1050" spc="-104" i="1">
                <a:latin typeface="Times New Roman"/>
                <a:cs typeface="Times New Roman"/>
              </a:rPr>
              <a:t>b</a:t>
            </a:r>
            <a:r>
              <a:rPr dirty="0" baseline="-19841" sz="1050" spc="-15" i="1">
                <a:latin typeface="Times New Roman"/>
                <a:cs typeface="Times New Roman"/>
              </a:rPr>
              <a:t> </a:t>
            </a:r>
            <a:r>
              <a:rPr dirty="0" baseline="2314" sz="1800" spc="-37">
                <a:latin typeface="Times New Roman"/>
                <a:cs typeface="Times New Roman"/>
              </a:rPr>
              <a:t>(</a:t>
            </a:r>
            <a:r>
              <a:rPr dirty="0" baseline="2314" sz="1800" spc="-37" i="1">
                <a:latin typeface="Times New Roman"/>
                <a:cs typeface="Times New Roman"/>
              </a:rPr>
              <a:t>t</a:t>
            </a:r>
            <a:r>
              <a:rPr dirty="0" baseline="2314" sz="1800" spc="-37">
                <a:latin typeface="Times New Roman"/>
                <a:cs typeface="Times New Roman"/>
              </a:rPr>
              <a:t>)</a:t>
            </a:r>
            <a:r>
              <a:rPr dirty="0" baseline="2314" sz="1800">
                <a:latin typeface="Times New Roman"/>
                <a:cs typeface="Times New Roman"/>
              </a:rPr>
              <a:t>	</a:t>
            </a:r>
            <a:r>
              <a:rPr dirty="0" sz="1000" spc="-20" b="1" i="1">
                <a:latin typeface="Times New Roman"/>
                <a:cs typeface="Times New Roman"/>
              </a:rPr>
              <a:t>input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baseline="23148" sz="1800" i="1">
                <a:latin typeface="Times New Roman"/>
                <a:cs typeface="Times New Roman"/>
              </a:rPr>
              <a:t>y</a:t>
            </a:r>
            <a:r>
              <a:rPr dirty="0" baseline="15873" sz="1050" i="1">
                <a:latin typeface="Times New Roman"/>
                <a:cs typeface="Times New Roman"/>
              </a:rPr>
              <a:t>b</a:t>
            </a:r>
            <a:r>
              <a:rPr dirty="0" baseline="15873" sz="1050" spc="-52" i="1">
                <a:latin typeface="Times New Roman"/>
                <a:cs typeface="Times New Roman"/>
              </a:rPr>
              <a:t> </a:t>
            </a:r>
            <a:r>
              <a:rPr dirty="0" baseline="23148" sz="1800" spc="-37">
                <a:latin typeface="Times New Roman"/>
                <a:cs typeface="Times New Roman"/>
              </a:rPr>
              <a:t>(</a:t>
            </a:r>
            <a:r>
              <a:rPr dirty="0" baseline="23148" sz="1800" spc="-37" i="1">
                <a:latin typeface="Times New Roman"/>
                <a:cs typeface="Times New Roman"/>
              </a:rPr>
              <a:t>t</a:t>
            </a:r>
            <a:r>
              <a:rPr dirty="0" baseline="23148" sz="1800" spc="-37">
                <a:latin typeface="Times New Roman"/>
                <a:cs typeface="Times New Roman"/>
              </a:rPr>
              <a:t>)</a:t>
            </a:r>
            <a:endParaRPr baseline="23148" sz="1800">
              <a:latin typeface="Times New Roman"/>
              <a:cs typeface="Times New Roman"/>
            </a:endParaRPr>
          </a:p>
          <a:p>
            <a:pPr algn="ctr" marR="1372870">
              <a:lnSpc>
                <a:spcPts val="835"/>
              </a:lnSpc>
            </a:pP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baseline="-23809" sz="1050">
                <a:latin typeface="Times New Roman"/>
                <a:cs typeface="Times New Roman"/>
              </a:rPr>
              <a:t>L</a:t>
            </a:r>
            <a:r>
              <a:rPr dirty="0" baseline="-23809" sz="105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Ax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baseline="-23809" sz="1050" spc="-37">
                <a:latin typeface="Times New Roman"/>
                <a:cs typeface="Times New Roman"/>
              </a:rPr>
              <a:t>u</a:t>
            </a:r>
            <a:endParaRPr baseline="-23809" sz="1050">
              <a:latin typeface="Times New Roman"/>
              <a:cs typeface="Times New Roman"/>
            </a:endParaRPr>
          </a:p>
          <a:p>
            <a:pPr algn="ctr" marL="263525">
              <a:lnSpc>
                <a:spcPts val="1125"/>
              </a:lnSpc>
            </a:pP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b</a:t>
            </a:r>
            <a:r>
              <a:rPr dirty="0" baseline="-23809" sz="1050" spc="-44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1200">
              <a:latin typeface="Times New Roman"/>
              <a:cs typeface="Times New Roman"/>
            </a:endParaRPr>
          </a:p>
          <a:p>
            <a:pPr marL="2101215">
              <a:lnSpc>
                <a:spcPct val="100000"/>
              </a:lnSpc>
            </a:pPr>
            <a:r>
              <a:rPr dirty="0" sz="1000" spc="-10" b="1" i="1">
                <a:latin typeface="Times New Roman"/>
                <a:cs typeface="Times New Roman"/>
              </a:rPr>
              <a:t>measurements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252984" y="981455"/>
            <a:ext cx="8711565" cy="5401310"/>
            <a:chOff x="252984" y="981455"/>
            <a:chExt cx="8711565" cy="540131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54880" y="2758439"/>
              <a:ext cx="2731007" cy="127101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4768" y="3499104"/>
              <a:ext cx="496823" cy="37795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5999" y="3514344"/>
              <a:ext cx="941831" cy="52120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5984" y="3340607"/>
              <a:ext cx="1097280" cy="135940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0423" y="3764279"/>
              <a:ext cx="2727960" cy="127406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20312" y="4507991"/>
              <a:ext cx="496824" cy="37490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71543" y="4523232"/>
              <a:ext cx="941831" cy="521207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1528" y="4346447"/>
              <a:ext cx="1097279" cy="135940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9799" y="4126991"/>
              <a:ext cx="2727959" cy="127101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09688" y="4867655"/>
              <a:ext cx="496824" cy="374903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57872" y="4882896"/>
              <a:ext cx="944879" cy="521208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70904" y="4709159"/>
              <a:ext cx="1094231" cy="1359408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58768" y="4968240"/>
              <a:ext cx="2727960" cy="1274064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8655" y="5711952"/>
              <a:ext cx="496824" cy="374903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9887" y="5727191"/>
              <a:ext cx="941832" cy="521207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41263" y="3916679"/>
              <a:ext cx="1045463" cy="1063752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94560" y="2447544"/>
              <a:ext cx="893063" cy="1578863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2647" y="4175760"/>
              <a:ext cx="1758695" cy="1161287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252984" y="981455"/>
              <a:ext cx="8711565" cy="5401310"/>
            </a:xfrm>
            <a:custGeom>
              <a:avLst/>
              <a:gdLst/>
              <a:ahLst/>
              <a:cxnLst/>
              <a:rect l="l" t="t" r="r" b="b"/>
              <a:pathLst>
                <a:path w="8711565" h="5401310">
                  <a:moveTo>
                    <a:pt x="8711184" y="0"/>
                  </a:moveTo>
                  <a:lnTo>
                    <a:pt x="0" y="0"/>
                  </a:lnTo>
                  <a:lnTo>
                    <a:pt x="0" y="5401056"/>
                  </a:lnTo>
                  <a:lnTo>
                    <a:pt x="8711184" y="5401056"/>
                  </a:lnTo>
                  <a:lnTo>
                    <a:pt x="8711184" y="0"/>
                  </a:lnTo>
                  <a:close/>
                </a:path>
              </a:pathLst>
            </a:custGeom>
            <a:solidFill>
              <a:srgbClr val="FFFFFF">
                <a:alpha val="87841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690473" y="2013280"/>
            <a:ext cx="6249670" cy="2221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6235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Microrredes</a:t>
            </a:r>
            <a:r>
              <a:rPr dirty="0" sz="24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2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energía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dirty="0" sz="2400" b="1">
                <a:solidFill>
                  <a:srgbClr val="41A62A"/>
                </a:solidFill>
                <a:latin typeface="Arial"/>
                <a:cs typeface="Arial"/>
              </a:rPr>
              <a:t>Centro</a:t>
            </a:r>
            <a:r>
              <a:rPr dirty="0" sz="2400" spc="-4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41A62A"/>
                </a:solidFill>
                <a:latin typeface="Arial"/>
                <a:cs typeface="Arial"/>
              </a:rPr>
              <a:t>Nacional</a:t>
            </a:r>
            <a:r>
              <a:rPr dirty="0" sz="2400" spc="-7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41A62A"/>
                </a:solidFill>
                <a:latin typeface="Arial"/>
                <a:cs typeface="Arial"/>
              </a:rPr>
              <a:t>del</a:t>
            </a:r>
            <a:r>
              <a:rPr dirty="0" sz="2400" spc="-4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41A62A"/>
                </a:solidFill>
                <a:latin typeface="Arial"/>
                <a:cs typeface="Arial"/>
              </a:rPr>
              <a:t>Hidrógeno</a:t>
            </a:r>
            <a:endParaRPr sz="2400">
              <a:latin typeface="Arial"/>
              <a:cs typeface="Arial"/>
            </a:endParaRPr>
          </a:p>
          <a:p>
            <a:pPr marL="356235" indent="-343535">
              <a:lnSpc>
                <a:spcPct val="100000"/>
              </a:lnSpc>
              <a:buAutoNum type="arabicPeriod"/>
              <a:tabLst>
                <a:tab pos="356235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Control</a:t>
            </a:r>
            <a:r>
              <a:rPr dirty="0" sz="24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Predictivo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Optimización</a:t>
            </a:r>
            <a:r>
              <a:rPr dirty="0" sz="24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económica</a:t>
            </a:r>
            <a:r>
              <a:rPr dirty="0" sz="2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24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microrredes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Calidad</a:t>
            </a:r>
            <a:r>
              <a:rPr dirty="0" sz="24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24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Suministro</a:t>
            </a:r>
            <a:r>
              <a:rPr dirty="0" sz="2400" spc="-6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en</a:t>
            </a:r>
            <a:r>
              <a:rPr dirty="0" sz="24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Microrredes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Conclusiones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612648" y="1341119"/>
            <a:ext cx="7343140" cy="576580"/>
            <a:chOff x="612648" y="1341119"/>
            <a:chExt cx="7343140" cy="576580"/>
          </a:xfrm>
        </p:grpSpPr>
        <p:sp>
          <p:nvSpPr>
            <p:cNvPr id="28" name="object 28" descr=""/>
            <p:cNvSpPr/>
            <p:nvPr/>
          </p:nvSpPr>
          <p:spPr>
            <a:xfrm>
              <a:off x="612648" y="1414271"/>
              <a:ext cx="7199630" cy="502920"/>
            </a:xfrm>
            <a:custGeom>
              <a:avLst/>
              <a:gdLst/>
              <a:ahLst/>
              <a:cxnLst/>
              <a:rect l="l" t="t" r="r" b="b"/>
              <a:pathLst>
                <a:path w="7199630" h="502919">
                  <a:moveTo>
                    <a:pt x="7199376" y="0"/>
                  </a:moveTo>
                  <a:lnTo>
                    <a:pt x="0" y="0"/>
                  </a:lnTo>
                  <a:lnTo>
                    <a:pt x="0" y="502920"/>
                  </a:lnTo>
                  <a:lnTo>
                    <a:pt x="7199376" y="502920"/>
                  </a:lnTo>
                  <a:lnTo>
                    <a:pt x="7199376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5904" y="1341119"/>
              <a:ext cx="7199376" cy="505967"/>
            </a:xfrm>
            <a:prstGeom prst="rect">
              <a:avLst/>
            </a:prstGeom>
          </p:spPr>
        </p:pic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612648" y="1414272"/>
            <a:ext cx="7199630" cy="5029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78460">
              <a:lnSpc>
                <a:spcPts val="3060"/>
              </a:lnSpc>
            </a:pPr>
            <a:r>
              <a:rPr dirty="0" sz="2800" spc="-10"/>
              <a:t>Indice</a:t>
            </a:r>
            <a:endParaRPr sz="2800"/>
          </a:p>
        </p:txBody>
      </p:sp>
      <p:sp>
        <p:nvSpPr>
          <p:cNvPr id="31" name="object 3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32" name="object 3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1095" y="1061415"/>
            <a:ext cx="4559935" cy="45402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>
                <a:solidFill>
                  <a:srgbClr val="41A62A"/>
                </a:solidFill>
                <a:latin typeface="Calibri"/>
                <a:cs typeface="Calibri"/>
              </a:rPr>
              <a:t>Centro</a:t>
            </a:r>
            <a:r>
              <a:rPr dirty="0" sz="2800" spc="-80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41A62A"/>
                </a:solidFill>
                <a:latin typeface="Calibri"/>
                <a:cs typeface="Calibri"/>
              </a:rPr>
              <a:t>Nacional</a:t>
            </a:r>
            <a:r>
              <a:rPr dirty="0" sz="2800" spc="-45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41A62A"/>
                </a:solidFill>
                <a:latin typeface="Calibri"/>
                <a:cs typeface="Calibri"/>
              </a:rPr>
              <a:t>del</a:t>
            </a:r>
            <a:r>
              <a:rPr dirty="0" sz="2800" spc="-45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41A62A"/>
                </a:solidFill>
                <a:latin typeface="Calibri"/>
                <a:cs typeface="Calibri"/>
              </a:rPr>
              <a:t>Hidrógeno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603247" y="3297935"/>
            <a:ext cx="5562600" cy="563880"/>
          </a:xfrm>
          <a:custGeom>
            <a:avLst/>
            <a:gdLst/>
            <a:ahLst/>
            <a:cxnLst/>
            <a:rect l="l" t="t" r="r" b="b"/>
            <a:pathLst>
              <a:path w="5562600" h="563879">
                <a:moveTo>
                  <a:pt x="0" y="93979"/>
                </a:moveTo>
                <a:lnTo>
                  <a:pt x="7379" y="57382"/>
                </a:lnTo>
                <a:lnTo>
                  <a:pt x="27511" y="27511"/>
                </a:lnTo>
                <a:lnTo>
                  <a:pt x="57382" y="7379"/>
                </a:lnTo>
                <a:lnTo>
                  <a:pt x="93979" y="0"/>
                </a:lnTo>
                <a:lnTo>
                  <a:pt x="5468620" y="0"/>
                </a:lnTo>
                <a:lnTo>
                  <a:pt x="5505217" y="7379"/>
                </a:lnTo>
                <a:lnTo>
                  <a:pt x="5535088" y="27511"/>
                </a:lnTo>
                <a:lnTo>
                  <a:pt x="5555220" y="57382"/>
                </a:lnTo>
                <a:lnTo>
                  <a:pt x="5562600" y="93979"/>
                </a:lnTo>
                <a:lnTo>
                  <a:pt x="5562600" y="469900"/>
                </a:lnTo>
                <a:lnTo>
                  <a:pt x="5555220" y="506497"/>
                </a:lnTo>
                <a:lnTo>
                  <a:pt x="5535088" y="536368"/>
                </a:lnTo>
                <a:lnTo>
                  <a:pt x="5505217" y="556500"/>
                </a:lnTo>
                <a:lnTo>
                  <a:pt x="5468620" y="563880"/>
                </a:lnTo>
                <a:lnTo>
                  <a:pt x="93979" y="563880"/>
                </a:lnTo>
                <a:lnTo>
                  <a:pt x="57382" y="556500"/>
                </a:lnTo>
                <a:lnTo>
                  <a:pt x="27511" y="536368"/>
                </a:lnTo>
                <a:lnTo>
                  <a:pt x="7379" y="506497"/>
                </a:lnTo>
                <a:lnTo>
                  <a:pt x="0" y="469900"/>
                </a:lnTo>
                <a:lnTo>
                  <a:pt x="0" y="93979"/>
                </a:lnTo>
                <a:close/>
              </a:path>
            </a:pathLst>
          </a:custGeom>
          <a:ln w="2438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696592" y="3394964"/>
            <a:ext cx="1880870" cy="3295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00" b="1">
                <a:solidFill>
                  <a:srgbClr val="41A62A"/>
                </a:solidFill>
                <a:latin typeface="Arial"/>
                <a:cs typeface="Arial"/>
              </a:rPr>
              <a:t>Líneas</a:t>
            </a:r>
            <a:r>
              <a:rPr dirty="0" sz="2000" spc="-3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41A62A"/>
                </a:solidFill>
                <a:latin typeface="Arial"/>
                <a:cs typeface="Arial"/>
              </a:rPr>
              <a:t>de</a:t>
            </a:r>
            <a:r>
              <a:rPr dirty="0" sz="2000" spc="-5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41A62A"/>
                </a:solidFill>
                <a:latin typeface="Arial"/>
                <a:cs typeface="Arial"/>
              </a:rPr>
              <a:t>I+D+i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4711" y="2724911"/>
            <a:ext cx="5562599" cy="563879"/>
          </a:xfrm>
          <a:prstGeom prst="rect">
            <a:avLst/>
          </a:prstGeom>
        </p:spPr>
      </p:pic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691198" y="2144283"/>
          <a:ext cx="6088380" cy="1096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830"/>
                <a:gridCol w="5099685"/>
                <a:gridCol w="463550"/>
              </a:tblGrid>
              <a:tr h="560705">
                <a:tc gridSpan="2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2000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2000" spc="-35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Centro</a:t>
                      </a:r>
                      <a:r>
                        <a:rPr dirty="0" sz="2000" spc="-50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Nacional</a:t>
                      </a:r>
                      <a:r>
                        <a:rPr dirty="0" sz="2000" spc="-15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2000" spc="-55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Hidrógeno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07950">
                    <a:lnR w="381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5359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381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dirty="0" sz="2000" spc="-10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Actividades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08585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pSp>
        <p:nvGrpSpPr>
          <p:cNvPr id="8" name="object 8" descr=""/>
          <p:cNvGrpSpPr/>
          <p:nvPr/>
        </p:nvGrpSpPr>
        <p:grpSpPr>
          <a:xfrm>
            <a:off x="2161032" y="3880103"/>
            <a:ext cx="6075045" cy="1118870"/>
            <a:chOff x="2161032" y="3880103"/>
            <a:chExt cx="6075045" cy="1118870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1032" y="3880103"/>
              <a:ext cx="5559552" cy="560832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73096" y="4434839"/>
              <a:ext cx="5562600" cy="563880"/>
            </a:xfrm>
            <a:prstGeom prst="rect">
              <a:avLst/>
            </a:prstGeom>
          </p:spPr>
        </p:pic>
      </p:grpSp>
      <p:graphicFrame>
        <p:nvGraphicFramePr>
          <p:cNvPr id="11" name="object 11" descr=""/>
          <p:cNvGraphicFramePr>
            <a:graphicFrameLocks noGrp="1"/>
          </p:cNvGraphicFramePr>
          <p:nvPr/>
        </p:nvGraphicFramePr>
        <p:xfrm>
          <a:off x="2145162" y="3887652"/>
          <a:ext cx="6155690" cy="1090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1809"/>
                <a:gridCol w="5046980"/>
                <a:gridCol w="487045"/>
              </a:tblGrid>
              <a:tr h="530225">
                <a:tc gridSpan="2"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dirty="0" sz="2000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Colaboraciones</a:t>
                      </a:r>
                      <a:r>
                        <a:rPr dirty="0" sz="2000" spc="-65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2000" spc="-80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participación</a:t>
                      </a:r>
                      <a:r>
                        <a:rPr dirty="0" sz="2000" spc="-65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sectorial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533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5607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381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dirty="0" sz="2000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Laboratorios</a:t>
                      </a:r>
                      <a:r>
                        <a:rPr dirty="0" sz="2000" spc="-65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2000" spc="-75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instalaciones</a:t>
                      </a:r>
                      <a:r>
                        <a:rPr dirty="0" sz="2000" spc="-70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41A62A"/>
                          </a:solidFill>
                          <a:latin typeface="Arial"/>
                          <a:cs typeface="Arial"/>
                        </a:rPr>
                        <a:t>auxiliares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05410">
                    <a:lnL w="3810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83663" y="414985"/>
            <a:ext cx="5243195" cy="45402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>
                <a:solidFill>
                  <a:srgbClr val="2E9E37"/>
                </a:solidFill>
              </a:rPr>
              <a:t>Centro</a:t>
            </a:r>
            <a:r>
              <a:rPr dirty="0" sz="2800" spc="-45">
                <a:solidFill>
                  <a:srgbClr val="2E9E37"/>
                </a:solidFill>
              </a:rPr>
              <a:t> </a:t>
            </a:r>
            <a:r>
              <a:rPr dirty="0" sz="2800">
                <a:solidFill>
                  <a:srgbClr val="2E9E37"/>
                </a:solidFill>
              </a:rPr>
              <a:t>Nacional</a:t>
            </a:r>
            <a:r>
              <a:rPr dirty="0" sz="2800" spc="-30">
                <a:solidFill>
                  <a:srgbClr val="2E9E37"/>
                </a:solidFill>
              </a:rPr>
              <a:t> </a:t>
            </a:r>
            <a:r>
              <a:rPr dirty="0" sz="2800">
                <a:solidFill>
                  <a:srgbClr val="2E9E37"/>
                </a:solidFill>
              </a:rPr>
              <a:t>del</a:t>
            </a:r>
            <a:r>
              <a:rPr dirty="0" sz="2800" spc="-25">
                <a:solidFill>
                  <a:srgbClr val="2E9E37"/>
                </a:solidFill>
              </a:rPr>
              <a:t> </a:t>
            </a:r>
            <a:r>
              <a:rPr dirty="0" sz="2800" spc="-10">
                <a:solidFill>
                  <a:srgbClr val="2E9E37"/>
                </a:solidFill>
              </a:rPr>
              <a:t>Hidrógeno</a:t>
            </a:r>
            <a:endParaRPr sz="2800"/>
          </a:p>
        </p:txBody>
      </p:sp>
      <p:grpSp>
        <p:nvGrpSpPr>
          <p:cNvPr id="3" name="object 3" descr=""/>
          <p:cNvGrpSpPr/>
          <p:nvPr/>
        </p:nvGrpSpPr>
        <p:grpSpPr>
          <a:xfrm>
            <a:off x="2407920" y="4422647"/>
            <a:ext cx="5196840" cy="1664335"/>
            <a:chOff x="2407920" y="4422647"/>
            <a:chExt cx="5196840" cy="166433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6032" y="4422647"/>
              <a:ext cx="3538727" cy="1664208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7920" y="5361431"/>
              <a:ext cx="1475232" cy="243840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2522601" y="5402707"/>
            <a:ext cx="124460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Sede</a:t>
            </a:r>
            <a:r>
              <a:rPr dirty="0" sz="800" spc="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CNH2</a:t>
            </a:r>
            <a:r>
              <a:rPr dirty="0" sz="800" spc="-4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en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 Puertollano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911352" y="2420111"/>
            <a:ext cx="7266940" cy="2161540"/>
            <a:chOff x="911352" y="2420111"/>
            <a:chExt cx="7266940" cy="2161540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1352" y="2493263"/>
              <a:ext cx="2901696" cy="208788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86655" y="2420111"/>
              <a:ext cx="3691128" cy="1959864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6029959" y="3667759"/>
            <a:ext cx="10750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◙</a:t>
            </a:r>
            <a:r>
              <a:rPr dirty="0" sz="1800" spc="-9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0000"/>
                </a:solidFill>
                <a:latin typeface="Calibri"/>
                <a:cs typeface="Calibri"/>
              </a:rPr>
              <a:t>Puertollano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2425826" y="3709415"/>
            <a:ext cx="2593340" cy="172720"/>
          </a:xfrm>
          <a:custGeom>
            <a:avLst/>
            <a:gdLst/>
            <a:ahLst/>
            <a:cxnLst/>
            <a:rect l="l" t="t" r="r" b="b"/>
            <a:pathLst>
              <a:path w="2593340" h="172720">
                <a:moveTo>
                  <a:pt x="2556589" y="120325"/>
                </a:moveTo>
                <a:lnTo>
                  <a:pt x="2492375" y="154050"/>
                </a:lnTo>
                <a:lnTo>
                  <a:pt x="2487930" y="156463"/>
                </a:lnTo>
                <a:lnTo>
                  <a:pt x="2486152" y="161924"/>
                </a:lnTo>
                <a:lnTo>
                  <a:pt x="2488565" y="166369"/>
                </a:lnTo>
                <a:lnTo>
                  <a:pt x="2490851" y="170941"/>
                </a:lnTo>
                <a:lnTo>
                  <a:pt x="2496439" y="172592"/>
                </a:lnTo>
                <a:lnTo>
                  <a:pt x="2500884" y="170306"/>
                </a:lnTo>
                <a:lnTo>
                  <a:pt x="2577145" y="130174"/>
                </a:lnTo>
                <a:lnTo>
                  <a:pt x="2574290" y="130174"/>
                </a:lnTo>
                <a:lnTo>
                  <a:pt x="2542147" y="128777"/>
                </a:lnTo>
                <a:lnTo>
                  <a:pt x="2569718" y="128777"/>
                </a:lnTo>
                <a:lnTo>
                  <a:pt x="2556589" y="120325"/>
                </a:lnTo>
                <a:close/>
              </a:path>
              <a:path w="2593340" h="172720">
                <a:moveTo>
                  <a:pt x="762" y="0"/>
                </a:moveTo>
                <a:lnTo>
                  <a:pt x="0" y="18287"/>
                </a:lnTo>
                <a:lnTo>
                  <a:pt x="2574290" y="130174"/>
                </a:lnTo>
                <a:lnTo>
                  <a:pt x="2574357" y="128777"/>
                </a:lnTo>
                <a:lnTo>
                  <a:pt x="2540495" y="128777"/>
                </a:lnTo>
                <a:lnTo>
                  <a:pt x="2556589" y="120325"/>
                </a:lnTo>
                <a:lnTo>
                  <a:pt x="2541188" y="110409"/>
                </a:lnTo>
                <a:lnTo>
                  <a:pt x="762" y="0"/>
                </a:lnTo>
                <a:close/>
              </a:path>
              <a:path w="2593340" h="172720">
                <a:moveTo>
                  <a:pt x="2501138" y="62991"/>
                </a:moveTo>
                <a:lnTo>
                  <a:pt x="2495550" y="64134"/>
                </a:lnTo>
                <a:lnTo>
                  <a:pt x="2492756" y="68452"/>
                </a:lnTo>
                <a:lnTo>
                  <a:pt x="2490089" y="72643"/>
                </a:lnTo>
                <a:lnTo>
                  <a:pt x="2491232" y="78358"/>
                </a:lnTo>
                <a:lnTo>
                  <a:pt x="2495550" y="81025"/>
                </a:lnTo>
                <a:lnTo>
                  <a:pt x="2541188" y="110409"/>
                </a:lnTo>
                <a:lnTo>
                  <a:pt x="2575179" y="111886"/>
                </a:lnTo>
                <a:lnTo>
                  <a:pt x="2574357" y="128777"/>
                </a:lnTo>
                <a:lnTo>
                  <a:pt x="2574290" y="130174"/>
                </a:lnTo>
                <a:lnTo>
                  <a:pt x="2577145" y="130174"/>
                </a:lnTo>
                <a:lnTo>
                  <a:pt x="2592832" y="121919"/>
                </a:lnTo>
                <a:lnTo>
                  <a:pt x="2505456" y="65658"/>
                </a:lnTo>
                <a:lnTo>
                  <a:pt x="2501138" y="62991"/>
                </a:lnTo>
                <a:close/>
              </a:path>
              <a:path w="2593340" h="172720">
                <a:moveTo>
                  <a:pt x="2570480" y="113029"/>
                </a:moveTo>
                <a:lnTo>
                  <a:pt x="2556589" y="120325"/>
                </a:lnTo>
                <a:lnTo>
                  <a:pt x="2569718" y="128777"/>
                </a:lnTo>
                <a:lnTo>
                  <a:pt x="2570480" y="113029"/>
                </a:lnTo>
                <a:close/>
              </a:path>
              <a:path w="2593340" h="172720">
                <a:moveTo>
                  <a:pt x="2575123" y="113029"/>
                </a:moveTo>
                <a:lnTo>
                  <a:pt x="2570480" y="113029"/>
                </a:lnTo>
                <a:lnTo>
                  <a:pt x="2569718" y="128777"/>
                </a:lnTo>
                <a:lnTo>
                  <a:pt x="2574357" y="128777"/>
                </a:lnTo>
                <a:lnTo>
                  <a:pt x="2575123" y="113029"/>
                </a:lnTo>
                <a:close/>
              </a:path>
              <a:path w="2593340" h="172720">
                <a:moveTo>
                  <a:pt x="2541188" y="110409"/>
                </a:moveTo>
                <a:lnTo>
                  <a:pt x="2556589" y="120325"/>
                </a:lnTo>
                <a:lnTo>
                  <a:pt x="2570480" y="113029"/>
                </a:lnTo>
                <a:lnTo>
                  <a:pt x="2575123" y="113029"/>
                </a:lnTo>
                <a:lnTo>
                  <a:pt x="2575179" y="111886"/>
                </a:lnTo>
                <a:lnTo>
                  <a:pt x="2541188" y="11040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474065" y="1144016"/>
            <a:ext cx="8056880" cy="11550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299085" marR="5080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300990" algn="l"/>
              </a:tabLst>
            </a:pPr>
            <a:r>
              <a:rPr dirty="0" sz="1600">
                <a:solidFill>
                  <a:srgbClr val="41A62A"/>
                </a:solidFill>
                <a:latin typeface="Calibri"/>
                <a:cs typeface="Calibri"/>
              </a:rPr>
              <a:t>	</a:t>
            </a:r>
            <a:r>
              <a:rPr dirty="0" sz="1600" b="1">
                <a:solidFill>
                  <a:srgbClr val="00519E"/>
                </a:solidFill>
                <a:latin typeface="Calibri"/>
                <a:cs typeface="Calibri"/>
              </a:rPr>
              <a:t>Centro</a:t>
            </a:r>
            <a:r>
              <a:rPr dirty="0" sz="1600" spc="30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00519E"/>
                </a:solidFill>
                <a:latin typeface="Calibri"/>
                <a:cs typeface="Calibri"/>
              </a:rPr>
              <a:t>Público</a:t>
            </a:r>
            <a:r>
              <a:rPr dirty="0" sz="1600" spc="29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600" spc="31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00519E"/>
                </a:solidFill>
                <a:latin typeface="Calibri"/>
                <a:cs typeface="Calibri"/>
              </a:rPr>
              <a:t>Investigación</a:t>
            </a:r>
            <a:r>
              <a:rPr dirty="0" sz="1600" spc="30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creado</a:t>
            </a:r>
            <a:r>
              <a:rPr dirty="0" sz="1600" spc="29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a</a:t>
            </a:r>
            <a:r>
              <a:rPr dirty="0" sz="1600" spc="29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través</a:t>
            </a:r>
            <a:r>
              <a:rPr dirty="0" sz="1600" spc="29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600" spc="29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un</a:t>
            </a:r>
            <a:r>
              <a:rPr dirty="0" sz="1600" spc="29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Consorcio</a:t>
            </a:r>
            <a:r>
              <a:rPr dirty="0" sz="1600" spc="3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entre</a:t>
            </a:r>
            <a:r>
              <a:rPr dirty="0" sz="1600" spc="29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el</a:t>
            </a:r>
            <a:r>
              <a:rPr dirty="0" sz="1600" spc="3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Ministerio</a:t>
            </a:r>
            <a:r>
              <a:rPr dirty="0" sz="1600" spc="29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 spc="-25">
                <a:solidFill>
                  <a:srgbClr val="00519E"/>
                </a:solidFill>
                <a:latin typeface="Calibri"/>
                <a:cs typeface="Calibri"/>
              </a:rPr>
              <a:t>de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Ciencia,</a:t>
            </a:r>
            <a:r>
              <a:rPr dirty="0" sz="1600" spc="5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Innovación</a:t>
            </a:r>
            <a:r>
              <a:rPr dirty="0" sz="1600" spc="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600" spc="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Universidades</a:t>
            </a:r>
            <a:r>
              <a:rPr dirty="0" sz="1600" spc="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(MICIU),</a:t>
            </a:r>
            <a:r>
              <a:rPr dirty="0" sz="1600" spc="6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al</a:t>
            </a:r>
            <a:r>
              <a:rPr dirty="0" sz="1600" spc="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que</a:t>
            </a:r>
            <a:r>
              <a:rPr dirty="0" sz="1600" spc="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está</a:t>
            </a:r>
            <a:r>
              <a:rPr dirty="0" sz="1600" spc="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adscrito,</a:t>
            </a:r>
            <a:r>
              <a:rPr dirty="0" sz="1600" spc="6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600" spc="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la</a:t>
            </a:r>
            <a:r>
              <a:rPr dirty="0" sz="1600" spc="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Junta</a:t>
            </a:r>
            <a:r>
              <a:rPr dirty="0" sz="1600" spc="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600" spc="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00519E"/>
                </a:solidFill>
                <a:latin typeface="Calibri"/>
                <a:cs typeface="Calibri"/>
              </a:rPr>
              <a:t>Comunidades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6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00519E"/>
                </a:solidFill>
                <a:latin typeface="Calibri"/>
                <a:cs typeface="Calibri"/>
              </a:rPr>
              <a:t>Castilla-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La</a:t>
            </a:r>
            <a:r>
              <a:rPr dirty="0" sz="16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Mancha,</a:t>
            </a:r>
            <a:r>
              <a:rPr dirty="0" sz="16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al</a:t>
            </a:r>
            <a:r>
              <a:rPr dirty="0" sz="16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50%</a:t>
            </a:r>
            <a:r>
              <a:rPr dirty="0" sz="16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cada</a:t>
            </a:r>
            <a:r>
              <a:rPr dirty="0" sz="1600" spc="-20">
                <a:solidFill>
                  <a:srgbClr val="00519E"/>
                </a:solidFill>
                <a:latin typeface="Calibri"/>
                <a:cs typeface="Calibri"/>
              </a:rPr>
              <a:t> uno.</a:t>
            </a:r>
            <a:endParaRPr sz="16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205"/>
              </a:spcBef>
              <a:buClr>
                <a:srgbClr val="41A62A"/>
              </a:buClr>
              <a:buFont typeface="Arial MT"/>
              <a:buChar char="•"/>
              <a:tabLst>
                <a:tab pos="299085" algn="l"/>
              </a:tabLst>
            </a:pP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Está</a:t>
            </a:r>
            <a:r>
              <a:rPr dirty="0" sz="16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ubicado</a:t>
            </a:r>
            <a:r>
              <a:rPr dirty="0" sz="1600" spc="-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en</a:t>
            </a:r>
            <a:r>
              <a:rPr dirty="0" sz="16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00519E"/>
                </a:solidFill>
                <a:latin typeface="Calibri"/>
                <a:cs typeface="Calibri"/>
              </a:rPr>
              <a:t>Puertollano,</a:t>
            </a:r>
            <a:r>
              <a:rPr dirty="0" sz="16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Ciudad</a:t>
            </a:r>
            <a:r>
              <a:rPr dirty="0" sz="1600" spc="-6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Real</a:t>
            </a:r>
            <a:r>
              <a:rPr dirty="0" sz="1600" spc="-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00519E"/>
                </a:solidFill>
                <a:latin typeface="Calibri"/>
                <a:cs typeface="Calibri"/>
              </a:rPr>
              <a:t>(Castilla-</a:t>
            </a:r>
            <a:r>
              <a:rPr dirty="0" sz="1600">
                <a:solidFill>
                  <a:srgbClr val="00519E"/>
                </a:solidFill>
                <a:latin typeface="Calibri"/>
                <a:cs typeface="Calibri"/>
              </a:rPr>
              <a:t>La</a:t>
            </a:r>
            <a:r>
              <a:rPr dirty="0" sz="16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00519E"/>
                </a:solidFill>
                <a:latin typeface="Calibri"/>
                <a:cs typeface="Calibri"/>
              </a:rPr>
              <a:t>Mancha).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83663" y="557860"/>
            <a:ext cx="5243195" cy="45402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>
                <a:solidFill>
                  <a:srgbClr val="2E9E37"/>
                </a:solidFill>
              </a:rPr>
              <a:t>Centro</a:t>
            </a:r>
            <a:r>
              <a:rPr dirty="0" sz="2800" spc="-45">
                <a:solidFill>
                  <a:srgbClr val="2E9E37"/>
                </a:solidFill>
              </a:rPr>
              <a:t> </a:t>
            </a:r>
            <a:r>
              <a:rPr dirty="0" sz="2800">
                <a:solidFill>
                  <a:srgbClr val="2E9E37"/>
                </a:solidFill>
              </a:rPr>
              <a:t>Nacional</a:t>
            </a:r>
            <a:r>
              <a:rPr dirty="0" sz="2800" spc="-30">
                <a:solidFill>
                  <a:srgbClr val="2E9E37"/>
                </a:solidFill>
              </a:rPr>
              <a:t> </a:t>
            </a:r>
            <a:r>
              <a:rPr dirty="0" sz="2800">
                <a:solidFill>
                  <a:srgbClr val="2E9E37"/>
                </a:solidFill>
              </a:rPr>
              <a:t>del</a:t>
            </a:r>
            <a:r>
              <a:rPr dirty="0" sz="2800" spc="-25">
                <a:solidFill>
                  <a:srgbClr val="2E9E37"/>
                </a:solidFill>
              </a:rPr>
              <a:t> </a:t>
            </a:r>
            <a:r>
              <a:rPr dirty="0" sz="2800" spc="-10">
                <a:solidFill>
                  <a:srgbClr val="2E9E37"/>
                </a:solidFill>
              </a:rPr>
              <a:t>Hidrógeno</a:t>
            </a:r>
            <a:endParaRPr sz="2800"/>
          </a:p>
        </p:txBody>
      </p:sp>
      <p:grpSp>
        <p:nvGrpSpPr>
          <p:cNvPr id="3" name="object 3" descr=""/>
          <p:cNvGrpSpPr/>
          <p:nvPr/>
        </p:nvGrpSpPr>
        <p:grpSpPr>
          <a:xfrm>
            <a:off x="457009" y="1844039"/>
            <a:ext cx="7687309" cy="3975100"/>
            <a:chOff x="457009" y="1844039"/>
            <a:chExt cx="7687309" cy="39751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43016" y="1844039"/>
              <a:ext cx="2301240" cy="158496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69392" y="2350007"/>
              <a:ext cx="5236845" cy="3456940"/>
            </a:xfrm>
            <a:custGeom>
              <a:avLst/>
              <a:gdLst/>
              <a:ahLst/>
              <a:cxnLst/>
              <a:rect l="l" t="t" r="r" b="b"/>
              <a:pathLst>
                <a:path w="5236845" h="3456940">
                  <a:moveTo>
                    <a:pt x="4660392" y="0"/>
                  </a:moveTo>
                  <a:lnTo>
                    <a:pt x="576084" y="0"/>
                  </a:lnTo>
                  <a:lnTo>
                    <a:pt x="528837" y="1909"/>
                  </a:lnTo>
                  <a:lnTo>
                    <a:pt x="482641" y="7540"/>
                  </a:lnTo>
                  <a:lnTo>
                    <a:pt x="437645" y="16743"/>
                  </a:lnTo>
                  <a:lnTo>
                    <a:pt x="393998" y="29370"/>
                  </a:lnTo>
                  <a:lnTo>
                    <a:pt x="351847" y="45273"/>
                  </a:lnTo>
                  <a:lnTo>
                    <a:pt x="311341" y="64304"/>
                  </a:lnTo>
                  <a:lnTo>
                    <a:pt x="272628" y="86313"/>
                  </a:lnTo>
                  <a:lnTo>
                    <a:pt x="235857" y="111154"/>
                  </a:lnTo>
                  <a:lnTo>
                    <a:pt x="201175" y="138677"/>
                  </a:lnTo>
                  <a:lnTo>
                    <a:pt x="168732" y="168735"/>
                  </a:lnTo>
                  <a:lnTo>
                    <a:pt x="138674" y="201179"/>
                  </a:lnTo>
                  <a:lnTo>
                    <a:pt x="111151" y="235860"/>
                  </a:lnTo>
                  <a:lnTo>
                    <a:pt x="86311" y="272631"/>
                  </a:lnTo>
                  <a:lnTo>
                    <a:pt x="64301" y="311342"/>
                  </a:lnTo>
                  <a:lnTo>
                    <a:pt x="45271" y="351847"/>
                  </a:lnTo>
                  <a:lnTo>
                    <a:pt x="29369" y="393996"/>
                  </a:lnTo>
                  <a:lnTo>
                    <a:pt x="16742" y="437641"/>
                  </a:lnTo>
                  <a:lnTo>
                    <a:pt x="7540" y="482635"/>
                  </a:lnTo>
                  <a:lnTo>
                    <a:pt x="1909" y="528827"/>
                  </a:lnTo>
                  <a:lnTo>
                    <a:pt x="0" y="576071"/>
                  </a:lnTo>
                  <a:lnTo>
                    <a:pt x="0" y="2880360"/>
                  </a:lnTo>
                  <a:lnTo>
                    <a:pt x="1909" y="2927604"/>
                  </a:lnTo>
                  <a:lnTo>
                    <a:pt x="7540" y="2973796"/>
                  </a:lnTo>
                  <a:lnTo>
                    <a:pt x="16742" y="3018790"/>
                  </a:lnTo>
                  <a:lnTo>
                    <a:pt x="29369" y="3062435"/>
                  </a:lnTo>
                  <a:lnTo>
                    <a:pt x="45271" y="3104584"/>
                  </a:lnTo>
                  <a:lnTo>
                    <a:pt x="64301" y="3145089"/>
                  </a:lnTo>
                  <a:lnTo>
                    <a:pt x="86311" y="3183800"/>
                  </a:lnTo>
                  <a:lnTo>
                    <a:pt x="111151" y="3220571"/>
                  </a:lnTo>
                  <a:lnTo>
                    <a:pt x="138674" y="3255252"/>
                  </a:lnTo>
                  <a:lnTo>
                    <a:pt x="168732" y="3287696"/>
                  </a:lnTo>
                  <a:lnTo>
                    <a:pt x="201175" y="3317754"/>
                  </a:lnTo>
                  <a:lnTo>
                    <a:pt x="235857" y="3345277"/>
                  </a:lnTo>
                  <a:lnTo>
                    <a:pt x="272628" y="3370118"/>
                  </a:lnTo>
                  <a:lnTo>
                    <a:pt x="311341" y="3392127"/>
                  </a:lnTo>
                  <a:lnTo>
                    <a:pt x="351847" y="3411158"/>
                  </a:lnTo>
                  <a:lnTo>
                    <a:pt x="393998" y="3427061"/>
                  </a:lnTo>
                  <a:lnTo>
                    <a:pt x="437645" y="3439688"/>
                  </a:lnTo>
                  <a:lnTo>
                    <a:pt x="482641" y="3448891"/>
                  </a:lnTo>
                  <a:lnTo>
                    <a:pt x="528837" y="3454522"/>
                  </a:lnTo>
                  <a:lnTo>
                    <a:pt x="576084" y="3456431"/>
                  </a:lnTo>
                  <a:lnTo>
                    <a:pt x="4660392" y="3456431"/>
                  </a:lnTo>
                  <a:lnTo>
                    <a:pt x="4707636" y="3454522"/>
                  </a:lnTo>
                  <a:lnTo>
                    <a:pt x="4753828" y="3448891"/>
                  </a:lnTo>
                  <a:lnTo>
                    <a:pt x="4798822" y="3439688"/>
                  </a:lnTo>
                  <a:lnTo>
                    <a:pt x="4842467" y="3427061"/>
                  </a:lnTo>
                  <a:lnTo>
                    <a:pt x="4884616" y="3411158"/>
                  </a:lnTo>
                  <a:lnTo>
                    <a:pt x="4925121" y="3392127"/>
                  </a:lnTo>
                  <a:lnTo>
                    <a:pt x="4963832" y="3370118"/>
                  </a:lnTo>
                  <a:lnTo>
                    <a:pt x="5000603" y="3345277"/>
                  </a:lnTo>
                  <a:lnTo>
                    <a:pt x="5035284" y="3317754"/>
                  </a:lnTo>
                  <a:lnTo>
                    <a:pt x="5067728" y="3287696"/>
                  </a:lnTo>
                  <a:lnTo>
                    <a:pt x="5097786" y="3255252"/>
                  </a:lnTo>
                  <a:lnTo>
                    <a:pt x="5125309" y="3220571"/>
                  </a:lnTo>
                  <a:lnTo>
                    <a:pt x="5150150" y="3183800"/>
                  </a:lnTo>
                  <a:lnTo>
                    <a:pt x="5172159" y="3145089"/>
                  </a:lnTo>
                  <a:lnTo>
                    <a:pt x="5191190" y="3104584"/>
                  </a:lnTo>
                  <a:lnTo>
                    <a:pt x="5207093" y="3062435"/>
                  </a:lnTo>
                  <a:lnTo>
                    <a:pt x="5219720" y="3018790"/>
                  </a:lnTo>
                  <a:lnTo>
                    <a:pt x="5228923" y="2973796"/>
                  </a:lnTo>
                  <a:lnTo>
                    <a:pt x="5234554" y="2927604"/>
                  </a:lnTo>
                  <a:lnTo>
                    <a:pt x="5236464" y="2880360"/>
                  </a:lnTo>
                  <a:lnTo>
                    <a:pt x="5236464" y="576071"/>
                  </a:lnTo>
                  <a:lnTo>
                    <a:pt x="5234554" y="528827"/>
                  </a:lnTo>
                  <a:lnTo>
                    <a:pt x="5228923" y="482635"/>
                  </a:lnTo>
                  <a:lnTo>
                    <a:pt x="5219720" y="437641"/>
                  </a:lnTo>
                  <a:lnTo>
                    <a:pt x="5207093" y="393996"/>
                  </a:lnTo>
                  <a:lnTo>
                    <a:pt x="5191190" y="351847"/>
                  </a:lnTo>
                  <a:lnTo>
                    <a:pt x="5172159" y="311342"/>
                  </a:lnTo>
                  <a:lnTo>
                    <a:pt x="5150150" y="272631"/>
                  </a:lnTo>
                  <a:lnTo>
                    <a:pt x="5125309" y="235860"/>
                  </a:lnTo>
                  <a:lnTo>
                    <a:pt x="5097786" y="201179"/>
                  </a:lnTo>
                  <a:lnTo>
                    <a:pt x="5067728" y="168735"/>
                  </a:lnTo>
                  <a:lnTo>
                    <a:pt x="5035284" y="138677"/>
                  </a:lnTo>
                  <a:lnTo>
                    <a:pt x="5000603" y="111154"/>
                  </a:lnTo>
                  <a:lnTo>
                    <a:pt x="4963832" y="86313"/>
                  </a:lnTo>
                  <a:lnTo>
                    <a:pt x="4925121" y="64304"/>
                  </a:lnTo>
                  <a:lnTo>
                    <a:pt x="4884616" y="45273"/>
                  </a:lnTo>
                  <a:lnTo>
                    <a:pt x="4842467" y="29370"/>
                  </a:lnTo>
                  <a:lnTo>
                    <a:pt x="4798822" y="16743"/>
                  </a:lnTo>
                  <a:lnTo>
                    <a:pt x="4753828" y="7540"/>
                  </a:lnTo>
                  <a:lnTo>
                    <a:pt x="4707636" y="1909"/>
                  </a:lnTo>
                  <a:lnTo>
                    <a:pt x="4660392" y="0"/>
                  </a:lnTo>
                  <a:close/>
                </a:path>
              </a:pathLst>
            </a:custGeom>
            <a:solidFill>
              <a:srgbClr val="B8CD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69392" y="2350007"/>
              <a:ext cx="5236845" cy="3456940"/>
            </a:xfrm>
            <a:custGeom>
              <a:avLst/>
              <a:gdLst/>
              <a:ahLst/>
              <a:cxnLst/>
              <a:rect l="l" t="t" r="r" b="b"/>
              <a:pathLst>
                <a:path w="5236845" h="3456940">
                  <a:moveTo>
                    <a:pt x="0" y="576071"/>
                  </a:moveTo>
                  <a:lnTo>
                    <a:pt x="1909" y="528827"/>
                  </a:lnTo>
                  <a:lnTo>
                    <a:pt x="7540" y="482635"/>
                  </a:lnTo>
                  <a:lnTo>
                    <a:pt x="16742" y="437641"/>
                  </a:lnTo>
                  <a:lnTo>
                    <a:pt x="29369" y="393996"/>
                  </a:lnTo>
                  <a:lnTo>
                    <a:pt x="45271" y="351847"/>
                  </a:lnTo>
                  <a:lnTo>
                    <a:pt x="64301" y="311342"/>
                  </a:lnTo>
                  <a:lnTo>
                    <a:pt x="86311" y="272631"/>
                  </a:lnTo>
                  <a:lnTo>
                    <a:pt x="111151" y="235860"/>
                  </a:lnTo>
                  <a:lnTo>
                    <a:pt x="138674" y="201179"/>
                  </a:lnTo>
                  <a:lnTo>
                    <a:pt x="168732" y="168735"/>
                  </a:lnTo>
                  <a:lnTo>
                    <a:pt x="201175" y="138677"/>
                  </a:lnTo>
                  <a:lnTo>
                    <a:pt x="235857" y="111154"/>
                  </a:lnTo>
                  <a:lnTo>
                    <a:pt x="272628" y="86313"/>
                  </a:lnTo>
                  <a:lnTo>
                    <a:pt x="311341" y="64304"/>
                  </a:lnTo>
                  <a:lnTo>
                    <a:pt x="351847" y="45273"/>
                  </a:lnTo>
                  <a:lnTo>
                    <a:pt x="393998" y="29370"/>
                  </a:lnTo>
                  <a:lnTo>
                    <a:pt x="437645" y="16743"/>
                  </a:lnTo>
                  <a:lnTo>
                    <a:pt x="482641" y="7540"/>
                  </a:lnTo>
                  <a:lnTo>
                    <a:pt x="528837" y="1909"/>
                  </a:lnTo>
                  <a:lnTo>
                    <a:pt x="576084" y="0"/>
                  </a:lnTo>
                  <a:lnTo>
                    <a:pt x="4660392" y="0"/>
                  </a:lnTo>
                  <a:lnTo>
                    <a:pt x="4707636" y="1909"/>
                  </a:lnTo>
                  <a:lnTo>
                    <a:pt x="4753828" y="7540"/>
                  </a:lnTo>
                  <a:lnTo>
                    <a:pt x="4798822" y="16743"/>
                  </a:lnTo>
                  <a:lnTo>
                    <a:pt x="4842467" y="29370"/>
                  </a:lnTo>
                  <a:lnTo>
                    <a:pt x="4884616" y="45273"/>
                  </a:lnTo>
                  <a:lnTo>
                    <a:pt x="4925121" y="64304"/>
                  </a:lnTo>
                  <a:lnTo>
                    <a:pt x="4963832" y="86313"/>
                  </a:lnTo>
                  <a:lnTo>
                    <a:pt x="5000603" y="111154"/>
                  </a:lnTo>
                  <a:lnTo>
                    <a:pt x="5035284" y="138677"/>
                  </a:lnTo>
                  <a:lnTo>
                    <a:pt x="5067728" y="168735"/>
                  </a:lnTo>
                  <a:lnTo>
                    <a:pt x="5097786" y="201179"/>
                  </a:lnTo>
                  <a:lnTo>
                    <a:pt x="5125309" y="235860"/>
                  </a:lnTo>
                  <a:lnTo>
                    <a:pt x="5150150" y="272631"/>
                  </a:lnTo>
                  <a:lnTo>
                    <a:pt x="5172159" y="311342"/>
                  </a:lnTo>
                  <a:lnTo>
                    <a:pt x="5191190" y="351847"/>
                  </a:lnTo>
                  <a:lnTo>
                    <a:pt x="5207093" y="393996"/>
                  </a:lnTo>
                  <a:lnTo>
                    <a:pt x="5219720" y="437641"/>
                  </a:lnTo>
                  <a:lnTo>
                    <a:pt x="5228923" y="482635"/>
                  </a:lnTo>
                  <a:lnTo>
                    <a:pt x="5234554" y="528827"/>
                  </a:lnTo>
                  <a:lnTo>
                    <a:pt x="5236464" y="576071"/>
                  </a:lnTo>
                  <a:lnTo>
                    <a:pt x="5236464" y="2880360"/>
                  </a:lnTo>
                  <a:lnTo>
                    <a:pt x="5234554" y="2927604"/>
                  </a:lnTo>
                  <a:lnTo>
                    <a:pt x="5228923" y="2973796"/>
                  </a:lnTo>
                  <a:lnTo>
                    <a:pt x="5219720" y="3018790"/>
                  </a:lnTo>
                  <a:lnTo>
                    <a:pt x="5207093" y="3062435"/>
                  </a:lnTo>
                  <a:lnTo>
                    <a:pt x="5191190" y="3104584"/>
                  </a:lnTo>
                  <a:lnTo>
                    <a:pt x="5172159" y="3145089"/>
                  </a:lnTo>
                  <a:lnTo>
                    <a:pt x="5150150" y="3183800"/>
                  </a:lnTo>
                  <a:lnTo>
                    <a:pt x="5125309" y="3220571"/>
                  </a:lnTo>
                  <a:lnTo>
                    <a:pt x="5097786" y="3255252"/>
                  </a:lnTo>
                  <a:lnTo>
                    <a:pt x="5067728" y="3287696"/>
                  </a:lnTo>
                  <a:lnTo>
                    <a:pt x="5035284" y="3317754"/>
                  </a:lnTo>
                  <a:lnTo>
                    <a:pt x="5000603" y="3345277"/>
                  </a:lnTo>
                  <a:lnTo>
                    <a:pt x="4963832" y="3370118"/>
                  </a:lnTo>
                  <a:lnTo>
                    <a:pt x="4925121" y="3392127"/>
                  </a:lnTo>
                  <a:lnTo>
                    <a:pt x="4884616" y="3411158"/>
                  </a:lnTo>
                  <a:lnTo>
                    <a:pt x="4842467" y="3427061"/>
                  </a:lnTo>
                  <a:lnTo>
                    <a:pt x="4798822" y="3439688"/>
                  </a:lnTo>
                  <a:lnTo>
                    <a:pt x="4753828" y="3448891"/>
                  </a:lnTo>
                  <a:lnTo>
                    <a:pt x="4707636" y="3454522"/>
                  </a:lnTo>
                  <a:lnTo>
                    <a:pt x="4660392" y="3456431"/>
                  </a:lnTo>
                  <a:lnTo>
                    <a:pt x="576084" y="3456431"/>
                  </a:lnTo>
                  <a:lnTo>
                    <a:pt x="528837" y="3454522"/>
                  </a:lnTo>
                  <a:lnTo>
                    <a:pt x="482641" y="3448891"/>
                  </a:lnTo>
                  <a:lnTo>
                    <a:pt x="437645" y="3439688"/>
                  </a:lnTo>
                  <a:lnTo>
                    <a:pt x="393998" y="3427061"/>
                  </a:lnTo>
                  <a:lnTo>
                    <a:pt x="351847" y="3411158"/>
                  </a:lnTo>
                  <a:lnTo>
                    <a:pt x="311341" y="3392127"/>
                  </a:lnTo>
                  <a:lnTo>
                    <a:pt x="272628" y="3370118"/>
                  </a:lnTo>
                  <a:lnTo>
                    <a:pt x="235857" y="3345277"/>
                  </a:lnTo>
                  <a:lnTo>
                    <a:pt x="201175" y="3317754"/>
                  </a:lnTo>
                  <a:lnTo>
                    <a:pt x="168732" y="3287696"/>
                  </a:lnTo>
                  <a:lnTo>
                    <a:pt x="138674" y="3255252"/>
                  </a:lnTo>
                  <a:lnTo>
                    <a:pt x="111151" y="3220571"/>
                  </a:lnTo>
                  <a:lnTo>
                    <a:pt x="86311" y="3183800"/>
                  </a:lnTo>
                  <a:lnTo>
                    <a:pt x="64301" y="3145089"/>
                  </a:lnTo>
                  <a:lnTo>
                    <a:pt x="45271" y="3104584"/>
                  </a:lnTo>
                  <a:lnTo>
                    <a:pt x="29369" y="3062435"/>
                  </a:lnTo>
                  <a:lnTo>
                    <a:pt x="16742" y="3018790"/>
                  </a:lnTo>
                  <a:lnTo>
                    <a:pt x="7540" y="2973796"/>
                  </a:lnTo>
                  <a:lnTo>
                    <a:pt x="1909" y="2927604"/>
                  </a:lnTo>
                  <a:lnTo>
                    <a:pt x="0" y="2880360"/>
                  </a:lnTo>
                  <a:lnTo>
                    <a:pt x="0" y="576071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60044" y="1080007"/>
            <a:ext cx="8360409" cy="4378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6870" marR="5080" indent="-344805">
              <a:lnSpc>
                <a:spcPct val="100000"/>
              </a:lnSpc>
              <a:spcBef>
                <a:spcPts val="105"/>
              </a:spcBef>
              <a:buChar char="•"/>
              <a:tabLst>
                <a:tab pos="356870" algn="l"/>
                <a:tab pos="359410" algn="l"/>
              </a:tabLst>
            </a:pPr>
            <a:r>
              <a:rPr dirty="0" sz="1600">
                <a:solidFill>
                  <a:srgbClr val="41A62A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Está</a:t>
            </a:r>
            <a:r>
              <a:rPr dirty="0" sz="1600" spc="-2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orientado</a:t>
            </a:r>
            <a:r>
              <a:rPr dirty="0" sz="1600" spc="-2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al</a:t>
            </a:r>
            <a:r>
              <a:rPr dirty="0" sz="1600" spc="-4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desarrollo</a:t>
            </a:r>
            <a:r>
              <a:rPr dirty="0" sz="16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todo</a:t>
            </a:r>
            <a:r>
              <a:rPr dirty="0" sz="16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tipo</a:t>
            </a:r>
            <a:r>
              <a:rPr dirty="0" sz="16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tecnología</a:t>
            </a:r>
            <a:r>
              <a:rPr dirty="0" sz="16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relacionada</a:t>
            </a:r>
            <a:r>
              <a:rPr dirty="0" sz="1600" spc="-2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con</a:t>
            </a:r>
            <a:r>
              <a:rPr dirty="0" sz="1600" spc="-2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el</a:t>
            </a:r>
            <a:r>
              <a:rPr dirty="0" sz="1600" spc="-1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hidrógeno</a:t>
            </a:r>
            <a:r>
              <a:rPr dirty="0" sz="1600" spc="-4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 spc="-50">
                <a:solidFill>
                  <a:srgbClr val="00519E"/>
                </a:solidFill>
                <a:latin typeface="Arial MT"/>
                <a:cs typeface="Arial MT"/>
              </a:rPr>
              <a:t>y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las</a:t>
            </a:r>
            <a:r>
              <a:rPr dirty="0" sz="1600" spc="9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pilas</a:t>
            </a:r>
            <a:r>
              <a:rPr dirty="0" sz="1600" spc="9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600" spc="7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combustible</a:t>
            </a:r>
            <a:r>
              <a:rPr dirty="0" sz="1600" spc="8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(laboratorios,</a:t>
            </a:r>
            <a:r>
              <a:rPr dirty="0" sz="1600" spc="10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bancos</a:t>
            </a:r>
            <a:r>
              <a:rPr dirty="0" sz="1600" spc="10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600" spc="10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ensayo,</a:t>
            </a:r>
            <a:r>
              <a:rPr dirty="0" sz="1600" spc="10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puestos</a:t>
            </a:r>
            <a:r>
              <a:rPr dirty="0" sz="1600" spc="7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600" spc="10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00519E"/>
                </a:solidFill>
                <a:latin typeface="Arial MT"/>
                <a:cs typeface="Arial MT"/>
              </a:rPr>
              <a:t>experimentación,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pilas,</a:t>
            </a:r>
            <a:r>
              <a:rPr dirty="0" sz="1600" spc="14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sistemas</a:t>
            </a:r>
            <a:r>
              <a:rPr dirty="0" sz="1600" spc="16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600" spc="15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almacenamiento,</a:t>
            </a:r>
            <a:r>
              <a:rPr dirty="0" sz="1600" spc="18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ingeniería,</a:t>
            </a:r>
            <a:r>
              <a:rPr dirty="0" sz="1600" spc="17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seguridad,</a:t>
            </a:r>
            <a:r>
              <a:rPr dirty="0" sz="1600" spc="15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normativa…).</a:t>
            </a:r>
            <a:r>
              <a:rPr dirty="0" sz="1600" spc="17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519E"/>
                </a:solidFill>
                <a:latin typeface="Arial MT"/>
                <a:cs typeface="Arial MT"/>
              </a:rPr>
              <a:t>Sus</a:t>
            </a:r>
            <a:r>
              <a:rPr dirty="0" sz="1600" spc="17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00519E"/>
                </a:solidFill>
                <a:latin typeface="Arial MT"/>
                <a:cs typeface="Arial MT"/>
              </a:rPr>
              <a:t>objetivos </a:t>
            </a:r>
            <a:r>
              <a:rPr dirty="0" sz="1600" spc="-20">
                <a:solidFill>
                  <a:srgbClr val="00519E"/>
                </a:solidFill>
                <a:latin typeface="Arial MT"/>
                <a:cs typeface="Arial MT"/>
              </a:rPr>
              <a:t>son: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20"/>
              </a:spcBef>
              <a:buClr>
                <a:srgbClr val="41A62A"/>
              </a:buClr>
              <a:buFont typeface="Arial MT"/>
              <a:buChar char="•"/>
            </a:pPr>
            <a:endParaRPr sz="1600">
              <a:latin typeface="Arial MT"/>
              <a:cs typeface="Arial MT"/>
            </a:endParaRPr>
          </a:p>
          <a:p>
            <a:pPr lvl="1" marL="565150" marR="3400425" indent="-283845">
              <a:lnSpc>
                <a:spcPct val="100000"/>
              </a:lnSpc>
              <a:spcBef>
                <a:spcPts val="5"/>
              </a:spcBef>
              <a:buClr>
                <a:srgbClr val="41A62A"/>
              </a:buClr>
              <a:buChar char="-"/>
              <a:tabLst>
                <a:tab pos="565150" algn="l"/>
              </a:tabLst>
            </a:pP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Impulsar</a:t>
            </a:r>
            <a:r>
              <a:rPr dirty="0" sz="14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las</a:t>
            </a:r>
            <a:r>
              <a:rPr dirty="0" sz="14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tecnologías</a:t>
            </a:r>
            <a:r>
              <a:rPr dirty="0" sz="14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hidrógeno</a:t>
            </a:r>
            <a:r>
              <a:rPr dirty="0" sz="14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pilas</a:t>
            </a:r>
            <a:r>
              <a:rPr dirty="0" sz="1400" spc="-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combustible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a</a:t>
            </a:r>
            <a:r>
              <a:rPr dirty="0" sz="1400" spc="-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nivel</a:t>
            </a:r>
            <a:r>
              <a:rPr dirty="0" sz="14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nacional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e</a:t>
            </a:r>
            <a:r>
              <a:rPr dirty="0" sz="1400" spc="-5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internacional.</a:t>
            </a:r>
            <a:endParaRPr sz="1400">
              <a:latin typeface="Calibri"/>
              <a:cs typeface="Calibri"/>
            </a:endParaRPr>
          </a:p>
          <a:p>
            <a:pPr lvl="1" marL="565150" indent="-283210">
              <a:lnSpc>
                <a:spcPct val="100000"/>
              </a:lnSpc>
              <a:buClr>
                <a:srgbClr val="41A62A"/>
              </a:buClr>
              <a:buChar char="-"/>
              <a:tabLst>
                <a:tab pos="565150" algn="l"/>
                <a:tab pos="3712210" algn="l"/>
                <a:tab pos="3919220" algn="l"/>
                <a:tab pos="4773295" algn="l"/>
              </a:tabLst>
            </a:pP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Realizar</a:t>
            </a:r>
            <a:r>
              <a:rPr dirty="0" sz="1400" spc="110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investigación,</a:t>
            </a:r>
            <a:r>
              <a:rPr dirty="0" sz="1400" spc="110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experimentación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400" spc="-5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validación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400" spc="-25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endParaRPr sz="1400">
              <a:latin typeface="Calibri"/>
              <a:cs typeface="Calibri"/>
            </a:endParaRPr>
          </a:p>
          <a:p>
            <a:pPr marL="565150">
              <a:lnSpc>
                <a:spcPct val="100000"/>
              </a:lnSpc>
            </a:pP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prototipos</a:t>
            </a:r>
            <a:r>
              <a:rPr dirty="0" sz="1400" spc="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-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equipos.</a:t>
            </a:r>
            <a:endParaRPr sz="1400">
              <a:latin typeface="Calibri"/>
              <a:cs typeface="Calibri"/>
            </a:endParaRPr>
          </a:p>
          <a:p>
            <a:pPr lvl="1" marL="565150" indent="-283210">
              <a:lnSpc>
                <a:spcPct val="100000"/>
              </a:lnSpc>
              <a:buClr>
                <a:srgbClr val="41A62A"/>
              </a:buClr>
              <a:buChar char="-"/>
              <a:tabLst>
                <a:tab pos="565150" algn="l"/>
              </a:tabLst>
            </a:pP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Desarrollar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 y</a:t>
            </a:r>
            <a:r>
              <a:rPr dirty="0" sz="14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escalar</a:t>
            </a:r>
            <a:r>
              <a:rPr dirty="0" sz="14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procesos.</a:t>
            </a:r>
            <a:endParaRPr sz="1400">
              <a:latin typeface="Calibri"/>
              <a:cs typeface="Calibri"/>
            </a:endParaRPr>
          </a:p>
          <a:p>
            <a:pPr lvl="1" marL="565150" indent="-283210">
              <a:lnSpc>
                <a:spcPct val="100000"/>
              </a:lnSpc>
              <a:buClr>
                <a:srgbClr val="41A62A"/>
              </a:buClr>
              <a:buChar char="-"/>
              <a:tabLst>
                <a:tab pos="565150" algn="l"/>
              </a:tabLst>
            </a:pPr>
            <a:r>
              <a:rPr dirty="0" sz="1400" spc="-20">
                <a:solidFill>
                  <a:srgbClr val="00519E"/>
                </a:solidFill>
                <a:latin typeface="Calibri"/>
                <a:cs typeface="Calibri"/>
              </a:rPr>
              <a:t>Homologar,</a:t>
            </a:r>
            <a:r>
              <a:rPr dirty="0" sz="14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certificar</a:t>
            </a:r>
            <a:r>
              <a:rPr dirty="0" sz="14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verificar</a:t>
            </a:r>
            <a:r>
              <a:rPr dirty="0" sz="14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componentes</a:t>
            </a:r>
            <a:r>
              <a:rPr dirty="0" sz="1400" spc="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sistemas.</a:t>
            </a:r>
            <a:endParaRPr sz="1400">
              <a:latin typeface="Calibri"/>
              <a:cs typeface="Calibri"/>
            </a:endParaRPr>
          </a:p>
          <a:p>
            <a:pPr lvl="1" marL="565150" indent="-283210">
              <a:lnSpc>
                <a:spcPct val="100000"/>
              </a:lnSpc>
              <a:buClr>
                <a:srgbClr val="41A62A"/>
              </a:buClr>
              <a:buChar char="-"/>
              <a:tabLst>
                <a:tab pos="565150" algn="l"/>
              </a:tabLst>
            </a:pP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Facilitar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el</a:t>
            </a:r>
            <a:r>
              <a:rPr dirty="0" sz="14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acceso</a:t>
            </a:r>
            <a:r>
              <a:rPr dirty="0" sz="1400" spc="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de personal</a:t>
            </a:r>
            <a:r>
              <a:rPr dirty="0" sz="1400" spc="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investigador</a:t>
            </a:r>
            <a:r>
              <a:rPr dirty="0" sz="1400" spc="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y empresas</a:t>
            </a:r>
            <a:r>
              <a:rPr dirty="0" sz="1400" spc="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a</a:t>
            </a:r>
            <a:r>
              <a:rPr dirty="0" sz="1400" spc="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00519E"/>
                </a:solidFill>
                <a:latin typeface="Calibri"/>
                <a:cs typeface="Calibri"/>
              </a:rPr>
              <a:t>sus</a:t>
            </a:r>
            <a:endParaRPr sz="1400">
              <a:latin typeface="Calibri"/>
              <a:cs typeface="Calibri"/>
            </a:endParaRPr>
          </a:p>
          <a:p>
            <a:pPr marL="56515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equipos</a:t>
            </a:r>
            <a:r>
              <a:rPr dirty="0" sz="1400" spc="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e</a:t>
            </a:r>
            <a:r>
              <a:rPr dirty="0" sz="1400" spc="-5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infraestructuras.</a:t>
            </a:r>
            <a:endParaRPr sz="1400">
              <a:latin typeface="Calibri"/>
              <a:cs typeface="Calibri"/>
            </a:endParaRPr>
          </a:p>
          <a:p>
            <a:pPr algn="just" lvl="1" marL="561340" marR="3397250" indent="-280035">
              <a:lnSpc>
                <a:spcPct val="100000"/>
              </a:lnSpc>
              <a:buClr>
                <a:srgbClr val="41A62A"/>
              </a:buClr>
              <a:buChar char="-"/>
              <a:tabLst>
                <a:tab pos="565150" algn="l"/>
              </a:tabLst>
            </a:pP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Ser</a:t>
            </a:r>
            <a:r>
              <a:rPr dirty="0" sz="1400" spc="220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nexo</a:t>
            </a:r>
            <a:r>
              <a:rPr dirty="0" sz="1400" spc="225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235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unión</a:t>
            </a:r>
            <a:r>
              <a:rPr dirty="0" sz="1400" spc="215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entre</a:t>
            </a:r>
            <a:r>
              <a:rPr dirty="0" sz="1400" spc="235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los</a:t>
            </a:r>
            <a:r>
              <a:rPr dirty="0" sz="1400" spc="225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diferentes</a:t>
            </a:r>
            <a:r>
              <a:rPr dirty="0" sz="1400" spc="229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centros</a:t>
            </a:r>
            <a:r>
              <a:rPr dirty="0" sz="1400" spc="225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 spc="-25">
                <a:solidFill>
                  <a:srgbClr val="00519E"/>
                </a:solidFill>
                <a:latin typeface="Calibri"/>
                <a:cs typeface="Calibri"/>
              </a:rPr>
              <a:t>de </a:t>
            </a:r>
            <a:r>
              <a:rPr dirty="0" sz="1400" spc="-25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investigación</a:t>
            </a:r>
            <a:r>
              <a:rPr dirty="0" sz="14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las</a:t>
            </a:r>
            <a:r>
              <a:rPr dirty="0" sz="14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empresas</a:t>
            </a:r>
            <a:r>
              <a:rPr dirty="0" sz="1400" spc="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en</a:t>
            </a:r>
            <a:r>
              <a:rPr dirty="0" sz="14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el</a:t>
            </a:r>
            <a:r>
              <a:rPr dirty="0" sz="14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ámbito del</a:t>
            </a:r>
            <a:r>
              <a:rPr dirty="0" sz="14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hidrógeno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 y</a:t>
            </a:r>
            <a:r>
              <a:rPr dirty="0" sz="14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00519E"/>
                </a:solidFill>
                <a:latin typeface="Calibri"/>
                <a:cs typeface="Calibri"/>
              </a:rPr>
              <a:t>las </a:t>
            </a:r>
            <a:r>
              <a:rPr dirty="0" sz="1400" spc="-25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pilas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combustible.</a:t>
            </a:r>
            <a:endParaRPr sz="1400">
              <a:latin typeface="Calibri"/>
              <a:cs typeface="Calibri"/>
            </a:endParaRPr>
          </a:p>
          <a:p>
            <a:pPr algn="just" lvl="1" marL="561340" marR="3397885" indent="-280035">
              <a:lnSpc>
                <a:spcPct val="100000"/>
              </a:lnSpc>
              <a:buClr>
                <a:srgbClr val="41A62A"/>
              </a:buClr>
              <a:buChar char="-"/>
              <a:tabLst>
                <a:tab pos="565150" algn="l"/>
              </a:tabLst>
            </a:pP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Promover</a:t>
            </a:r>
            <a:r>
              <a:rPr dirty="0" sz="1400" spc="10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e</a:t>
            </a:r>
            <a:r>
              <a:rPr dirty="0" sz="1400" spc="1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impulsar</a:t>
            </a:r>
            <a:r>
              <a:rPr dirty="0" sz="1400" spc="1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el</a:t>
            </a:r>
            <a:r>
              <a:rPr dirty="0" sz="1400" spc="114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uso</a:t>
            </a:r>
            <a:r>
              <a:rPr dirty="0" sz="1400" spc="1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1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las</a:t>
            </a:r>
            <a:r>
              <a:rPr dirty="0" sz="1400" spc="1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tecnologías</a:t>
            </a:r>
            <a:r>
              <a:rPr dirty="0" sz="1400" spc="114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mediante</a:t>
            </a:r>
            <a:r>
              <a:rPr dirty="0" sz="1400" spc="1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00519E"/>
                </a:solidFill>
                <a:latin typeface="Calibri"/>
                <a:cs typeface="Calibri"/>
              </a:rPr>
              <a:t>la </a:t>
            </a:r>
            <a:r>
              <a:rPr dirty="0" sz="1400" spc="-25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realización</a:t>
            </a:r>
            <a:r>
              <a:rPr dirty="0" sz="1400" spc="28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26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estudios</a:t>
            </a:r>
            <a:r>
              <a:rPr dirty="0" sz="1400" spc="27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26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percepción</a:t>
            </a:r>
            <a:r>
              <a:rPr dirty="0" sz="1400" spc="26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social,</a:t>
            </a:r>
            <a:r>
              <a:rPr dirty="0" sz="1400" spc="254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formación</a:t>
            </a:r>
            <a:r>
              <a:rPr dirty="0" sz="1400" spc="28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00519E"/>
                </a:solidFill>
                <a:latin typeface="Calibri"/>
                <a:cs typeface="Calibri"/>
              </a:rPr>
              <a:t>y </a:t>
            </a:r>
            <a:r>
              <a:rPr dirty="0" sz="1400" spc="-50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difusión</a:t>
            </a:r>
            <a:r>
              <a:rPr dirty="0" sz="1400" spc="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del</a:t>
            </a:r>
            <a:r>
              <a:rPr dirty="0" sz="14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uso</a:t>
            </a:r>
            <a:r>
              <a:rPr dirty="0" sz="1400" spc="26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sus</a:t>
            </a:r>
            <a:r>
              <a:rPr dirty="0" sz="14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aplicaciones.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5940552" y="3380232"/>
            <a:ext cx="3124200" cy="2832100"/>
            <a:chOff x="5940552" y="3380232"/>
            <a:chExt cx="3124200" cy="2832100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0552" y="4767072"/>
              <a:ext cx="2447544" cy="1444752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65848" y="3380232"/>
              <a:ext cx="1898903" cy="1395983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9590" y="866902"/>
            <a:ext cx="6252210" cy="5362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Clr>
                <a:srgbClr val="41A62A"/>
              </a:buClr>
              <a:buFont typeface="Wingdings"/>
              <a:buChar char=""/>
              <a:tabLst>
                <a:tab pos="356870" algn="l"/>
              </a:tabLst>
            </a:pP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Internacionales</a:t>
            </a:r>
            <a:r>
              <a:rPr dirty="0" sz="12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y</a:t>
            </a:r>
            <a:r>
              <a:rPr dirty="0" sz="1200" spc="-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Europeos:</a:t>
            </a:r>
            <a:endParaRPr sz="12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1205"/>
              </a:spcBef>
              <a:buClr>
                <a:srgbClr val="41A62A"/>
              </a:buClr>
              <a:buChar char="•"/>
              <a:tabLst>
                <a:tab pos="356870" algn="l"/>
              </a:tabLst>
            </a:pPr>
            <a:r>
              <a:rPr dirty="0" sz="1100" spc="-10">
                <a:solidFill>
                  <a:srgbClr val="00519E"/>
                </a:solidFill>
                <a:latin typeface="Arial MT"/>
                <a:cs typeface="Arial MT"/>
              </a:rPr>
              <a:t>PROYECTO</a:t>
            </a:r>
            <a:r>
              <a:rPr dirty="0" sz="1100" spc="-5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519E"/>
                </a:solidFill>
                <a:latin typeface="Arial MT"/>
                <a:cs typeface="Arial MT"/>
              </a:rPr>
              <a:t>HYACINTH.</a:t>
            </a:r>
            <a:r>
              <a:rPr dirty="0" sz="1100" spc="2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100" spc="-10">
                <a:solidFill>
                  <a:srgbClr val="00519E"/>
                </a:solidFill>
                <a:latin typeface="Arial MT"/>
                <a:cs typeface="Arial MT"/>
              </a:rPr>
              <a:t>FCH-</a:t>
            </a:r>
            <a:r>
              <a:rPr dirty="0" sz="1100">
                <a:solidFill>
                  <a:srgbClr val="00519E"/>
                </a:solidFill>
                <a:latin typeface="Arial MT"/>
                <a:cs typeface="Arial MT"/>
              </a:rPr>
              <a:t>JU.</a:t>
            </a:r>
            <a:r>
              <a:rPr dirty="0" sz="1100" spc="-1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SP1-JTI.FCH2013.5.3.</a:t>
            </a:r>
            <a:endParaRPr sz="11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1200"/>
              </a:spcBef>
              <a:buClr>
                <a:srgbClr val="41A62A"/>
              </a:buClr>
              <a:buChar char="•"/>
              <a:tabLst>
                <a:tab pos="356870" algn="l"/>
              </a:tabLst>
            </a:pPr>
            <a:r>
              <a:rPr dirty="0" sz="1100" spc="-10">
                <a:solidFill>
                  <a:srgbClr val="FF0000"/>
                </a:solidFill>
                <a:latin typeface="Arial MT"/>
                <a:cs typeface="Arial MT"/>
              </a:rPr>
              <a:t>PROYECTO </a:t>
            </a:r>
            <a:r>
              <a:rPr dirty="0" sz="1100">
                <a:solidFill>
                  <a:srgbClr val="FF0000"/>
                </a:solidFill>
                <a:latin typeface="Arial MT"/>
                <a:cs typeface="Arial MT"/>
              </a:rPr>
              <a:t>H2PORTS.</a:t>
            </a:r>
            <a:r>
              <a:rPr dirty="0" sz="1100" spc="1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H2020-</a:t>
            </a:r>
            <a:r>
              <a:rPr dirty="0" sz="1100" spc="-10">
                <a:latin typeface="Arial MT"/>
                <a:cs typeface="Arial MT"/>
              </a:rPr>
              <a:t>JTI-FCH-</a:t>
            </a:r>
            <a:r>
              <a:rPr dirty="0" sz="1100">
                <a:latin typeface="Arial MT"/>
                <a:cs typeface="Arial MT"/>
              </a:rPr>
              <a:t>2018-1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826339.</a:t>
            </a:r>
            <a:endParaRPr sz="11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1200"/>
              </a:spcBef>
              <a:buClr>
                <a:srgbClr val="41A62A"/>
              </a:buClr>
              <a:buChar char="•"/>
              <a:tabLst>
                <a:tab pos="356870" algn="l"/>
              </a:tabLst>
            </a:pPr>
            <a:r>
              <a:rPr dirty="0" sz="1100">
                <a:solidFill>
                  <a:srgbClr val="FF0000"/>
                </a:solidFill>
                <a:latin typeface="Arial MT"/>
                <a:cs typeface="Arial MT"/>
              </a:rPr>
              <a:t>ELECTRO</a:t>
            </a:r>
            <a:r>
              <a:rPr dirty="0" sz="1100" spc="-4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FF0000"/>
                </a:solidFill>
                <a:latin typeface="Arial MT"/>
                <a:cs typeface="Arial MT"/>
              </a:rPr>
              <a:t>MOVILIDAD</a:t>
            </a:r>
            <a:r>
              <a:rPr dirty="0" sz="1100" spc="-3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FF0000"/>
                </a:solidFill>
                <a:latin typeface="Arial MT"/>
                <a:cs typeface="Arial MT"/>
              </a:rPr>
              <a:t>MINERA</a:t>
            </a:r>
            <a:r>
              <a:rPr dirty="0" sz="1100" spc="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FF0000"/>
                </a:solidFill>
                <a:latin typeface="Arial MT"/>
                <a:cs typeface="Arial MT"/>
              </a:rPr>
              <a:t>MEDIANTE CELDAS</a:t>
            </a:r>
            <a:r>
              <a:rPr dirty="0" sz="1100" spc="-4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FF0000"/>
                </a:solidFill>
                <a:latin typeface="Arial MT"/>
                <a:cs typeface="Arial MT"/>
              </a:rPr>
              <a:t>DE</a:t>
            </a:r>
            <a:r>
              <a:rPr dirty="0" sz="1100" spc="-2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 spc="-10">
                <a:solidFill>
                  <a:srgbClr val="FF0000"/>
                </a:solidFill>
                <a:latin typeface="Arial MT"/>
                <a:cs typeface="Arial MT"/>
              </a:rPr>
              <a:t>COMBUSTIBLE</a:t>
            </a:r>
            <a:r>
              <a:rPr dirty="0" sz="1100" spc="-10">
                <a:latin typeface="Arial MT"/>
                <a:cs typeface="Arial MT"/>
              </a:rPr>
              <a:t>.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18PTECC-89477.</a:t>
            </a:r>
            <a:endParaRPr sz="11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1200"/>
              </a:spcBef>
              <a:buClr>
                <a:srgbClr val="41A62A"/>
              </a:buClr>
              <a:buChar char="•"/>
              <a:tabLst>
                <a:tab pos="356870" algn="l"/>
              </a:tabLst>
            </a:pPr>
            <a:r>
              <a:rPr dirty="0" sz="1100" spc="-10">
                <a:solidFill>
                  <a:srgbClr val="FF0000"/>
                </a:solidFill>
                <a:latin typeface="Arial MT"/>
                <a:cs typeface="Arial MT"/>
              </a:rPr>
              <a:t>PROYECTO</a:t>
            </a:r>
            <a:r>
              <a:rPr dirty="0" sz="1100" spc="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FF0000"/>
                </a:solidFill>
                <a:latin typeface="Arial MT"/>
                <a:cs typeface="Arial MT"/>
              </a:rPr>
              <a:t>KART</a:t>
            </a:r>
            <a:r>
              <a:rPr dirty="0" sz="1100" spc="2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FF0000"/>
                </a:solidFill>
                <a:latin typeface="Arial MT"/>
                <a:cs typeface="Arial MT"/>
              </a:rPr>
              <a:t>H2.</a:t>
            </a:r>
            <a:r>
              <a:rPr dirty="0" sz="1100" spc="2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2018-1-</a:t>
            </a:r>
            <a:r>
              <a:rPr dirty="0" sz="1100" spc="-10">
                <a:latin typeface="Arial MT"/>
                <a:cs typeface="Arial MT"/>
              </a:rPr>
              <a:t>ES01-KA202-050425.</a:t>
            </a:r>
            <a:endParaRPr sz="11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1200"/>
              </a:spcBef>
              <a:buClr>
                <a:srgbClr val="41A62A"/>
              </a:buClr>
              <a:buFont typeface="Wingdings"/>
              <a:buChar char=""/>
              <a:tabLst>
                <a:tab pos="356870" algn="l"/>
              </a:tabLst>
            </a:pP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Nacionales:</a:t>
            </a:r>
            <a:endParaRPr sz="12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1205"/>
              </a:spcBef>
              <a:buClr>
                <a:srgbClr val="41A62A"/>
              </a:buClr>
              <a:buChar char="•"/>
              <a:tabLst>
                <a:tab pos="356870" algn="l"/>
              </a:tabLst>
            </a:pPr>
            <a:r>
              <a:rPr dirty="0" sz="1100">
                <a:solidFill>
                  <a:srgbClr val="00519E"/>
                </a:solidFill>
                <a:latin typeface="Arial MT"/>
                <a:cs typeface="Arial MT"/>
              </a:rPr>
              <a:t>PROYECTO</a:t>
            </a:r>
            <a:r>
              <a:rPr dirty="0" sz="1100" spc="-6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519E"/>
                </a:solidFill>
                <a:latin typeface="Arial MT"/>
                <a:cs typeface="Arial MT"/>
              </a:rPr>
              <a:t>COOPERA.</a:t>
            </a:r>
            <a:r>
              <a:rPr dirty="0" sz="1100" spc="-7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RETOS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INVESTIGACIÓN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2013.</a:t>
            </a:r>
            <a:endParaRPr sz="11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1205"/>
              </a:spcBef>
              <a:buClr>
                <a:srgbClr val="41A62A"/>
              </a:buClr>
              <a:buChar char="•"/>
              <a:tabLst>
                <a:tab pos="356870" algn="l"/>
              </a:tabLst>
            </a:pPr>
            <a:r>
              <a:rPr dirty="0" sz="1100" spc="-10">
                <a:solidFill>
                  <a:srgbClr val="00519E"/>
                </a:solidFill>
                <a:latin typeface="Arial MT"/>
                <a:cs typeface="Arial MT"/>
              </a:rPr>
              <a:t>PROYECTO </a:t>
            </a:r>
            <a:r>
              <a:rPr dirty="0" sz="1100">
                <a:solidFill>
                  <a:srgbClr val="00519E"/>
                </a:solidFill>
                <a:latin typeface="Arial MT"/>
                <a:cs typeface="Arial MT"/>
              </a:rPr>
              <a:t>RENOVAGAS.</a:t>
            </a:r>
            <a:r>
              <a:rPr dirty="0" sz="1100" spc="-3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RETOS </a:t>
            </a:r>
            <a:r>
              <a:rPr dirty="0" sz="1100" spc="-10">
                <a:latin typeface="Arial MT"/>
                <a:cs typeface="Arial MT"/>
              </a:rPr>
              <a:t>COLABORACION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2014.</a:t>
            </a:r>
            <a:endParaRPr sz="11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1195"/>
              </a:spcBef>
              <a:buClr>
                <a:srgbClr val="41A62A"/>
              </a:buClr>
              <a:buChar char="•"/>
              <a:tabLst>
                <a:tab pos="356870" algn="l"/>
              </a:tabLst>
            </a:pPr>
            <a:r>
              <a:rPr dirty="0" sz="1100">
                <a:solidFill>
                  <a:srgbClr val="FF0000"/>
                </a:solidFill>
                <a:latin typeface="Arial MT"/>
                <a:cs typeface="Arial MT"/>
              </a:rPr>
              <a:t>PROYECTO</a:t>
            </a:r>
            <a:r>
              <a:rPr dirty="0" sz="1100" spc="-2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FF0000"/>
                </a:solidFill>
                <a:latin typeface="Arial MT"/>
                <a:cs typeface="Arial MT"/>
              </a:rPr>
              <a:t>LOWCOSTFC.</a:t>
            </a:r>
            <a:r>
              <a:rPr dirty="0" sz="1100" spc="-6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RETOS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INVESTIGACION 2015.</a:t>
            </a:r>
            <a:endParaRPr sz="11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1200"/>
              </a:spcBef>
              <a:buClr>
                <a:srgbClr val="41A62A"/>
              </a:buClr>
              <a:buChar char="•"/>
              <a:tabLst>
                <a:tab pos="356870" algn="l"/>
              </a:tabLst>
            </a:pPr>
            <a:r>
              <a:rPr dirty="0" sz="1100">
                <a:solidFill>
                  <a:srgbClr val="FF0000"/>
                </a:solidFill>
                <a:latin typeface="Arial MT"/>
                <a:cs typeface="Arial MT"/>
              </a:rPr>
              <a:t>PROYECTO</a:t>
            </a:r>
            <a:r>
              <a:rPr dirty="0" sz="1100" spc="-6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FF0000"/>
                </a:solidFill>
                <a:latin typeface="Arial MT"/>
                <a:cs typeface="Arial MT"/>
              </a:rPr>
              <a:t>ENHIGMA.</a:t>
            </a:r>
            <a:r>
              <a:rPr dirty="0" sz="1100" spc="-3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RETOS</a:t>
            </a:r>
            <a:r>
              <a:rPr dirty="0" sz="1100" spc="-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COLABORACIÓN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2016.</a:t>
            </a:r>
            <a:endParaRPr sz="11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1205"/>
              </a:spcBef>
              <a:buClr>
                <a:srgbClr val="41A62A"/>
              </a:buClr>
              <a:buChar char="•"/>
              <a:tabLst>
                <a:tab pos="356870" algn="l"/>
              </a:tabLst>
            </a:pPr>
            <a:r>
              <a:rPr dirty="0" sz="1100" spc="-10">
                <a:solidFill>
                  <a:srgbClr val="FF0000"/>
                </a:solidFill>
                <a:latin typeface="Arial MT"/>
                <a:cs typeface="Arial MT"/>
              </a:rPr>
              <a:t>PROYECTO</a:t>
            </a:r>
            <a:r>
              <a:rPr dirty="0" sz="1100" spc="-3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FF0000"/>
                </a:solidFill>
                <a:latin typeface="Arial MT"/>
                <a:cs typeface="Arial MT"/>
              </a:rPr>
              <a:t>CONFIGURA.</a:t>
            </a:r>
            <a:r>
              <a:rPr dirty="0" sz="1100" spc="1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RETOS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INVESTIGACION 2016.</a:t>
            </a:r>
            <a:endParaRPr sz="11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1200"/>
              </a:spcBef>
              <a:buClr>
                <a:srgbClr val="41A62A"/>
              </a:buClr>
              <a:buChar char="•"/>
              <a:tabLst>
                <a:tab pos="356870" algn="l"/>
              </a:tabLst>
            </a:pPr>
            <a:r>
              <a:rPr dirty="0" sz="1100">
                <a:solidFill>
                  <a:srgbClr val="FF0000"/>
                </a:solidFill>
                <a:latin typeface="Arial MT"/>
                <a:cs typeface="Arial MT"/>
              </a:rPr>
              <a:t>PROYECTO</a:t>
            </a:r>
            <a:r>
              <a:rPr dirty="0" sz="1100" spc="-4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FF0000"/>
                </a:solidFill>
                <a:latin typeface="Arial MT"/>
                <a:cs typeface="Arial MT"/>
              </a:rPr>
              <a:t>TOGETHER.</a:t>
            </a:r>
            <a:r>
              <a:rPr dirty="0" sz="1100" spc="-4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RETOS</a:t>
            </a:r>
            <a:r>
              <a:rPr dirty="0" sz="1100" spc="-7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COLABORACIÓN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2017.</a:t>
            </a:r>
            <a:endParaRPr sz="11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1200"/>
              </a:spcBef>
              <a:buClr>
                <a:srgbClr val="41A62A"/>
              </a:buClr>
              <a:buFont typeface="Wingdings"/>
              <a:buChar char=""/>
              <a:tabLst>
                <a:tab pos="356870" algn="l"/>
              </a:tabLst>
            </a:pP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Regionales</a:t>
            </a:r>
            <a:endParaRPr sz="12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1200"/>
              </a:spcBef>
              <a:buClr>
                <a:srgbClr val="41A62A"/>
              </a:buClr>
              <a:buChar char="•"/>
              <a:tabLst>
                <a:tab pos="356870" algn="l"/>
              </a:tabLst>
            </a:pPr>
            <a:r>
              <a:rPr dirty="0" sz="1100">
                <a:solidFill>
                  <a:srgbClr val="FF0000"/>
                </a:solidFill>
                <a:latin typeface="Arial MT"/>
                <a:cs typeface="Arial MT"/>
              </a:rPr>
              <a:t>PROYECTO</a:t>
            </a:r>
            <a:r>
              <a:rPr dirty="0" sz="1100" spc="-5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FF0000"/>
                </a:solidFill>
                <a:latin typeface="Arial MT"/>
                <a:cs typeface="Arial MT"/>
              </a:rPr>
              <a:t>SHIPS4BLUE.</a:t>
            </a:r>
            <a:r>
              <a:rPr dirty="0" sz="1100" spc="-6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(SODERCAN)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RM16-</a:t>
            </a:r>
            <a:r>
              <a:rPr dirty="0" sz="1100">
                <a:latin typeface="Arial MT"/>
                <a:cs typeface="Arial MT"/>
              </a:rPr>
              <a:t>XX-</a:t>
            </a:r>
            <a:r>
              <a:rPr dirty="0" sz="1100" spc="-20">
                <a:latin typeface="Arial MT"/>
                <a:cs typeface="Arial MT"/>
              </a:rPr>
              <a:t>017.</a:t>
            </a:r>
            <a:endParaRPr sz="11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1205"/>
              </a:spcBef>
              <a:buClr>
                <a:srgbClr val="41A62A"/>
              </a:buClr>
              <a:buChar char="•"/>
              <a:tabLst>
                <a:tab pos="356870" algn="l"/>
              </a:tabLst>
            </a:pPr>
            <a:r>
              <a:rPr dirty="0" sz="1100" spc="-10">
                <a:solidFill>
                  <a:srgbClr val="FF0000"/>
                </a:solidFill>
                <a:latin typeface="Arial MT"/>
                <a:cs typeface="Arial MT"/>
              </a:rPr>
              <a:t>PROYECTO</a:t>
            </a:r>
            <a:r>
              <a:rPr dirty="0" sz="1100" spc="-4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FF0000"/>
                </a:solidFill>
                <a:latin typeface="Arial MT"/>
                <a:cs typeface="Arial MT"/>
              </a:rPr>
              <a:t>HIDROAM.</a:t>
            </a:r>
            <a:r>
              <a:rPr dirty="0" sz="1100" spc="2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PROYECTO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INVESTIGACIÓN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(JCCM)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2017.</a:t>
            </a:r>
            <a:endParaRPr sz="11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1200"/>
              </a:spcBef>
              <a:buClr>
                <a:srgbClr val="41A62A"/>
              </a:buClr>
              <a:buChar char="•"/>
              <a:tabLst>
                <a:tab pos="356870" algn="l"/>
              </a:tabLst>
            </a:pPr>
            <a:r>
              <a:rPr dirty="0" sz="1100">
                <a:solidFill>
                  <a:srgbClr val="FF0000"/>
                </a:solidFill>
                <a:latin typeface="Arial MT"/>
                <a:cs typeface="Arial MT"/>
              </a:rPr>
              <a:t>PROYECTO</a:t>
            </a:r>
            <a:r>
              <a:rPr dirty="0" sz="1100" spc="-6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FF0000"/>
                </a:solidFill>
                <a:latin typeface="Arial MT"/>
                <a:cs typeface="Arial MT"/>
              </a:rPr>
              <a:t>PIRBIOCLM.</a:t>
            </a:r>
            <a:r>
              <a:rPr dirty="0" sz="1100" spc="-3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PROYECTO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INVESTIGACIÓN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(JCCM)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2017.</a:t>
            </a:r>
            <a:endParaRPr sz="11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1200"/>
              </a:spcBef>
              <a:buClr>
                <a:srgbClr val="41A62A"/>
              </a:buClr>
              <a:buChar char="•"/>
              <a:tabLst>
                <a:tab pos="356870" algn="l"/>
              </a:tabLst>
            </a:pPr>
            <a:r>
              <a:rPr dirty="0" sz="1100" spc="-10">
                <a:solidFill>
                  <a:srgbClr val="FF0000"/>
                </a:solidFill>
                <a:latin typeface="Arial MT"/>
                <a:cs typeface="Arial MT"/>
              </a:rPr>
              <a:t>PROYECTO</a:t>
            </a:r>
            <a:r>
              <a:rPr dirty="0" sz="1100" spc="-3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 spc="-10">
                <a:solidFill>
                  <a:srgbClr val="FF0000"/>
                </a:solidFill>
                <a:latin typeface="Arial MT"/>
                <a:cs typeface="Arial MT"/>
              </a:rPr>
              <a:t>AGROSOFC-CIM&amp;3D.</a:t>
            </a:r>
            <a:r>
              <a:rPr dirty="0" sz="1100" spc="-2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PROYECTO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TRANSFERENCIA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TECNOLOGICA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2017.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92092" y="414985"/>
            <a:ext cx="1736089" cy="45402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 spc="-10">
                <a:solidFill>
                  <a:srgbClr val="2E9E37"/>
                </a:solidFill>
              </a:rPr>
              <a:t>Proyectos</a:t>
            </a:r>
            <a:endParaRPr sz="2800"/>
          </a:p>
        </p:txBody>
      </p:sp>
      <p:grpSp>
        <p:nvGrpSpPr>
          <p:cNvPr id="4" name="object 4" descr=""/>
          <p:cNvGrpSpPr/>
          <p:nvPr/>
        </p:nvGrpSpPr>
        <p:grpSpPr>
          <a:xfrm>
            <a:off x="6278879" y="1197863"/>
            <a:ext cx="2859405" cy="4608830"/>
            <a:chOff x="6278879" y="1197863"/>
            <a:chExt cx="2859405" cy="460883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84847" y="1197863"/>
              <a:ext cx="1850136" cy="6858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53655" y="2276855"/>
              <a:ext cx="1109472" cy="77419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78879" y="3358896"/>
              <a:ext cx="2859024" cy="932687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5951" y="4672584"/>
              <a:ext cx="944879" cy="1133855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65520" y="1856232"/>
              <a:ext cx="1054607" cy="71323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63383" y="1993392"/>
              <a:ext cx="1085087" cy="4572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84930" y="459435"/>
            <a:ext cx="2695575" cy="45402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 spc="-10">
                <a:solidFill>
                  <a:srgbClr val="2E9E37"/>
                </a:solidFill>
              </a:rPr>
              <a:t>Colaboraciones</a:t>
            </a:r>
            <a:endParaRPr sz="2800"/>
          </a:p>
        </p:txBody>
      </p:sp>
      <p:grpSp>
        <p:nvGrpSpPr>
          <p:cNvPr id="6" name="object 6" descr=""/>
          <p:cNvGrpSpPr/>
          <p:nvPr/>
        </p:nvGrpSpPr>
        <p:grpSpPr>
          <a:xfrm>
            <a:off x="286511" y="1213103"/>
            <a:ext cx="8677910" cy="5096510"/>
            <a:chOff x="286511" y="1213103"/>
            <a:chExt cx="8677910" cy="5096510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29911" y="1972055"/>
              <a:ext cx="1106424" cy="49682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6511" y="1402079"/>
              <a:ext cx="1764792" cy="371856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42160" y="3532631"/>
              <a:ext cx="1161288" cy="35052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62600" y="2688336"/>
              <a:ext cx="597408" cy="59740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40279" y="1423415"/>
              <a:ext cx="1179575" cy="35052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92440" y="1213103"/>
              <a:ext cx="871727" cy="630936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55992" y="4053839"/>
              <a:ext cx="1264920" cy="50596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57600" y="2822447"/>
              <a:ext cx="1057655" cy="463296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5655" y="2886455"/>
              <a:ext cx="1203960" cy="32613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920239" y="2773679"/>
              <a:ext cx="1356360" cy="438912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969007" y="2069591"/>
              <a:ext cx="710183" cy="460248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647431" y="3377183"/>
              <a:ext cx="1082040" cy="50291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051047" y="2124455"/>
              <a:ext cx="1258824" cy="347472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257288" y="1213103"/>
              <a:ext cx="627888" cy="630936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172456" y="1271015"/>
              <a:ext cx="649224" cy="573024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918704" y="2529839"/>
              <a:ext cx="859536" cy="682751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23087" y="3532631"/>
              <a:ext cx="1139952" cy="387096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3087" y="4181855"/>
              <a:ext cx="1207008" cy="320039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672840" y="4081271"/>
              <a:ext cx="886967" cy="451104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555992" y="4776215"/>
              <a:ext cx="1225296" cy="524256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077967" y="3297936"/>
              <a:ext cx="737615" cy="740663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379720" y="4133087"/>
              <a:ext cx="1356359" cy="399288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876544" y="1319783"/>
              <a:ext cx="1289303" cy="454151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636264" y="3374136"/>
              <a:ext cx="1100327" cy="551688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563111" y="1362455"/>
              <a:ext cx="1417319" cy="411479"/>
            </a:xfrm>
            <a:prstGeom prst="rect">
              <a:avLst/>
            </a:prstGeom>
          </p:spPr>
        </p:pic>
        <p:pic>
          <p:nvPicPr>
            <p:cNvPr id="32" name="object 32" descr="">
              <a:hlinkClick r:id="rId29"/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708647" y="2575559"/>
              <a:ext cx="856488" cy="591312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86511" y="2194559"/>
              <a:ext cx="1331976" cy="371856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106167" y="4102608"/>
              <a:ext cx="957071" cy="478536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651503" y="4757927"/>
              <a:ext cx="1097279" cy="539495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156959" y="3328415"/>
              <a:ext cx="935736" cy="566928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300471" y="4757927"/>
              <a:ext cx="579120" cy="277368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291327" y="5114544"/>
              <a:ext cx="1667255" cy="152400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74903" y="4757927"/>
              <a:ext cx="1027176" cy="499872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764535" y="5833871"/>
              <a:ext cx="1301496" cy="460248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12063" y="5830824"/>
              <a:ext cx="603504" cy="478535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374647" y="5913119"/>
              <a:ext cx="1100328" cy="381000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133600" y="4757927"/>
              <a:ext cx="902208" cy="521207"/>
            </a:xfrm>
            <a:prstGeom prst="rect">
              <a:avLst/>
            </a:prstGeom>
          </p:spPr>
        </p:pic>
      </p:grpSp>
      <p:sp>
        <p:nvSpPr>
          <p:cNvPr id="44" name="object 44" descr=""/>
          <p:cNvSpPr txBox="1"/>
          <p:nvPr/>
        </p:nvSpPr>
        <p:spPr>
          <a:xfrm>
            <a:off x="205841" y="854405"/>
            <a:ext cx="318643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800" spc="-1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Calibri"/>
                <a:cs typeface="Calibri"/>
              </a:rPr>
              <a:t>Universidades </a:t>
            </a:r>
            <a:r>
              <a:rPr dirty="0" u="sng" sz="18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Calibri"/>
                <a:cs typeface="Calibri"/>
              </a:rPr>
              <a:t>y</a:t>
            </a:r>
            <a:r>
              <a:rPr dirty="0" u="sng" sz="1800" spc="-25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8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Calibri"/>
                <a:cs typeface="Calibri"/>
              </a:rPr>
              <a:t>Centros</a:t>
            </a:r>
            <a:r>
              <a:rPr dirty="0" u="sng" sz="1800" spc="-4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8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800" spc="-5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800" spc="-1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Calibri"/>
                <a:cs typeface="Calibri"/>
              </a:rPr>
              <a:t>I+D+i: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6" name="object 4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47" name="object 4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45" name="object 45" descr=""/>
          <p:cNvSpPr txBox="1"/>
          <p:nvPr/>
        </p:nvSpPr>
        <p:spPr>
          <a:xfrm>
            <a:off x="223215" y="5367020"/>
            <a:ext cx="17227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800" spc="-1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Calibri"/>
                <a:cs typeface="Calibri"/>
              </a:rPr>
              <a:t>Administraciones: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62671" y="1508760"/>
              <a:ext cx="1149096" cy="56083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5416" y="2923032"/>
              <a:ext cx="966216" cy="55778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384930" y="459435"/>
            <a:ext cx="2695575" cy="4540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 spc="-10" b="1">
                <a:solidFill>
                  <a:srgbClr val="2E9E37"/>
                </a:solidFill>
                <a:latin typeface="Arial"/>
                <a:cs typeface="Arial"/>
              </a:rPr>
              <a:t>Colaboraciones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274320" y="1341119"/>
            <a:ext cx="8503920" cy="5041900"/>
            <a:chOff x="274320" y="1341119"/>
            <a:chExt cx="8503920" cy="5041900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1984" y="3700271"/>
              <a:ext cx="1588008" cy="31394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85104" y="3636263"/>
              <a:ext cx="963168" cy="43891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58184" y="3069336"/>
              <a:ext cx="1511808" cy="28956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23304" y="1527047"/>
              <a:ext cx="752855" cy="582167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20824" y="2267711"/>
              <a:ext cx="1188720" cy="539496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34072" y="3142487"/>
              <a:ext cx="1307592" cy="237743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49896" y="5477255"/>
              <a:ext cx="1161288" cy="222503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2920" y="3054096"/>
              <a:ext cx="969263" cy="23164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4320" y="2401823"/>
              <a:ext cx="1560576" cy="36576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97496" y="3651503"/>
              <a:ext cx="1380744" cy="36576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026920" y="5373623"/>
              <a:ext cx="1027176" cy="365759"/>
            </a:xfrm>
            <a:prstGeom prst="rect">
              <a:avLst/>
            </a:prstGeom>
          </p:spPr>
        </p:pic>
        <p:pic>
          <p:nvPicPr>
            <p:cNvPr id="18" name="object 18" descr="">
              <a:hlinkClick r:id="rId15"/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191512" y="4919472"/>
              <a:ext cx="890015" cy="222504"/>
            </a:xfrm>
            <a:prstGeom prst="rect">
              <a:avLst/>
            </a:prstGeom>
          </p:spPr>
        </p:pic>
        <p:pic>
          <p:nvPicPr>
            <p:cNvPr id="19" name="object 19" descr="">
              <a:hlinkClick r:id="rId17"/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038087" y="2983991"/>
              <a:ext cx="521208" cy="496824"/>
            </a:xfrm>
            <a:prstGeom prst="rect">
              <a:avLst/>
            </a:prstGeom>
          </p:spPr>
        </p:pic>
        <p:pic>
          <p:nvPicPr>
            <p:cNvPr id="20" name="object 20" descr="">
              <a:hlinkClick r:id="rId19"/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96240" y="5379719"/>
              <a:ext cx="1112520" cy="368808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139696" y="4306824"/>
              <a:ext cx="902207" cy="252983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32815" y="4319015"/>
              <a:ext cx="1085088" cy="301751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999487" y="3749040"/>
              <a:ext cx="1365503" cy="256031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681984" y="4306824"/>
              <a:ext cx="1261872" cy="252983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32232" y="1588007"/>
              <a:ext cx="1069848" cy="451103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486399" y="2325623"/>
              <a:ext cx="1557527" cy="426720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02920" y="3569208"/>
              <a:ext cx="947928" cy="533400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763255" y="2203703"/>
              <a:ext cx="673607" cy="679703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883408" y="1341119"/>
              <a:ext cx="826007" cy="822960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758184" y="4788408"/>
              <a:ext cx="1261872" cy="466343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839967" y="4919472"/>
              <a:ext cx="1042415" cy="277368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629143" y="4882896"/>
              <a:ext cx="899159" cy="344424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02336" y="4855463"/>
              <a:ext cx="1088136" cy="323088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627120" y="2289047"/>
              <a:ext cx="1569720" cy="579120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118359" y="5913119"/>
              <a:ext cx="847344" cy="420624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081272" y="1466087"/>
              <a:ext cx="923544" cy="573024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722120" y="1365503"/>
              <a:ext cx="762000" cy="762000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919216" y="4322063"/>
              <a:ext cx="883919" cy="292607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885687" y="5391911"/>
              <a:ext cx="947928" cy="338328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7595615" y="4209287"/>
              <a:ext cx="966216" cy="472439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662672" y="5949696"/>
              <a:ext cx="877824" cy="432816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529584" y="5413248"/>
              <a:ext cx="1569719" cy="353568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785104" y="5958840"/>
              <a:ext cx="1222248" cy="350520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739896" y="5958840"/>
              <a:ext cx="1075944" cy="332231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39495" y="5931408"/>
              <a:ext cx="874776" cy="451104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269991" y="1520951"/>
              <a:ext cx="1005839" cy="512063"/>
            </a:xfrm>
            <a:prstGeom prst="rect">
              <a:avLst/>
            </a:prstGeom>
          </p:spPr>
        </p:pic>
      </p:grpSp>
      <p:sp>
        <p:nvSpPr>
          <p:cNvPr id="47" name="object 47" descr=""/>
          <p:cNvSpPr txBox="1"/>
          <p:nvPr/>
        </p:nvSpPr>
        <p:spPr>
          <a:xfrm>
            <a:off x="223215" y="926338"/>
            <a:ext cx="10001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800" spc="-1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Calibri"/>
                <a:cs typeface="Calibri"/>
              </a:rPr>
              <a:t>Empresas: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8" name="object 4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49" name="object 4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04291" y="907211"/>
            <a:ext cx="8569960" cy="4108450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u="sng" sz="14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A</a:t>
            </a:r>
            <a:r>
              <a:rPr dirty="0" u="sng" sz="1400" spc="-95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nivel</a:t>
            </a:r>
            <a:r>
              <a:rPr dirty="0" u="sng" sz="1400" spc="5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spc="-1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nacional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  <a:p>
            <a:pPr algn="just" marL="356870" marR="5080" indent="-344805">
              <a:lnSpc>
                <a:spcPct val="100000"/>
              </a:lnSpc>
              <a:spcBef>
                <a:spcPts val="285"/>
              </a:spcBef>
              <a:buClr>
                <a:srgbClr val="41A62A"/>
              </a:buClr>
              <a:buFont typeface="Wingdings"/>
              <a:buChar char=""/>
              <a:tabLst>
                <a:tab pos="356870" algn="l"/>
              </a:tabLst>
            </a:pP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Plataforma</a:t>
            </a:r>
            <a:r>
              <a:rPr dirty="0" sz="1400" spc="4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Tecnológica</a:t>
            </a:r>
            <a:r>
              <a:rPr dirty="0" sz="1400" spc="40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Española</a:t>
            </a:r>
            <a:r>
              <a:rPr dirty="0" sz="1400" spc="4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del</a:t>
            </a:r>
            <a:r>
              <a:rPr dirty="0" sz="1400" spc="4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Hidrógeno</a:t>
            </a:r>
            <a:r>
              <a:rPr dirty="0" sz="1400" spc="434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y</a:t>
            </a:r>
            <a:r>
              <a:rPr dirty="0" sz="1400" spc="409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spc="4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las</a:t>
            </a:r>
            <a:r>
              <a:rPr dirty="0" sz="1400" spc="409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Pilas</a:t>
            </a:r>
            <a:r>
              <a:rPr dirty="0" sz="1400" spc="4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spc="434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Combustible</a:t>
            </a:r>
            <a:r>
              <a:rPr dirty="0" sz="1400" spc="4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(PTEHPC)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: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miembro</a:t>
            </a:r>
            <a:r>
              <a:rPr dirty="0" sz="1400" spc="45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del</a:t>
            </a:r>
            <a:r>
              <a:rPr dirty="0" sz="1400" spc="46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Grupo</a:t>
            </a:r>
            <a:r>
              <a:rPr dirty="0" sz="1400" spc="47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Rector,</a:t>
            </a:r>
            <a:r>
              <a:rPr dirty="0" sz="1400" spc="459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coordinador</a:t>
            </a:r>
            <a:r>
              <a:rPr dirty="0" sz="1400" spc="45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del</a:t>
            </a:r>
            <a:r>
              <a:rPr dirty="0" sz="1400" spc="46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Grupo</a:t>
            </a:r>
            <a:r>
              <a:rPr dirty="0" sz="1400" spc="47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45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Trabajo</a:t>
            </a:r>
            <a:r>
              <a:rPr dirty="0" sz="1400" spc="45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459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Otros</a:t>
            </a:r>
            <a:r>
              <a:rPr dirty="0" sz="1400" spc="48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Usos</a:t>
            </a:r>
            <a:r>
              <a:rPr dirty="0" sz="1400" spc="459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del</a:t>
            </a:r>
            <a:r>
              <a:rPr dirty="0" sz="1400" spc="459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Hidrógeno</a:t>
            </a:r>
            <a:r>
              <a:rPr dirty="0" sz="1400" spc="48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50">
                <a:solidFill>
                  <a:srgbClr val="00519E"/>
                </a:solidFill>
                <a:latin typeface="Arial MT"/>
                <a:cs typeface="Arial MT"/>
              </a:rPr>
              <a:t>y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subcoordinador</a:t>
            </a:r>
            <a:r>
              <a:rPr dirty="0" sz="1400" spc="2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del</a:t>
            </a:r>
            <a:r>
              <a:rPr dirty="0" sz="1400" spc="-3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Grupo</a:t>
            </a:r>
            <a:r>
              <a:rPr dirty="0" sz="1400" spc="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-4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Trabajo</a:t>
            </a:r>
            <a:r>
              <a:rPr dirty="0" sz="1400" spc="-20">
                <a:solidFill>
                  <a:srgbClr val="00519E"/>
                </a:solidFill>
                <a:latin typeface="Arial MT"/>
                <a:cs typeface="Arial MT"/>
              </a:rPr>
              <a:t> de</a:t>
            </a:r>
            <a:r>
              <a:rPr dirty="0" sz="1400" spc="-8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Almacenamiento</a:t>
            </a:r>
            <a:r>
              <a:rPr dirty="0" sz="1400" spc="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-4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Hidrógeno.</a:t>
            </a:r>
            <a:endParaRPr sz="1400">
              <a:latin typeface="Arial MT"/>
              <a:cs typeface="Arial MT"/>
            </a:endParaRPr>
          </a:p>
          <a:p>
            <a:pPr algn="just" marL="356870" indent="-344170">
              <a:lnSpc>
                <a:spcPct val="100000"/>
              </a:lnSpc>
              <a:spcBef>
                <a:spcPts val="315"/>
              </a:spcBef>
              <a:buClr>
                <a:srgbClr val="41A62A"/>
              </a:buClr>
              <a:buFont typeface="Wingdings"/>
              <a:buChar char=""/>
              <a:tabLst>
                <a:tab pos="356870" algn="l"/>
              </a:tabLst>
            </a:pP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Asociación Española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del</a:t>
            </a:r>
            <a:r>
              <a:rPr dirty="0" sz="14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Hidrógeno</a:t>
            </a:r>
            <a:r>
              <a:rPr dirty="0" sz="14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(AEH2):</a:t>
            </a:r>
            <a:r>
              <a:rPr dirty="0" sz="1400" spc="-3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vocal</a:t>
            </a:r>
            <a:r>
              <a:rPr dirty="0" sz="1400" spc="-5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-5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la</a:t>
            </a:r>
            <a:r>
              <a:rPr dirty="0" sz="1400" spc="-7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Junta</a:t>
            </a:r>
            <a:r>
              <a:rPr dirty="0" sz="1400" spc="-5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Directiva.</a:t>
            </a:r>
            <a:endParaRPr sz="14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290"/>
              </a:spcBef>
              <a:buClr>
                <a:srgbClr val="41A62A"/>
              </a:buClr>
              <a:buFont typeface="Wingdings"/>
              <a:buChar char=""/>
              <a:tabLst>
                <a:tab pos="356870" algn="l"/>
              </a:tabLst>
            </a:pP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Asociación</a:t>
            </a:r>
            <a:r>
              <a:rPr dirty="0" sz="1400" spc="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Española</a:t>
            </a:r>
            <a:r>
              <a:rPr dirty="0" sz="1400" spc="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spc="-6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Pilas</a:t>
            </a:r>
            <a:r>
              <a:rPr dirty="0" sz="14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Combustible</a:t>
            </a:r>
            <a:r>
              <a:rPr dirty="0" sz="1400" spc="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(APPICE):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vocal</a:t>
            </a:r>
            <a:r>
              <a:rPr dirty="0" sz="1400" spc="-2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-4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la</a:t>
            </a:r>
            <a:r>
              <a:rPr dirty="0" sz="1400" spc="-5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Junta</a:t>
            </a:r>
            <a:r>
              <a:rPr dirty="0" sz="1400" spc="-1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-6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Gobierno.</a:t>
            </a:r>
            <a:endParaRPr sz="14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315"/>
              </a:spcBef>
              <a:buClr>
                <a:srgbClr val="41A62A"/>
              </a:buClr>
              <a:buFont typeface="Wingdings"/>
              <a:buChar char=""/>
              <a:tabLst>
                <a:tab pos="356870" algn="l"/>
              </a:tabLst>
            </a:pP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Plataforma</a:t>
            </a:r>
            <a:r>
              <a:rPr dirty="0" sz="14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Española</a:t>
            </a:r>
            <a:r>
              <a:rPr dirty="0" sz="14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spc="-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Seguridad</a:t>
            </a:r>
            <a:r>
              <a:rPr dirty="0" sz="14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Industrial</a:t>
            </a:r>
            <a:r>
              <a:rPr dirty="0" sz="14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(PESI).</a:t>
            </a:r>
            <a:endParaRPr sz="14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285"/>
              </a:spcBef>
              <a:buClr>
                <a:srgbClr val="41A62A"/>
              </a:buClr>
              <a:buFont typeface="Wingdings"/>
              <a:buChar char=""/>
              <a:tabLst>
                <a:tab pos="356870" algn="l"/>
              </a:tabLst>
            </a:pP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Plataforma</a:t>
            </a:r>
            <a:r>
              <a:rPr dirty="0" sz="1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Española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spc="-6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Redes</a:t>
            </a:r>
            <a:r>
              <a:rPr dirty="0" sz="1400" spc="-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Eléctricas</a:t>
            </a:r>
            <a:r>
              <a:rPr dirty="0" sz="1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(FUTURED).</a:t>
            </a:r>
            <a:endParaRPr sz="14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315"/>
              </a:spcBef>
              <a:buClr>
                <a:srgbClr val="41A62A"/>
              </a:buClr>
              <a:buFont typeface="Wingdings"/>
              <a:buChar char=""/>
              <a:tabLst>
                <a:tab pos="356870" algn="l"/>
              </a:tabLst>
            </a:pP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Plataforma</a:t>
            </a:r>
            <a:r>
              <a:rPr dirty="0" sz="14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Tecnológica</a:t>
            </a:r>
            <a:r>
              <a:rPr dirty="0" sz="14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Ferroviaria</a:t>
            </a:r>
            <a:r>
              <a:rPr dirty="0" sz="14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Española</a:t>
            </a:r>
            <a:r>
              <a:rPr dirty="0" sz="1400" spc="-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(PTFE).</a:t>
            </a:r>
            <a:endParaRPr sz="14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290"/>
              </a:spcBef>
              <a:buClr>
                <a:srgbClr val="41A62A"/>
              </a:buClr>
              <a:buFont typeface="Wingdings"/>
              <a:buChar char=""/>
              <a:tabLst>
                <a:tab pos="356870" algn="l"/>
              </a:tabLst>
            </a:pP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Plataforma</a:t>
            </a:r>
            <a:r>
              <a:rPr dirty="0" sz="1400" spc="-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Tecnológica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Española</a:t>
            </a:r>
            <a:r>
              <a:rPr dirty="0" sz="1400" spc="-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spc="-9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Automoción</a:t>
            </a:r>
            <a:r>
              <a:rPr dirty="0" sz="14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y</a:t>
            </a:r>
            <a:r>
              <a:rPr dirty="0" sz="1400" spc="-9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Movilidad</a:t>
            </a:r>
            <a:r>
              <a:rPr dirty="0" sz="14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(MOVE2FUTURE).</a:t>
            </a:r>
            <a:endParaRPr sz="14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310"/>
              </a:spcBef>
              <a:buClr>
                <a:srgbClr val="41A62A"/>
              </a:buClr>
              <a:buFont typeface="Wingdings"/>
              <a:buChar char=""/>
              <a:tabLst>
                <a:tab pos="356870" algn="l"/>
              </a:tabLst>
            </a:pP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Miembro</a:t>
            </a:r>
            <a:r>
              <a:rPr dirty="0" sz="1400" spc="-2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-4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la</a:t>
            </a:r>
            <a:r>
              <a:rPr dirty="0" sz="1400" spc="-5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Red</a:t>
            </a:r>
            <a:r>
              <a:rPr dirty="0" sz="1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Unidades</a:t>
            </a:r>
            <a:r>
              <a:rPr dirty="0" sz="1400" spc="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Cultura</a:t>
            </a:r>
            <a:r>
              <a:rPr dirty="0" sz="14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Científica</a:t>
            </a:r>
            <a:r>
              <a:rPr dirty="0" sz="14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y</a:t>
            </a:r>
            <a:r>
              <a:rPr dirty="0" sz="14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spc="-6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4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Innovación</a:t>
            </a:r>
            <a:r>
              <a:rPr dirty="0" sz="1400" spc="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(Red</a:t>
            </a:r>
            <a:r>
              <a:rPr dirty="0" sz="1400" spc="-2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UCC+i)</a:t>
            </a:r>
            <a:r>
              <a:rPr dirty="0" sz="1400" spc="-6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-4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la</a:t>
            </a:r>
            <a:r>
              <a:rPr dirty="0" sz="1400" spc="-3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FECYT.</a:t>
            </a:r>
            <a:endParaRPr sz="1400">
              <a:latin typeface="Arial MT"/>
              <a:cs typeface="Arial MT"/>
            </a:endParaRPr>
          </a:p>
          <a:p>
            <a:pPr algn="just" marL="356870" marR="5080" indent="-344805">
              <a:lnSpc>
                <a:spcPct val="100000"/>
              </a:lnSpc>
              <a:spcBef>
                <a:spcPts val="290"/>
              </a:spcBef>
              <a:buClr>
                <a:srgbClr val="41A62A"/>
              </a:buClr>
              <a:buFont typeface="Wingdings"/>
              <a:buChar char=""/>
              <a:tabLst>
                <a:tab pos="356870" algn="l"/>
              </a:tabLst>
            </a:pP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Miembro</a:t>
            </a:r>
            <a:r>
              <a:rPr dirty="0" sz="1400" spc="2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4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AENOR</a:t>
            </a:r>
            <a:r>
              <a:rPr dirty="0" sz="1400" spc="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(participación</a:t>
            </a:r>
            <a:r>
              <a:rPr dirty="0" sz="1400" spc="3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en</a:t>
            </a:r>
            <a:r>
              <a:rPr dirty="0" sz="1400" spc="3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Comités</a:t>
            </a:r>
            <a:r>
              <a:rPr dirty="0" sz="1400" spc="1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Técnicos):</a:t>
            </a:r>
            <a:r>
              <a:rPr dirty="0" sz="1400" spc="3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CTN181</a:t>
            </a:r>
            <a:r>
              <a:rPr dirty="0" sz="1400" spc="3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“Hidrógeno”,</a:t>
            </a:r>
            <a:r>
              <a:rPr dirty="0" sz="1400" spc="1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CTN218</a:t>
            </a:r>
            <a:r>
              <a:rPr dirty="0" sz="1400" spc="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"Sistemas</a:t>
            </a:r>
            <a:r>
              <a:rPr dirty="0" sz="1400" spc="4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00519E"/>
                </a:solidFill>
                <a:latin typeface="Arial MT"/>
                <a:cs typeface="Arial MT"/>
              </a:rPr>
              <a:t>de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almacenamiento</a:t>
            </a:r>
            <a:r>
              <a:rPr dirty="0" sz="1400" spc="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energía eléctrica“</a:t>
            </a:r>
            <a:r>
              <a:rPr dirty="0" sz="1400" spc="2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y</a:t>
            </a:r>
            <a:r>
              <a:rPr dirty="0" sz="1400" spc="-1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CTN206/SC105</a:t>
            </a:r>
            <a:r>
              <a:rPr dirty="0" sz="1400" spc="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“Tecnologías</a:t>
            </a:r>
            <a:r>
              <a:rPr dirty="0" sz="1400" spc="3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pilas</a:t>
            </a:r>
            <a:r>
              <a:rPr dirty="0" sz="1400" spc="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combustible”,</a:t>
            </a:r>
            <a:r>
              <a:rPr dirty="0" sz="1400" spc="1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del</a:t>
            </a:r>
            <a:r>
              <a:rPr dirty="0" sz="1400" spc="1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00519E"/>
                </a:solidFill>
                <a:latin typeface="Arial MT"/>
                <a:cs typeface="Arial MT"/>
              </a:rPr>
              <a:t>que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es</a:t>
            </a:r>
            <a:r>
              <a:rPr dirty="0" sz="1400" spc="-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Secretario.</a:t>
            </a:r>
            <a:endParaRPr sz="1400">
              <a:latin typeface="Arial MT"/>
              <a:cs typeface="Arial MT"/>
            </a:endParaRPr>
          </a:p>
          <a:p>
            <a:pPr algn="just" marL="356235" indent="-343535">
              <a:lnSpc>
                <a:spcPct val="100000"/>
              </a:lnSpc>
              <a:spcBef>
                <a:spcPts val="310"/>
              </a:spcBef>
              <a:buClr>
                <a:srgbClr val="41A62A"/>
              </a:buClr>
              <a:buFont typeface="Wingdings"/>
              <a:buChar char=""/>
              <a:tabLst>
                <a:tab pos="356235" algn="l"/>
              </a:tabLst>
            </a:pP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Miembro</a:t>
            </a:r>
            <a:r>
              <a:rPr dirty="0" sz="1400" spc="-2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29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ALINNE</a:t>
            </a:r>
            <a:r>
              <a:rPr dirty="0" sz="14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(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Alianza</a:t>
            </a:r>
            <a:r>
              <a:rPr dirty="0" sz="1400" spc="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por</a:t>
            </a:r>
            <a:r>
              <a:rPr dirty="0" sz="1400" spc="-3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la</a:t>
            </a:r>
            <a:r>
              <a:rPr dirty="0" sz="1400" spc="-6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Investigación</a:t>
            </a:r>
            <a:r>
              <a:rPr dirty="0" sz="1400" spc="36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y</a:t>
            </a:r>
            <a:r>
              <a:rPr dirty="0" sz="1400" spc="-3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la</a:t>
            </a:r>
            <a:r>
              <a:rPr dirty="0" sz="1400" spc="-6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Innovación</a:t>
            </a:r>
            <a:r>
              <a:rPr dirty="0" sz="1400" spc="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Energéticas).</a:t>
            </a:r>
            <a:endParaRPr sz="1400">
              <a:latin typeface="Arial MT"/>
              <a:cs typeface="Arial MT"/>
            </a:endParaRPr>
          </a:p>
          <a:p>
            <a:pPr algn="just" marL="356870" marR="5080" indent="-344805">
              <a:lnSpc>
                <a:spcPct val="100000"/>
              </a:lnSpc>
              <a:spcBef>
                <a:spcPts val="295"/>
              </a:spcBef>
              <a:buClr>
                <a:srgbClr val="41A62A"/>
              </a:buClr>
              <a:buFont typeface="Wingdings"/>
              <a:buChar char=""/>
              <a:tabLst>
                <a:tab pos="356870" algn="l"/>
              </a:tabLst>
            </a:pP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El</a:t>
            </a:r>
            <a:r>
              <a:rPr dirty="0" sz="1400" spc="27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Centro</a:t>
            </a:r>
            <a:r>
              <a:rPr dirty="0" sz="1400" spc="26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tiene</a:t>
            </a:r>
            <a:r>
              <a:rPr dirty="0" sz="1400" spc="27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convenios</a:t>
            </a:r>
            <a:r>
              <a:rPr dirty="0" sz="1400" spc="28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suscritos</a:t>
            </a:r>
            <a:r>
              <a:rPr dirty="0" sz="1400" spc="27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con</a:t>
            </a:r>
            <a:r>
              <a:rPr dirty="0" sz="1400" spc="26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los</a:t>
            </a:r>
            <a:r>
              <a:rPr dirty="0" sz="1400" spc="27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principales</a:t>
            </a:r>
            <a:r>
              <a:rPr dirty="0" sz="1400" spc="27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centros</a:t>
            </a:r>
            <a:r>
              <a:rPr dirty="0" sz="1400" spc="27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27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investigación</a:t>
            </a:r>
            <a:r>
              <a:rPr dirty="0" sz="1400" spc="25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nacionales:</a:t>
            </a:r>
            <a:r>
              <a:rPr dirty="0" sz="1400" spc="27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CSIC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, 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CIEMAT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,</a:t>
            </a:r>
            <a:r>
              <a:rPr dirty="0" sz="1400" spc="-6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INTA</a:t>
            </a:r>
            <a:r>
              <a:rPr dirty="0" sz="1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y</a:t>
            </a:r>
            <a:r>
              <a:rPr dirty="0" sz="1400" spc="-7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con</a:t>
            </a:r>
            <a:r>
              <a:rPr dirty="0" sz="1400" spc="-6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diversos</a:t>
            </a:r>
            <a:r>
              <a:rPr dirty="0" sz="1400" spc="-3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centros</a:t>
            </a:r>
            <a:r>
              <a:rPr dirty="0" sz="1400" spc="-3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tecnológicos,</a:t>
            </a:r>
            <a:r>
              <a:rPr dirty="0" sz="1400" spc="-2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empresas</a:t>
            </a:r>
            <a:r>
              <a:rPr dirty="0" sz="1400" spc="-5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y</a:t>
            </a:r>
            <a:r>
              <a:rPr dirty="0" sz="1400" spc="-7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universidades.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62860" y="557860"/>
            <a:ext cx="3867150" cy="45402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>
                <a:solidFill>
                  <a:srgbClr val="2E9E37"/>
                </a:solidFill>
              </a:rPr>
              <a:t>Participación</a:t>
            </a:r>
            <a:r>
              <a:rPr dirty="0" sz="2800" spc="-75">
                <a:solidFill>
                  <a:srgbClr val="2E9E37"/>
                </a:solidFill>
              </a:rPr>
              <a:t> </a:t>
            </a:r>
            <a:r>
              <a:rPr dirty="0" sz="2800" spc="-10">
                <a:solidFill>
                  <a:srgbClr val="2E9E37"/>
                </a:solidFill>
              </a:rPr>
              <a:t>Sectorial</a:t>
            </a:r>
            <a:endParaRPr sz="2800"/>
          </a:p>
        </p:txBody>
      </p:sp>
      <p:grpSp>
        <p:nvGrpSpPr>
          <p:cNvPr id="4" name="object 4" descr=""/>
          <p:cNvGrpSpPr/>
          <p:nvPr/>
        </p:nvGrpSpPr>
        <p:grpSpPr>
          <a:xfrm>
            <a:off x="106679" y="5013959"/>
            <a:ext cx="8964295" cy="1438910"/>
            <a:chOff x="106679" y="5013959"/>
            <a:chExt cx="8964295" cy="14389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831" y="5084063"/>
              <a:ext cx="460248" cy="64922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9160" y="5013959"/>
              <a:ext cx="990600" cy="79247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7712" y="5013959"/>
              <a:ext cx="719327" cy="719327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679" y="5769863"/>
              <a:ext cx="1368552" cy="68275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03447" y="5087111"/>
              <a:ext cx="1463039" cy="646176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58512" y="5254751"/>
              <a:ext cx="1441703" cy="289559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18488" y="5821679"/>
              <a:ext cx="969263" cy="59436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00528" y="5760719"/>
              <a:ext cx="1655064" cy="65532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72000" y="5782055"/>
              <a:ext cx="1584960" cy="600456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00215" y="5775959"/>
              <a:ext cx="1036319" cy="606551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16624" y="5053583"/>
              <a:ext cx="679703" cy="679704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452360" y="5641847"/>
              <a:ext cx="1511807" cy="810768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379208" y="5126735"/>
              <a:ext cx="1691640" cy="533400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19" name="object 1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04291" y="1122421"/>
            <a:ext cx="8571230" cy="2386330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u="sng" sz="14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A</a:t>
            </a:r>
            <a:r>
              <a:rPr dirty="0" u="sng" sz="1400" spc="-9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nivel</a:t>
            </a:r>
            <a:r>
              <a:rPr dirty="0" u="sng" sz="1400" spc="2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spc="-1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internacional</a:t>
            </a:r>
            <a:endParaRPr sz="1400">
              <a:latin typeface="Arial"/>
              <a:cs typeface="Arial"/>
            </a:endParaRPr>
          </a:p>
          <a:p>
            <a:pPr marL="356870" marR="6985" indent="-344805">
              <a:lnSpc>
                <a:spcPct val="100000"/>
              </a:lnSpc>
              <a:spcBef>
                <a:spcPts val="290"/>
              </a:spcBef>
              <a:buClr>
                <a:srgbClr val="41A62A"/>
              </a:buClr>
              <a:buFont typeface="Wingdings"/>
              <a:buChar char=""/>
              <a:tabLst>
                <a:tab pos="356870" algn="l"/>
              </a:tabLst>
            </a:pP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Miembro</a:t>
            </a:r>
            <a:r>
              <a:rPr dirty="0" sz="1400" spc="30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30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Hydrogen</a:t>
            </a:r>
            <a:r>
              <a:rPr dirty="0" sz="1400" spc="30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Europe</a:t>
            </a:r>
            <a:r>
              <a:rPr dirty="0" sz="1400" spc="30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Research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,</a:t>
            </a:r>
            <a:r>
              <a:rPr dirty="0" sz="1400" spc="33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research</a:t>
            </a:r>
            <a:r>
              <a:rPr dirty="0" sz="1400" spc="30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grouping</a:t>
            </a:r>
            <a:r>
              <a:rPr dirty="0" sz="1400" spc="30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30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la</a:t>
            </a:r>
            <a:r>
              <a:rPr dirty="0" sz="1400" spc="30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Fuel</a:t>
            </a:r>
            <a:r>
              <a:rPr dirty="0" sz="1400" spc="33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Cell</a:t>
            </a:r>
            <a:r>
              <a:rPr dirty="0" sz="1400" spc="31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and</a:t>
            </a:r>
            <a:r>
              <a:rPr dirty="0" sz="1400" spc="30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Hydrogen</a:t>
            </a:r>
            <a:r>
              <a:rPr dirty="0" sz="1400" spc="30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Joint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Undertaking</a:t>
            </a:r>
            <a:r>
              <a:rPr dirty="0" sz="1400" spc="-3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20">
                <a:solidFill>
                  <a:srgbClr val="00519E"/>
                </a:solidFill>
                <a:latin typeface="Arial MT"/>
                <a:cs typeface="Arial MT"/>
              </a:rPr>
              <a:t>(FCH-JU).</a:t>
            </a:r>
            <a:endParaRPr sz="14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310"/>
              </a:spcBef>
              <a:buClr>
                <a:srgbClr val="41A62A"/>
              </a:buClr>
              <a:buFont typeface="Wingdings"/>
              <a:buChar char=""/>
              <a:tabLst>
                <a:tab pos="356870" algn="l"/>
              </a:tabLst>
            </a:pP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Miembro</a:t>
            </a:r>
            <a:r>
              <a:rPr dirty="0" sz="1400" spc="-2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-4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Hysafe</a:t>
            </a:r>
            <a:r>
              <a:rPr dirty="0" sz="1400" spc="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(Safety</a:t>
            </a:r>
            <a:r>
              <a:rPr dirty="0" sz="1400" spc="-4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of</a:t>
            </a:r>
            <a:r>
              <a:rPr dirty="0" sz="1400" spc="-3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Hydrogen</a:t>
            </a:r>
            <a:r>
              <a:rPr dirty="0" sz="1400" spc="2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as</a:t>
            </a:r>
            <a:r>
              <a:rPr dirty="0" sz="1400" spc="-3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an</a:t>
            </a:r>
            <a:r>
              <a:rPr dirty="0" sz="1400" spc="-6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energy</a:t>
            </a:r>
            <a:r>
              <a:rPr dirty="0" sz="1400" spc="-1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carrier).</a:t>
            </a:r>
            <a:endParaRPr sz="14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290"/>
              </a:spcBef>
              <a:buClr>
                <a:srgbClr val="41A62A"/>
              </a:buClr>
              <a:buFont typeface="Wingdings"/>
              <a:buChar char=""/>
              <a:tabLst>
                <a:tab pos="356870" algn="l"/>
              </a:tabLst>
            </a:pP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Miembro</a:t>
            </a:r>
            <a:r>
              <a:rPr dirty="0" sz="1400" spc="-5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-5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EERA</a:t>
            </a:r>
            <a:r>
              <a:rPr dirty="0" sz="1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(European</a:t>
            </a:r>
            <a:r>
              <a:rPr dirty="0" sz="1400" spc="-3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Energy</a:t>
            </a:r>
            <a:r>
              <a:rPr dirty="0" sz="1400" spc="-2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Research</a:t>
            </a:r>
            <a:r>
              <a:rPr dirty="0" sz="1400" spc="-8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Alliance).</a:t>
            </a:r>
            <a:endParaRPr sz="1400">
              <a:latin typeface="Arial MT"/>
              <a:cs typeface="Arial MT"/>
            </a:endParaRPr>
          </a:p>
          <a:p>
            <a:pPr algn="just" marL="356870" marR="5080" indent="-344805">
              <a:lnSpc>
                <a:spcPct val="100000"/>
              </a:lnSpc>
              <a:spcBef>
                <a:spcPts val="315"/>
              </a:spcBef>
              <a:buClr>
                <a:srgbClr val="41A62A"/>
              </a:buClr>
              <a:buFont typeface="Wingdings"/>
              <a:buChar char=""/>
              <a:tabLst>
                <a:tab pos="356870" algn="l"/>
              </a:tabLst>
            </a:pP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Miembro</a:t>
            </a:r>
            <a:r>
              <a:rPr dirty="0" sz="1400" spc="44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44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la</a:t>
            </a:r>
            <a:r>
              <a:rPr dirty="0" sz="1400" spc="44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IEA</a:t>
            </a:r>
            <a:r>
              <a:rPr dirty="0" sz="1400" spc="4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(International</a:t>
            </a:r>
            <a:r>
              <a:rPr dirty="0" sz="1400" spc="459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Energy</a:t>
            </a:r>
            <a:r>
              <a:rPr dirty="0" sz="1400" spc="43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Agency),</a:t>
            </a:r>
            <a:r>
              <a:rPr dirty="0" sz="1400" spc="44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dentro</a:t>
            </a:r>
            <a:r>
              <a:rPr dirty="0" sz="1400" spc="44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46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la</a:t>
            </a:r>
            <a:r>
              <a:rPr dirty="0" sz="1400" spc="44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Task</a:t>
            </a:r>
            <a:r>
              <a:rPr dirty="0" sz="1400" spc="46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35</a:t>
            </a:r>
            <a:r>
              <a:rPr dirty="0" sz="1400" spc="44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(</a:t>
            </a:r>
            <a:r>
              <a:rPr dirty="0" sz="1400" i="1">
                <a:solidFill>
                  <a:srgbClr val="00519E"/>
                </a:solidFill>
                <a:latin typeface="Arial"/>
                <a:cs typeface="Arial"/>
              </a:rPr>
              <a:t>Renewable</a:t>
            </a:r>
            <a:r>
              <a:rPr dirty="0" sz="1400" spc="450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10" i="1">
                <a:solidFill>
                  <a:srgbClr val="00519E"/>
                </a:solidFill>
                <a:latin typeface="Arial"/>
                <a:cs typeface="Arial"/>
              </a:rPr>
              <a:t>Hydrogen </a:t>
            </a:r>
            <a:r>
              <a:rPr dirty="0" sz="1400" i="1">
                <a:solidFill>
                  <a:srgbClr val="00519E"/>
                </a:solidFill>
                <a:latin typeface="Arial"/>
                <a:cs typeface="Arial"/>
              </a:rPr>
              <a:t>Production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)</a:t>
            </a:r>
            <a:r>
              <a:rPr dirty="0" sz="1400" spc="16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y</a:t>
            </a:r>
            <a:r>
              <a:rPr dirty="0" sz="1400" spc="13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coordinadores</a:t>
            </a:r>
            <a:r>
              <a:rPr dirty="0" sz="1400" spc="16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15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la</a:t>
            </a:r>
            <a:r>
              <a:rPr dirty="0" sz="1400" spc="15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sub-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task</a:t>
            </a:r>
            <a:r>
              <a:rPr dirty="0" sz="1400" spc="15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5</a:t>
            </a:r>
            <a:r>
              <a:rPr dirty="0" sz="1400" spc="15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(</a:t>
            </a:r>
            <a:r>
              <a:rPr dirty="0" sz="1400" i="1">
                <a:solidFill>
                  <a:srgbClr val="00519E"/>
                </a:solidFill>
                <a:latin typeface="Arial"/>
                <a:cs typeface="Arial"/>
              </a:rPr>
              <a:t>Specific</a:t>
            </a:r>
            <a:r>
              <a:rPr dirty="0" sz="1400" spc="155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519E"/>
                </a:solidFill>
                <a:latin typeface="Arial"/>
                <a:cs typeface="Arial"/>
              </a:rPr>
              <a:t>case</a:t>
            </a:r>
            <a:r>
              <a:rPr dirty="0" sz="1400" spc="150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519E"/>
                </a:solidFill>
                <a:latin typeface="Arial"/>
                <a:cs typeface="Arial"/>
              </a:rPr>
              <a:t>studies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)</a:t>
            </a:r>
            <a:r>
              <a:rPr dirty="0" sz="1400" spc="15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dentro</a:t>
            </a:r>
            <a:r>
              <a:rPr dirty="0" sz="1400" spc="15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13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la</a:t>
            </a:r>
            <a:r>
              <a:rPr dirty="0" sz="1400" spc="13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Task</a:t>
            </a:r>
            <a:r>
              <a:rPr dirty="0" sz="1400" spc="15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38</a:t>
            </a:r>
            <a:r>
              <a:rPr dirty="0" sz="1400" spc="15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20">
                <a:solidFill>
                  <a:srgbClr val="00519E"/>
                </a:solidFill>
                <a:latin typeface="Arial MT"/>
                <a:cs typeface="Arial MT"/>
              </a:rPr>
              <a:t>(</a:t>
            </a:r>
            <a:r>
              <a:rPr dirty="0" sz="1400" spc="-20" i="1">
                <a:solidFill>
                  <a:srgbClr val="00519E"/>
                </a:solidFill>
                <a:latin typeface="Arial"/>
                <a:cs typeface="Arial"/>
              </a:rPr>
              <a:t>Power-</a:t>
            </a:r>
            <a:r>
              <a:rPr dirty="0" sz="1400" spc="-25" i="1">
                <a:solidFill>
                  <a:srgbClr val="00519E"/>
                </a:solidFill>
                <a:latin typeface="Arial"/>
                <a:cs typeface="Arial"/>
              </a:rPr>
              <a:t>to- </a:t>
            </a:r>
            <a:r>
              <a:rPr dirty="0" sz="1400" i="1">
                <a:solidFill>
                  <a:srgbClr val="00519E"/>
                </a:solidFill>
                <a:latin typeface="Arial"/>
                <a:cs typeface="Arial"/>
              </a:rPr>
              <a:t>Hydrogen</a:t>
            </a:r>
            <a:r>
              <a:rPr dirty="0" sz="1400" spc="-20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519E"/>
                </a:solidFill>
                <a:latin typeface="Arial"/>
                <a:cs typeface="Arial"/>
              </a:rPr>
              <a:t>and</a:t>
            </a:r>
            <a:r>
              <a:rPr dirty="0" sz="1400" spc="-30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20" i="1">
                <a:solidFill>
                  <a:srgbClr val="00519E"/>
                </a:solidFill>
                <a:latin typeface="Arial"/>
                <a:cs typeface="Arial"/>
              </a:rPr>
              <a:t>Hydrogen-to-</a:t>
            </a:r>
            <a:r>
              <a:rPr dirty="0" sz="1400" i="1">
                <a:solidFill>
                  <a:srgbClr val="00519E"/>
                </a:solidFill>
                <a:latin typeface="Arial"/>
                <a:cs typeface="Arial"/>
              </a:rPr>
              <a:t>X:</a:t>
            </a:r>
            <a:r>
              <a:rPr dirty="0" sz="1400" spc="25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519E"/>
                </a:solidFill>
                <a:latin typeface="Arial"/>
                <a:cs typeface="Arial"/>
              </a:rPr>
              <a:t>System</a:t>
            </a:r>
            <a:r>
              <a:rPr dirty="0" sz="1400" spc="-75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519E"/>
                </a:solidFill>
                <a:latin typeface="Arial"/>
                <a:cs typeface="Arial"/>
              </a:rPr>
              <a:t>Analysis</a:t>
            </a:r>
            <a:r>
              <a:rPr dirty="0" sz="1400" spc="-30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519E"/>
                </a:solidFill>
                <a:latin typeface="Arial"/>
                <a:cs typeface="Arial"/>
              </a:rPr>
              <a:t>of</a:t>
            </a:r>
            <a:r>
              <a:rPr dirty="0" sz="1400" spc="-35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519E"/>
                </a:solidFill>
                <a:latin typeface="Arial"/>
                <a:cs typeface="Arial"/>
              </a:rPr>
              <a:t>the</a:t>
            </a:r>
            <a:r>
              <a:rPr dirty="0" sz="1400" spc="-35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20" i="1">
                <a:solidFill>
                  <a:srgbClr val="00519E"/>
                </a:solidFill>
                <a:latin typeface="Arial"/>
                <a:cs typeface="Arial"/>
              </a:rPr>
              <a:t>techno-</a:t>
            </a:r>
            <a:r>
              <a:rPr dirty="0" sz="1400" i="1">
                <a:solidFill>
                  <a:srgbClr val="00519E"/>
                </a:solidFill>
                <a:latin typeface="Arial"/>
                <a:cs typeface="Arial"/>
              </a:rPr>
              <a:t>economic,</a:t>
            </a:r>
            <a:r>
              <a:rPr dirty="0" sz="1400" spc="55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519E"/>
                </a:solidFill>
                <a:latin typeface="Arial"/>
                <a:cs typeface="Arial"/>
              </a:rPr>
              <a:t>legal</a:t>
            </a:r>
            <a:r>
              <a:rPr dirty="0" sz="1400" spc="-35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519E"/>
                </a:solidFill>
                <a:latin typeface="Arial"/>
                <a:cs typeface="Arial"/>
              </a:rPr>
              <a:t>and</a:t>
            </a:r>
            <a:r>
              <a:rPr dirty="0" sz="1400" spc="-40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519E"/>
                </a:solidFill>
                <a:latin typeface="Arial"/>
                <a:cs typeface="Arial"/>
              </a:rPr>
              <a:t>regulatory</a:t>
            </a:r>
            <a:r>
              <a:rPr dirty="0" sz="1400" spc="-10" i="1">
                <a:solidFill>
                  <a:srgbClr val="00519E"/>
                </a:solidFill>
                <a:latin typeface="Arial"/>
                <a:cs typeface="Arial"/>
              </a:rPr>
              <a:t> conditions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  <a:p>
            <a:pPr marL="356870" indent="-344170">
              <a:lnSpc>
                <a:spcPct val="100000"/>
              </a:lnSpc>
              <a:spcBef>
                <a:spcPts val="290"/>
              </a:spcBef>
              <a:buClr>
                <a:srgbClr val="41A62A"/>
              </a:buClr>
              <a:buFont typeface="Wingdings"/>
              <a:buChar char=""/>
              <a:tabLst>
                <a:tab pos="356870" algn="l"/>
              </a:tabLst>
            </a:pP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Miembro</a:t>
            </a:r>
            <a:r>
              <a:rPr dirty="0" sz="1400" spc="254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de</a:t>
            </a:r>
            <a:r>
              <a:rPr dirty="0" sz="1400" spc="254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la</a:t>
            </a:r>
            <a:r>
              <a:rPr dirty="0" sz="1400" spc="27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AFC</a:t>
            </a:r>
            <a:r>
              <a:rPr dirty="0" sz="1400" spc="26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TCP</a:t>
            </a:r>
            <a:r>
              <a:rPr dirty="0" sz="1400" spc="2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(Advanced</a:t>
            </a:r>
            <a:r>
              <a:rPr dirty="0" sz="1400" spc="27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Fuel</a:t>
            </a:r>
            <a:r>
              <a:rPr dirty="0" sz="1400" spc="26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Cells</a:t>
            </a:r>
            <a:r>
              <a:rPr dirty="0" sz="1400" spc="26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Technology</a:t>
            </a:r>
            <a:r>
              <a:rPr dirty="0" sz="1400" spc="24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Collaboration</a:t>
            </a:r>
            <a:r>
              <a:rPr dirty="0" sz="1400" spc="280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Programme)</a:t>
            </a:r>
            <a:r>
              <a:rPr dirty="0" sz="1400" spc="24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como</a:t>
            </a:r>
            <a:r>
              <a:rPr dirty="0" sz="1400" spc="254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único</a:t>
            </a:r>
            <a:endParaRPr sz="1400">
              <a:latin typeface="Arial MT"/>
              <a:cs typeface="Arial MT"/>
            </a:endParaRPr>
          </a:p>
          <a:p>
            <a:pPr marL="356870">
              <a:lnSpc>
                <a:spcPct val="100000"/>
              </a:lnSpc>
            </a:pPr>
            <a:r>
              <a:rPr dirty="0" sz="1400">
                <a:solidFill>
                  <a:srgbClr val="00519E"/>
                </a:solidFill>
                <a:latin typeface="Arial MT"/>
                <a:cs typeface="Arial MT"/>
              </a:rPr>
              <a:t>representante</a:t>
            </a:r>
            <a:r>
              <a:rPr dirty="0" sz="1400" spc="-65">
                <a:solidFill>
                  <a:srgbClr val="00519E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Arial MT"/>
                <a:cs typeface="Arial MT"/>
              </a:rPr>
              <a:t>español.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62860" y="557860"/>
            <a:ext cx="3867150" cy="45402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>
                <a:solidFill>
                  <a:srgbClr val="2E9E37"/>
                </a:solidFill>
              </a:rPr>
              <a:t>Participación</a:t>
            </a:r>
            <a:r>
              <a:rPr dirty="0" sz="2800" spc="-75">
                <a:solidFill>
                  <a:srgbClr val="2E9E37"/>
                </a:solidFill>
              </a:rPr>
              <a:t> </a:t>
            </a:r>
            <a:r>
              <a:rPr dirty="0" sz="2800" spc="-10">
                <a:solidFill>
                  <a:srgbClr val="2E9E37"/>
                </a:solidFill>
              </a:rPr>
              <a:t>Sectorial</a:t>
            </a:r>
            <a:endParaRPr sz="2800"/>
          </a:p>
        </p:txBody>
      </p:sp>
      <p:grpSp>
        <p:nvGrpSpPr>
          <p:cNvPr id="4" name="object 4" descr=""/>
          <p:cNvGrpSpPr/>
          <p:nvPr/>
        </p:nvGrpSpPr>
        <p:grpSpPr>
          <a:xfrm>
            <a:off x="249936" y="3837432"/>
            <a:ext cx="8677910" cy="2185670"/>
            <a:chOff x="249936" y="3837432"/>
            <a:chExt cx="8677910" cy="218567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55591" y="5230368"/>
              <a:ext cx="1685543" cy="792479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00271" y="3861816"/>
              <a:ext cx="2023872" cy="79248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98063" y="5230368"/>
              <a:ext cx="1197864" cy="79247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15328" y="3861816"/>
              <a:ext cx="1502664" cy="79248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43471" y="5230368"/>
              <a:ext cx="2484120" cy="79247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9936" y="5230368"/>
              <a:ext cx="2087880" cy="792479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7848" y="3837432"/>
              <a:ext cx="2801112" cy="838200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4336" y="1292352"/>
              <a:ext cx="6818375" cy="4319016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4627" y="1321308"/>
              <a:ext cx="6717792" cy="421843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214627" y="1321308"/>
              <a:ext cx="6718300" cy="4218940"/>
            </a:xfrm>
            <a:custGeom>
              <a:avLst/>
              <a:gdLst/>
              <a:ahLst/>
              <a:cxnLst/>
              <a:rect l="l" t="t" r="r" b="b"/>
              <a:pathLst>
                <a:path w="6718300" h="4218940">
                  <a:moveTo>
                    <a:pt x="0" y="224281"/>
                  </a:moveTo>
                  <a:lnTo>
                    <a:pt x="4558" y="179093"/>
                  </a:lnTo>
                  <a:lnTo>
                    <a:pt x="17631" y="136999"/>
                  </a:lnTo>
                  <a:lnTo>
                    <a:pt x="38315" y="98902"/>
                  </a:lnTo>
                  <a:lnTo>
                    <a:pt x="65706" y="65706"/>
                  </a:lnTo>
                  <a:lnTo>
                    <a:pt x="98902" y="38315"/>
                  </a:lnTo>
                  <a:lnTo>
                    <a:pt x="136999" y="17631"/>
                  </a:lnTo>
                  <a:lnTo>
                    <a:pt x="179093" y="4558"/>
                  </a:lnTo>
                  <a:lnTo>
                    <a:pt x="224281" y="0"/>
                  </a:lnTo>
                  <a:lnTo>
                    <a:pt x="6493510" y="0"/>
                  </a:lnTo>
                  <a:lnTo>
                    <a:pt x="6538698" y="4558"/>
                  </a:lnTo>
                  <a:lnTo>
                    <a:pt x="6580792" y="17631"/>
                  </a:lnTo>
                  <a:lnTo>
                    <a:pt x="6618889" y="38315"/>
                  </a:lnTo>
                  <a:lnTo>
                    <a:pt x="6652085" y="65706"/>
                  </a:lnTo>
                  <a:lnTo>
                    <a:pt x="6679476" y="98902"/>
                  </a:lnTo>
                  <a:lnTo>
                    <a:pt x="6700160" y="136999"/>
                  </a:lnTo>
                  <a:lnTo>
                    <a:pt x="6713233" y="179093"/>
                  </a:lnTo>
                  <a:lnTo>
                    <a:pt x="6717792" y="224281"/>
                  </a:lnTo>
                  <a:lnTo>
                    <a:pt x="6717792" y="3994150"/>
                  </a:lnTo>
                  <a:lnTo>
                    <a:pt x="6713233" y="4039338"/>
                  </a:lnTo>
                  <a:lnTo>
                    <a:pt x="6700160" y="4081432"/>
                  </a:lnTo>
                  <a:lnTo>
                    <a:pt x="6679476" y="4119529"/>
                  </a:lnTo>
                  <a:lnTo>
                    <a:pt x="6652085" y="4152725"/>
                  </a:lnTo>
                  <a:lnTo>
                    <a:pt x="6618889" y="4180116"/>
                  </a:lnTo>
                  <a:lnTo>
                    <a:pt x="6580792" y="4200800"/>
                  </a:lnTo>
                  <a:lnTo>
                    <a:pt x="6538698" y="4213873"/>
                  </a:lnTo>
                  <a:lnTo>
                    <a:pt x="6493510" y="4218432"/>
                  </a:lnTo>
                  <a:lnTo>
                    <a:pt x="224281" y="4218432"/>
                  </a:lnTo>
                  <a:lnTo>
                    <a:pt x="179093" y="4213873"/>
                  </a:lnTo>
                  <a:lnTo>
                    <a:pt x="136999" y="4200800"/>
                  </a:lnTo>
                  <a:lnTo>
                    <a:pt x="98902" y="4180116"/>
                  </a:lnTo>
                  <a:lnTo>
                    <a:pt x="65706" y="4152725"/>
                  </a:lnTo>
                  <a:lnTo>
                    <a:pt x="38315" y="4119529"/>
                  </a:lnTo>
                  <a:lnTo>
                    <a:pt x="17631" y="4081432"/>
                  </a:lnTo>
                  <a:lnTo>
                    <a:pt x="4558" y="4039338"/>
                  </a:lnTo>
                  <a:lnTo>
                    <a:pt x="0" y="3994150"/>
                  </a:lnTo>
                  <a:lnTo>
                    <a:pt x="0" y="224281"/>
                  </a:lnTo>
                  <a:close/>
                </a:path>
              </a:pathLst>
            </a:custGeom>
            <a:ln w="9144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364996" y="1325956"/>
            <a:ext cx="6346825" cy="4187825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527685" indent="-514984">
              <a:lnSpc>
                <a:spcPct val="100000"/>
              </a:lnSpc>
              <a:spcBef>
                <a:spcPts val="695"/>
              </a:spcBef>
              <a:buClr>
                <a:srgbClr val="41A62A"/>
              </a:buClr>
              <a:buAutoNum type="romanUcPeriod"/>
              <a:tabLst>
                <a:tab pos="527685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Laboratorio</a:t>
            </a:r>
            <a:r>
              <a:rPr dirty="0" sz="16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Electrólisis</a:t>
            </a:r>
            <a:r>
              <a:rPr dirty="0" sz="1600" spc="-1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Alcalina</a:t>
            </a:r>
            <a:endParaRPr sz="16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00"/>
              </a:spcBef>
              <a:buClr>
                <a:srgbClr val="41A62A"/>
              </a:buClr>
              <a:buAutoNum type="romanUcPeriod"/>
              <a:tabLst>
                <a:tab pos="527685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Laboratorio</a:t>
            </a:r>
            <a:r>
              <a:rPr dirty="0" sz="16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Investigación</a:t>
            </a:r>
            <a:r>
              <a:rPr dirty="0" sz="1600" spc="-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y</a:t>
            </a:r>
            <a:r>
              <a:rPr dirty="0" sz="16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Escalado</a:t>
            </a:r>
            <a:r>
              <a:rPr dirty="0" sz="16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Tecnología</a:t>
            </a:r>
            <a:r>
              <a:rPr dirty="0" sz="16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PEM</a:t>
            </a:r>
            <a:endParaRPr sz="16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00"/>
              </a:spcBef>
              <a:buClr>
                <a:srgbClr val="41A62A"/>
              </a:buClr>
              <a:buAutoNum type="romanUcPeriod"/>
              <a:tabLst>
                <a:tab pos="527685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Laboratorio</a:t>
            </a:r>
            <a:r>
              <a:rPr dirty="0" sz="16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Electrónica</a:t>
            </a:r>
            <a:r>
              <a:rPr dirty="0" sz="1600" spc="-7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Potencia</a:t>
            </a:r>
            <a:endParaRPr sz="16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05"/>
              </a:spcBef>
              <a:buClr>
                <a:srgbClr val="41A62A"/>
              </a:buClr>
              <a:buAutoNum type="romanUcPeriod"/>
              <a:tabLst>
                <a:tab pos="527685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Laboratorio</a:t>
            </a:r>
            <a:r>
              <a:rPr dirty="0" sz="16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Microrredes</a:t>
            </a:r>
            <a:endParaRPr sz="16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00"/>
              </a:spcBef>
              <a:buClr>
                <a:srgbClr val="41A62A"/>
              </a:buClr>
              <a:buAutoNum type="romanUcPeriod"/>
              <a:tabLst>
                <a:tab pos="527685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Laboratorio</a:t>
            </a:r>
            <a:r>
              <a:rPr dirty="0" sz="1600" spc="-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Simulación</a:t>
            </a:r>
            <a:endParaRPr sz="16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00"/>
              </a:spcBef>
              <a:buClr>
                <a:srgbClr val="41A62A"/>
              </a:buClr>
              <a:buAutoNum type="romanUcPeriod"/>
              <a:tabLst>
                <a:tab pos="527685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Laboratorio</a:t>
            </a:r>
            <a:r>
              <a:rPr dirty="0" sz="16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Caracterización</a:t>
            </a:r>
            <a:r>
              <a:rPr dirty="0" sz="16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Materiales</a:t>
            </a:r>
            <a:endParaRPr sz="16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00"/>
              </a:spcBef>
              <a:buClr>
                <a:srgbClr val="41A62A"/>
              </a:buClr>
              <a:buAutoNum type="romanUcPeriod"/>
              <a:tabLst>
                <a:tab pos="527685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Laboratorio</a:t>
            </a:r>
            <a:r>
              <a:rPr dirty="0" sz="16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Óxidos</a:t>
            </a:r>
            <a:r>
              <a:rPr dirty="0" sz="16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Sólidos</a:t>
            </a:r>
            <a:endParaRPr sz="16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05"/>
              </a:spcBef>
              <a:buClr>
                <a:srgbClr val="41A62A"/>
              </a:buClr>
              <a:buAutoNum type="romanUcPeriod"/>
              <a:tabLst>
                <a:tab pos="527685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Laboratorio</a:t>
            </a:r>
            <a:r>
              <a:rPr dirty="0" sz="16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Fabricación</a:t>
            </a:r>
            <a:r>
              <a:rPr dirty="0" sz="16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(Fab-</a:t>
            </a:r>
            <a:r>
              <a:rPr dirty="0" sz="1600" spc="-20" b="1">
                <a:solidFill>
                  <a:srgbClr val="00519E"/>
                </a:solidFill>
                <a:latin typeface="Arial"/>
                <a:cs typeface="Arial"/>
              </a:rPr>
              <a:t>Lab)</a:t>
            </a:r>
            <a:endParaRPr sz="16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00"/>
              </a:spcBef>
              <a:buClr>
                <a:srgbClr val="41A62A"/>
              </a:buClr>
              <a:buAutoNum type="romanUcPeriod"/>
              <a:tabLst>
                <a:tab pos="527685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Laboratorio</a:t>
            </a:r>
            <a:r>
              <a:rPr dirty="0" sz="16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10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Almacenamiento</a:t>
            </a:r>
            <a:endParaRPr sz="16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00"/>
              </a:spcBef>
              <a:buClr>
                <a:srgbClr val="41A62A"/>
              </a:buClr>
              <a:buAutoNum type="romanUcPeriod"/>
              <a:tabLst>
                <a:tab pos="527685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Laboratorio</a:t>
            </a:r>
            <a:r>
              <a:rPr dirty="0" sz="1600" spc="-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00519E"/>
                </a:solidFill>
                <a:latin typeface="Arial"/>
                <a:cs typeface="Arial"/>
              </a:rPr>
              <a:t>Testeo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Tecnología</a:t>
            </a:r>
            <a:r>
              <a:rPr dirty="0" sz="1600" spc="-6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PEM</a:t>
            </a:r>
            <a:endParaRPr sz="16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00"/>
              </a:spcBef>
              <a:buClr>
                <a:srgbClr val="41A62A"/>
              </a:buClr>
              <a:buAutoNum type="romanUcPeriod"/>
              <a:tabLst>
                <a:tab pos="527685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Laboratorio</a:t>
            </a:r>
            <a:r>
              <a:rPr dirty="0" sz="16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Vehículos</a:t>
            </a:r>
            <a:endParaRPr sz="16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05"/>
              </a:spcBef>
              <a:buClr>
                <a:srgbClr val="41A62A"/>
              </a:buClr>
              <a:buAutoNum type="romanUcPeriod"/>
              <a:tabLst>
                <a:tab pos="527685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Laboratorio</a:t>
            </a:r>
            <a:r>
              <a:rPr dirty="0" sz="16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Integración</a:t>
            </a:r>
            <a:r>
              <a:rPr dirty="0" sz="1600" spc="-6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Doméstica</a:t>
            </a:r>
            <a:endParaRPr sz="16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00"/>
              </a:spcBef>
              <a:buClr>
                <a:srgbClr val="41A62A"/>
              </a:buClr>
              <a:buAutoNum type="romanUcPeriod"/>
              <a:tabLst>
                <a:tab pos="527685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Laboratorio</a:t>
            </a:r>
            <a:r>
              <a:rPr dirty="0" sz="16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Biotecnologías</a:t>
            </a:r>
            <a:r>
              <a:rPr dirty="0" sz="1600" spc="-10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Hidrógeno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472941" y="344805"/>
            <a:ext cx="2200910" cy="4533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800" spc="-10">
                <a:solidFill>
                  <a:srgbClr val="2E9E37"/>
                </a:solidFill>
              </a:rPr>
              <a:t>Laboratorios</a:t>
            </a:r>
            <a:endParaRPr sz="2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24400" y="5111496"/>
            <a:ext cx="4285488" cy="134416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93014" y="1185720"/>
            <a:ext cx="5067300" cy="654685"/>
          </a:xfrm>
          <a:prstGeom prst="rect">
            <a:avLst/>
          </a:prstGeom>
        </p:spPr>
        <p:txBody>
          <a:bodyPr wrap="square" lIns="0" tIns="92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  <a:tabLst>
                <a:tab pos="412115" algn="l"/>
              </a:tabLst>
            </a:pPr>
            <a:r>
              <a:rPr dirty="0" sz="1800" spc="-25" b="1">
                <a:solidFill>
                  <a:srgbClr val="41A62A"/>
                </a:solidFill>
                <a:latin typeface="Calibri"/>
                <a:cs typeface="Calibri"/>
              </a:rPr>
              <a:t>I.</a:t>
            </a:r>
            <a:r>
              <a:rPr dirty="0" sz="1800" b="1">
                <a:solidFill>
                  <a:srgbClr val="41A62A"/>
                </a:solidFill>
                <a:latin typeface="Calibri"/>
                <a:cs typeface="Calibri"/>
              </a:rPr>
              <a:t>	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Laboratorio</a:t>
            </a:r>
            <a:r>
              <a:rPr dirty="0" u="heavy" sz="1800" spc="-2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spc="-5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Electrólisis</a:t>
            </a:r>
            <a:r>
              <a:rPr dirty="0" u="heavy" sz="1800" spc="-3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Alcalina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dirty="0" sz="1400" spc="-25" b="1">
                <a:solidFill>
                  <a:srgbClr val="00519E"/>
                </a:solidFill>
                <a:latin typeface="Calibri"/>
                <a:cs typeface="Calibri"/>
              </a:rPr>
              <a:t>Testeo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-6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experimentación</a:t>
            </a:r>
            <a:r>
              <a:rPr dirty="0" sz="1400" spc="4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a</a:t>
            </a:r>
            <a:r>
              <a:rPr dirty="0" sz="1400" spc="-4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nivel</a:t>
            </a:r>
            <a:r>
              <a:rPr dirty="0" sz="1400" spc="-1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3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componentes,</a:t>
            </a:r>
            <a:r>
              <a:rPr dirty="0" sz="1400" spc="3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stacks</a:t>
            </a:r>
            <a:r>
              <a:rPr dirty="0" sz="1400" spc="-2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-4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sistemas.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85794" y="474725"/>
            <a:ext cx="1890395" cy="4533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800" spc="-10">
                <a:solidFill>
                  <a:srgbClr val="2E9E37"/>
                </a:solidFill>
                <a:latin typeface="Calibri"/>
                <a:cs typeface="Calibri"/>
              </a:rPr>
              <a:t>Laboratorios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96128" y="6300215"/>
            <a:ext cx="2328672" cy="158496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988177" y="6300012"/>
            <a:ext cx="154940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Área</a:t>
            </a:r>
            <a:r>
              <a:rPr dirty="0" sz="800" spc="1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de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 ensayo</a:t>
            </a:r>
            <a:r>
              <a:rPr dirty="0" sz="800" spc="5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y</a:t>
            </a:r>
            <a:r>
              <a:rPr dirty="0" sz="800" spc="15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caracterización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256031" y="5111496"/>
            <a:ext cx="4380230" cy="1347470"/>
            <a:chOff x="256031" y="5111496"/>
            <a:chExt cx="4380230" cy="1347470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031" y="5111496"/>
              <a:ext cx="4379976" cy="133502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80159" y="6300216"/>
              <a:ext cx="2328672" cy="158496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1741170" y="6300012"/>
            <a:ext cx="140906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Área</a:t>
            </a:r>
            <a:r>
              <a:rPr dirty="0" sz="800" spc="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de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 fabricación</a:t>
            </a:r>
            <a:r>
              <a:rPr dirty="0" sz="800" spc="5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y</a:t>
            </a:r>
            <a:r>
              <a:rPr dirty="0" sz="800" spc="-3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escalado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6806183" y="557785"/>
            <a:ext cx="2231390" cy="3169920"/>
            <a:chOff x="6806183" y="557785"/>
            <a:chExt cx="2231390" cy="3169920"/>
          </a:xfrm>
        </p:grpSpPr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06183" y="557785"/>
              <a:ext cx="2231159" cy="153619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74991" y="2276856"/>
              <a:ext cx="1764792" cy="1450847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64095" y="1950720"/>
              <a:ext cx="2112263" cy="289560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/>
          <p:nvPr/>
        </p:nvSpPr>
        <p:spPr>
          <a:xfrm>
            <a:off x="6937629" y="1959610"/>
            <a:ext cx="1969135" cy="255904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338455" marR="5080" indent="-326390">
              <a:lnSpc>
                <a:spcPts val="860"/>
              </a:lnSpc>
              <a:spcBef>
                <a:spcPts val="204"/>
              </a:spcBef>
            </a:pP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Banco</a:t>
            </a:r>
            <a:r>
              <a:rPr dirty="0" sz="800" spc="1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ensayos</a:t>
            </a:r>
            <a:r>
              <a:rPr dirty="0" sz="800" spc="4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stacks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y</a:t>
            </a:r>
            <a:r>
              <a:rPr dirty="0" sz="800" spc="-4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sistemas</a:t>
            </a:r>
            <a:r>
              <a:rPr dirty="0" sz="800" spc="2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hasta</a:t>
            </a:r>
            <a:r>
              <a:rPr dirty="0" sz="800" spc="1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25">
                <a:solidFill>
                  <a:srgbClr val="1F487C"/>
                </a:solidFill>
                <a:latin typeface="Arial MT"/>
                <a:cs typeface="Arial MT"/>
              </a:rPr>
              <a:t>15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 kW</a:t>
            </a:r>
            <a:r>
              <a:rPr dirty="0" sz="800" spc="-3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desarrollado</a:t>
            </a:r>
            <a:r>
              <a:rPr dirty="0" sz="800" spc="4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en</a:t>
            </a:r>
            <a:r>
              <a:rPr dirty="0" sz="800" spc="1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el</a:t>
            </a:r>
            <a:r>
              <a:rPr dirty="0" sz="800" spc="-1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20">
                <a:solidFill>
                  <a:srgbClr val="1F487C"/>
                </a:solidFill>
                <a:latin typeface="Arial MT"/>
                <a:cs typeface="Arial MT"/>
              </a:rPr>
              <a:t>CNH2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80504" y="3581400"/>
            <a:ext cx="1895855" cy="158495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7260463" y="3579698"/>
            <a:ext cx="1535430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Banco</a:t>
            </a:r>
            <a:r>
              <a:rPr dirty="0" sz="800" spc="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ensayos</a:t>
            </a:r>
            <a:r>
              <a:rPr dirty="0" sz="800" spc="5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celdas</a:t>
            </a:r>
            <a:r>
              <a:rPr dirty="0" sz="800" spc="2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electrólisis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22" name="object 2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18" name="object 18" descr=""/>
          <p:cNvSpPr txBox="1"/>
          <p:nvPr/>
        </p:nvSpPr>
        <p:spPr>
          <a:xfrm>
            <a:off x="399084" y="1964816"/>
            <a:ext cx="60344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8120" marR="5080" indent="-186055">
              <a:lnSpc>
                <a:spcPct val="100000"/>
              </a:lnSpc>
              <a:spcBef>
                <a:spcPts val="100"/>
              </a:spcBef>
              <a:buClr>
                <a:srgbClr val="41A62A"/>
              </a:buClr>
              <a:buFont typeface="Arial MT"/>
              <a:buChar char="•"/>
              <a:tabLst>
                <a:tab pos="198120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Banco</a:t>
            </a:r>
            <a:r>
              <a:rPr dirty="0" sz="1200" spc="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ensayos</a:t>
            </a:r>
            <a:r>
              <a:rPr dirty="0" sz="1200" spc="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200" spc="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caracterización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 de</a:t>
            </a:r>
            <a:r>
              <a:rPr dirty="0" sz="1200" spc="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membranas/diafragmas</a:t>
            </a:r>
            <a:r>
              <a:rPr dirty="0" sz="1200" spc="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200" spc="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stacks</a:t>
            </a:r>
            <a:r>
              <a:rPr dirty="0" sz="1200" spc="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sistemas</a:t>
            </a:r>
            <a:r>
              <a:rPr dirty="0" sz="1200" spc="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de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electrólisis</a:t>
            </a:r>
            <a:r>
              <a:rPr dirty="0" sz="1200" spc="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alcalina</a:t>
            </a:r>
            <a:r>
              <a:rPr dirty="0" sz="1200" spc="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hasta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15 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kW.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86639" y="2455240"/>
            <a:ext cx="5674360" cy="1148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0845" indent="-186055">
              <a:lnSpc>
                <a:spcPct val="100000"/>
              </a:lnSpc>
              <a:spcBef>
                <a:spcPts val="100"/>
              </a:spcBef>
              <a:buClr>
                <a:srgbClr val="41A62A"/>
              </a:buClr>
              <a:buFont typeface="Arial MT"/>
              <a:buChar char="•"/>
              <a:tabLst>
                <a:tab pos="410845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Instalación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experimental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200" spc="-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la</a:t>
            </a:r>
            <a:r>
              <a:rPr dirty="0" sz="12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validación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modelos</a:t>
            </a:r>
            <a:r>
              <a:rPr dirty="0" sz="1200" spc="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celdas.</a:t>
            </a:r>
            <a:endParaRPr sz="1200">
              <a:latin typeface="Calibri"/>
              <a:cs typeface="Calibri"/>
            </a:endParaRPr>
          </a:p>
          <a:p>
            <a:pPr marL="410845" indent="-186055">
              <a:lnSpc>
                <a:spcPct val="100000"/>
              </a:lnSpc>
              <a:spcBef>
                <a:spcPts val="1010"/>
              </a:spcBef>
              <a:buClr>
                <a:srgbClr val="41A62A"/>
              </a:buClr>
              <a:buFont typeface="Arial MT"/>
              <a:buChar char="•"/>
              <a:tabLst>
                <a:tab pos="410845" algn="l"/>
              </a:tabLst>
            </a:pP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Experimentación</a:t>
            </a:r>
            <a:r>
              <a:rPr dirty="0" sz="1200" spc="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sistemas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completos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electrólisis</a:t>
            </a:r>
            <a:r>
              <a:rPr dirty="0" sz="1200" spc="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hasta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80-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100</a:t>
            </a:r>
            <a:r>
              <a:rPr dirty="0" sz="1200" spc="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kW.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25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412115" algn="l"/>
              </a:tabLst>
            </a:pPr>
            <a:r>
              <a:rPr dirty="0" sz="1800" spc="-25" b="1">
                <a:solidFill>
                  <a:srgbClr val="41A62A"/>
                </a:solidFill>
                <a:latin typeface="Calibri"/>
                <a:cs typeface="Calibri"/>
              </a:rPr>
              <a:t>II.</a:t>
            </a:r>
            <a:r>
              <a:rPr dirty="0" sz="1800" b="1">
                <a:solidFill>
                  <a:srgbClr val="41A62A"/>
                </a:solidFill>
                <a:latin typeface="Calibri"/>
                <a:cs typeface="Calibri"/>
              </a:rPr>
              <a:t>	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Laboratorio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de</a:t>
            </a:r>
            <a:r>
              <a:rPr dirty="0" u="heavy" sz="1800" spc="-3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Investigación</a:t>
            </a:r>
            <a:r>
              <a:rPr dirty="0" u="heavy" sz="1800" spc="-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y</a:t>
            </a:r>
            <a:r>
              <a:rPr dirty="0" u="heavy" sz="1800" spc="-3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Escalado</a:t>
            </a:r>
            <a:r>
              <a:rPr dirty="0" u="heavy" sz="1800" spc="-2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Tecnología</a:t>
            </a:r>
            <a:r>
              <a:rPr dirty="0" u="heavy" sz="1800" spc="-3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2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PEM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34467" y="3741496"/>
            <a:ext cx="7884795" cy="1137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Fabricación</a:t>
            </a:r>
            <a:r>
              <a:rPr dirty="0" sz="1400" spc="-1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-5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escalado</a:t>
            </a:r>
            <a:r>
              <a:rPr dirty="0" sz="1400" spc="-3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3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componentes</a:t>
            </a:r>
            <a:r>
              <a:rPr dirty="0" sz="1400" spc="3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-5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MEAs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-3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caracterización electroquímica</a:t>
            </a:r>
            <a:r>
              <a:rPr dirty="0" sz="1400" spc="4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-3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ensayo</a:t>
            </a:r>
            <a:r>
              <a:rPr dirty="0" sz="1400" spc="-3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3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monoceldas</a:t>
            </a:r>
            <a:r>
              <a:rPr dirty="0" sz="1400" spc="1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pequeños</a:t>
            </a:r>
            <a:r>
              <a:rPr dirty="0" sz="1400" spc="-6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stacks.</a:t>
            </a:r>
            <a:endParaRPr sz="1400">
              <a:latin typeface="Calibri"/>
              <a:cs typeface="Calibri"/>
            </a:endParaRPr>
          </a:p>
          <a:p>
            <a:pPr marL="367030" indent="-286385">
              <a:lnSpc>
                <a:spcPct val="100000"/>
              </a:lnSpc>
              <a:spcBef>
                <a:spcPts val="1535"/>
              </a:spcBef>
              <a:buClr>
                <a:srgbClr val="41A62A"/>
              </a:buClr>
              <a:buFont typeface="Arial MT"/>
              <a:buChar char="•"/>
              <a:tabLst>
                <a:tab pos="367030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Banco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ensayos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pila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combustible</a:t>
            </a:r>
            <a:r>
              <a:rPr dirty="0" sz="1200" spc="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hasta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500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W.</a:t>
            </a:r>
            <a:endParaRPr sz="1200">
              <a:latin typeface="Calibri"/>
              <a:cs typeface="Calibri"/>
            </a:endParaRPr>
          </a:p>
          <a:p>
            <a:pPr marL="367030" indent="-286385">
              <a:lnSpc>
                <a:spcPct val="100000"/>
              </a:lnSpc>
              <a:spcBef>
                <a:spcPts val="985"/>
              </a:spcBef>
              <a:buClr>
                <a:srgbClr val="41A62A"/>
              </a:buClr>
              <a:buFont typeface="Arial MT"/>
              <a:buChar char="•"/>
              <a:tabLst>
                <a:tab pos="367030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Banco</a:t>
            </a:r>
            <a:r>
              <a:rPr dirty="0" sz="12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ensayos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electrolizadores</a:t>
            </a:r>
            <a:r>
              <a:rPr dirty="0" sz="1200" spc="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hasta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500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W.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09117" y="1855419"/>
            <a:ext cx="5349240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equipos</a:t>
            </a:r>
            <a:r>
              <a:rPr dirty="0" sz="1400" spc="10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8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electrónica</a:t>
            </a:r>
            <a:r>
              <a:rPr dirty="0" sz="1400" spc="11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10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potencia</a:t>
            </a:r>
            <a:r>
              <a:rPr dirty="0" sz="1400" spc="10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400" spc="10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sistemas</a:t>
            </a:r>
            <a:r>
              <a:rPr dirty="0" sz="1400" spc="7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8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hidrógeno</a:t>
            </a:r>
            <a:r>
              <a:rPr dirty="0" sz="1400" spc="10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8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pilas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3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combustible.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1079" y="459485"/>
            <a:ext cx="201104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10">
                <a:solidFill>
                  <a:srgbClr val="2E9E37"/>
                </a:solidFill>
                <a:latin typeface="Calibri"/>
                <a:cs typeface="Calibri"/>
              </a:rPr>
              <a:t>Laboratorios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09117" y="1115844"/>
            <a:ext cx="5350510" cy="764540"/>
          </a:xfrm>
          <a:prstGeom prst="rect">
            <a:avLst/>
          </a:prstGeom>
        </p:spPr>
        <p:txBody>
          <a:bodyPr wrap="square" lIns="0" tIns="154940" rIns="0" bIns="0" rtlCol="0" vert="horz">
            <a:spAutoFit/>
          </a:bodyPr>
          <a:lstStyle/>
          <a:p>
            <a:pPr marL="115570">
              <a:lnSpc>
                <a:spcPct val="100000"/>
              </a:lnSpc>
              <a:spcBef>
                <a:spcPts val="1220"/>
              </a:spcBef>
              <a:tabLst>
                <a:tab pos="514984" algn="l"/>
              </a:tabLst>
            </a:pPr>
            <a:r>
              <a:rPr dirty="0" sz="1800" spc="-20" b="1">
                <a:solidFill>
                  <a:srgbClr val="41A62A"/>
                </a:solidFill>
                <a:latin typeface="Calibri"/>
                <a:cs typeface="Calibri"/>
              </a:rPr>
              <a:t>III.</a:t>
            </a:r>
            <a:r>
              <a:rPr dirty="0" sz="1800" b="1">
                <a:solidFill>
                  <a:srgbClr val="41A62A"/>
                </a:solidFill>
                <a:latin typeface="Calibri"/>
                <a:cs typeface="Calibri"/>
              </a:rPr>
              <a:t>	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Laboratorio</a:t>
            </a:r>
            <a:r>
              <a:rPr dirty="0" u="heavy" sz="1800" spc="-1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spc="-5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Electrónica</a:t>
            </a:r>
            <a:r>
              <a:rPr dirty="0" u="heavy" sz="1800" spc="-2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spc="-3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Potencia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Desarrollo</a:t>
            </a:r>
            <a:r>
              <a:rPr dirty="0" sz="1400" spc="9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8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sistemas</a:t>
            </a:r>
            <a:r>
              <a:rPr dirty="0" sz="1400" spc="9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8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control,</a:t>
            </a:r>
            <a:r>
              <a:rPr dirty="0" sz="1400" spc="9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comunicaciones</a:t>
            </a:r>
            <a:r>
              <a:rPr dirty="0" sz="1400" spc="9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8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monitorización,</a:t>
            </a:r>
            <a:r>
              <a:rPr dirty="0" sz="1400" spc="8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5998464" y="862583"/>
            <a:ext cx="3069590" cy="2703830"/>
            <a:chOff x="5998464" y="862583"/>
            <a:chExt cx="3069590" cy="270383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1168" y="929639"/>
              <a:ext cx="1246631" cy="93573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56376" y="862583"/>
              <a:ext cx="1645920" cy="123139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31608" y="2008631"/>
              <a:ext cx="1527048" cy="114604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68568" y="2261616"/>
              <a:ext cx="1536191" cy="1149096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98464" y="3258311"/>
              <a:ext cx="1685543" cy="307848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6137909" y="3276091"/>
            <a:ext cx="1412240" cy="255904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58750" marR="5080" indent="-146685">
              <a:lnSpc>
                <a:spcPts val="860"/>
              </a:lnSpc>
              <a:spcBef>
                <a:spcPts val="204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Cuadros</a:t>
            </a:r>
            <a:r>
              <a:rPr dirty="0" sz="800" spc="6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eléctricos</a:t>
            </a:r>
            <a:r>
              <a:rPr dirty="0" sz="800" spc="6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y</a:t>
            </a:r>
            <a:r>
              <a:rPr dirty="0" sz="800" spc="-1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de</a:t>
            </a:r>
            <a:r>
              <a:rPr dirty="0" sz="800" spc="-3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control desarrollados</a:t>
            </a:r>
            <a:r>
              <a:rPr dirty="0" sz="800" spc="4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por </a:t>
            </a:r>
            <a:r>
              <a:rPr dirty="0" sz="800" spc="-20">
                <a:solidFill>
                  <a:srgbClr val="1F487C"/>
                </a:solidFill>
                <a:latin typeface="Arial MT"/>
                <a:cs typeface="Arial MT"/>
              </a:rPr>
              <a:t>CNH2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812023" y="1780032"/>
            <a:ext cx="1331976" cy="170687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7881873" y="1783206"/>
            <a:ext cx="111252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Fabricación</a:t>
            </a:r>
            <a:r>
              <a:rPr dirty="0" sz="800" spc="4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placas</a:t>
            </a:r>
            <a:r>
              <a:rPr dirty="0" sz="800" spc="6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25">
                <a:solidFill>
                  <a:srgbClr val="1F487C"/>
                </a:solidFill>
                <a:latin typeface="Arial MT"/>
                <a:cs typeface="Arial MT"/>
              </a:rPr>
              <a:t>PCB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34911" y="2017776"/>
            <a:ext cx="740664" cy="173736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6605778" y="2023110"/>
            <a:ext cx="57467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Placas</a:t>
            </a:r>
            <a:r>
              <a:rPr dirty="0" sz="800" spc="3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20">
                <a:solidFill>
                  <a:srgbClr val="1F487C"/>
                </a:solidFill>
                <a:latin typeface="Arial MT"/>
                <a:cs typeface="Arial MT"/>
              </a:rPr>
              <a:t>base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656576" y="3069335"/>
            <a:ext cx="1313687" cy="161544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7726806" y="3068193"/>
            <a:ext cx="1001394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SW</a:t>
            </a:r>
            <a:r>
              <a:rPr dirty="0" sz="800" spc="-2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control</a:t>
            </a:r>
            <a:r>
              <a:rPr dirty="0" sz="800" spc="6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específico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3267583" y="3660470"/>
            <a:ext cx="4222115" cy="737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8620">
              <a:lnSpc>
                <a:spcPct val="100000"/>
              </a:lnSpc>
              <a:spcBef>
                <a:spcPts val="100"/>
              </a:spcBef>
              <a:tabLst>
                <a:tab pos="788035" algn="l"/>
              </a:tabLst>
            </a:pPr>
            <a:r>
              <a:rPr dirty="0" sz="1800" spc="-25" b="1">
                <a:solidFill>
                  <a:srgbClr val="41A62A"/>
                </a:solidFill>
                <a:latin typeface="Calibri"/>
                <a:cs typeface="Calibri"/>
              </a:rPr>
              <a:t>IV.</a:t>
            </a:r>
            <a:r>
              <a:rPr dirty="0" sz="1800" b="1">
                <a:solidFill>
                  <a:srgbClr val="41A62A"/>
                </a:solidFill>
                <a:latin typeface="Calibri"/>
                <a:cs typeface="Calibri"/>
              </a:rPr>
              <a:t>	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Laboratorio</a:t>
            </a:r>
            <a:r>
              <a:rPr dirty="0" u="heavy" sz="1800" spc="-1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spc="-4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Microrredes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60"/>
              </a:spcBef>
            </a:pP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Integración</a:t>
            </a:r>
            <a:r>
              <a:rPr dirty="0" sz="1400" spc="-2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4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sistemas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 de</a:t>
            </a:r>
            <a:r>
              <a:rPr dirty="0" sz="1400" spc="-6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hidrógeno en</a:t>
            </a:r>
            <a:r>
              <a:rPr dirty="0" sz="1400" spc="-6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redes</a:t>
            </a:r>
            <a:r>
              <a:rPr dirty="0" sz="1400" spc="-4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eléctricas.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213359" y="3608832"/>
            <a:ext cx="2874645" cy="2886710"/>
            <a:chOff x="213359" y="3608832"/>
            <a:chExt cx="2874645" cy="2886710"/>
          </a:xfrm>
        </p:grpSpPr>
        <p:pic>
          <p:nvPicPr>
            <p:cNvPr id="20" name="object 2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9263" y="3608832"/>
              <a:ext cx="2118360" cy="1588008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3359" y="5013960"/>
              <a:ext cx="1905000" cy="1399032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3087" y="6330696"/>
              <a:ext cx="1685544" cy="164591"/>
            </a:xfrm>
            <a:prstGeom prst="rect">
              <a:avLst/>
            </a:prstGeom>
          </p:spPr>
        </p:pic>
      </p:grpSp>
      <p:sp>
        <p:nvSpPr>
          <p:cNvPr id="23" name="object 23" descr=""/>
          <p:cNvSpPr txBox="1"/>
          <p:nvPr/>
        </p:nvSpPr>
        <p:spPr>
          <a:xfrm>
            <a:off x="435660" y="6332931"/>
            <a:ext cx="1450340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Ciclo</a:t>
            </a:r>
            <a:r>
              <a:rPr dirty="0" sz="800" spc="-2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hidrógeno</a:t>
            </a:r>
            <a:r>
              <a:rPr dirty="0" sz="800" spc="7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microrred</a:t>
            </a:r>
            <a:r>
              <a:rPr dirty="0" sz="800" spc="7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1</a:t>
            </a:r>
            <a:r>
              <a:rPr dirty="0" sz="800" spc="-2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25">
                <a:solidFill>
                  <a:srgbClr val="1F487C"/>
                </a:solidFill>
                <a:latin typeface="Arial MT"/>
                <a:cs typeface="Arial MT"/>
              </a:rPr>
              <a:t>kW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24" name="object 24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039111" y="5029200"/>
            <a:ext cx="1048512" cy="192024"/>
          </a:xfrm>
          <a:prstGeom prst="rect">
            <a:avLst/>
          </a:prstGeom>
        </p:spPr>
      </p:pic>
      <p:sp>
        <p:nvSpPr>
          <p:cNvPr id="25" name="object 25" descr=""/>
          <p:cNvSpPr txBox="1"/>
          <p:nvPr/>
        </p:nvSpPr>
        <p:spPr>
          <a:xfrm>
            <a:off x="2174239" y="5044566"/>
            <a:ext cx="76962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Microrred</a:t>
            </a:r>
            <a:r>
              <a:rPr dirty="0" sz="800" spc="5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30</a:t>
            </a:r>
            <a:r>
              <a:rPr dirty="0" sz="800" spc="-1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25">
                <a:solidFill>
                  <a:srgbClr val="1F487C"/>
                </a:solidFill>
                <a:latin typeface="Arial MT"/>
                <a:cs typeface="Arial MT"/>
              </a:rPr>
              <a:t>kW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9" name="object 2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9364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30" name="object 3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0"/>
              <a:t>14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26" name="object 26" descr=""/>
          <p:cNvSpPr txBox="1"/>
          <p:nvPr/>
        </p:nvSpPr>
        <p:spPr>
          <a:xfrm>
            <a:off x="474065" y="2517394"/>
            <a:ext cx="4903470" cy="8274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lr>
                <a:srgbClr val="41A62A"/>
              </a:buClr>
              <a:buFont typeface="Arial MT"/>
              <a:buChar char="•"/>
              <a:tabLst>
                <a:tab pos="299085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Sofware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simulación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diseño: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OPAL-RT,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Matlab-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simulink,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Pscad,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Tomlab.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80"/>
              </a:spcBef>
              <a:buClr>
                <a:srgbClr val="41A62A"/>
              </a:buClr>
              <a:buFont typeface="Arial MT"/>
              <a:buChar char="•"/>
              <a:tabLst>
                <a:tab pos="299085" algn="l"/>
              </a:tabLst>
            </a:pP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Herramientas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 de</a:t>
            </a:r>
            <a:r>
              <a:rPr dirty="0" sz="12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prototipado</a:t>
            </a:r>
            <a:r>
              <a:rPr dirty="0" sz="1200" spc="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rápido 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PCB.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5"/>
              </a:spcBef>
              <a:buClr>
                <a:srgbClr val="41A62A"/>
              </a:buClr>
              <a:buFont typeface="Arial MT"/>
              <a:buChar char="•"/>
              <a:tabLst>
                <a:tab pos="299085" algn="l"/>
              </a:tabLst>
            </a:pP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Hardware</a:t>
            </a:r>
            <a:r>
              <a:rPr dirty="0" sz="1200" spc="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programación</a:t>
            </a:r>
            <a:r>
              <a:rPr dirty="0" sz="1200" spc="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dispositivos</a:t>
            </a:r>
            <a:r>
              <a:rPr dirty="0" sz="1200" spc="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control.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3283458" y="4674234"/>
            <a:ext cx="559371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99085" marR="5080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301625" algn="l"/>
              </a:tabLst>
            </a:pPr>
            <a:r>
              <a:rPr dirty="0" sz="1200">
                <a:solidFill>
                  <a:srgbClr val="41A62A"/>
                </a:solidFill>
                <a:latin typeface="Calibri"/>
                <a:cs typeface="Calibri"/>
              </a:rPr>
              <a:t>	</a:t>
            </a:r>
            <a:r>
              <a:rPr dirty="0" sz="1200" b="1">
                <a:solidFill>
                  <a:srgbClr val="00519E"/>
                </a:solidFill>
                <a:latin typeface="Calibri"/>
                <a:cs typeface="Calibri"/>
              </a:rPr>
              <a:t>Microrredes</a:t>
            </a:r>
            <a:r>
              <a:rPr dirty="0" sz="1200" spc="7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519E"/>
                </a:solidFill>
                <a:latin typeface="Calibri"/>
                <a:cs typeface="Calibri"/>
              </a:rPr>
              <a:t>I</a:t>
            </a:r>
            <a:r>
              <a:rPr dirty="0" sz="1200" spc="8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10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519E"/>
                </a:solidFill>
                <a:latin typeface="Calibri"/>
                <a:cs typeface="Calibri"/>
              </a:rPr>
              <a:t>II:</a:t>
            </a:r>
            <a:r>
              <a:rPr dirty="0" sz="1200" spc="9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cada</a:t>
            </a:r>
            <a:r>
              <a:rPr dirty="0" sz="1200" spc="7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una</a:t>
            </a:r>
            <a:r>
              <a:rPr dirty="0" sz="1200" spc="9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con</a:t>
            </a:r>
            <a:r>
              <a:rPr dirty="0" sz="1200" spc="9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un</a:t>
            </a:r>
            <a:r>
              <a:rPr dirty="0" sz="1200" spc="6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electrolizador</a:t>
            </a:r>
            <a:r>
              <a:rPr dirty="0" sz="1200" spc="7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(PEM</a:t>
            </a:r>
            <a:r>
              <a:rPr dirty="0" sz="1200" spc="9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1</a:t>
            </a:r>
            <a:r>
              <a:rPr dirty="0" sz="1200" spc="6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kW</a:t>
            </a:r>
            <a:r>
              <a:rPr dirty="0" sz="1200" spc="6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10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alcalino</a:t>
            </a:r>
            <a:r>
              <a:rPr dirty="0" sz="1200" spc="10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5</a:t>
            </a:r>
            <a:r>
              <a:rPr dirty="0" sz="1200" spc="8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kW),</a:t>
            </a:r>
            <a:r>
              <a:rPr dirty="0" sz="1200" spc="7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una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pila</a:t>
            </a:r>
            <a:r>
              <a:rPr dirty="0" sz="1200" spc="10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1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combustible</a:t>
            </a:r>
            <a:r>
              <a:rPr dirty="0" sz="1200" spc="114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(PEM</a:t>
            </a:r>
            <a:r>
              <a:rPr dirty="0" sz="1200" spc="114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1</a:t>
            </a:r>
            <a:r>
              <a:rPr dirty="0" sz="1200" spc="10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114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4,5</a:t>
            </a:r>
            <a:r>
              <a:rPr dirty="0" sz="1200" spc="9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kW)</a:t>
            </a:r>
            <a:r>
              <a:rPr dirty="0" sz="1200" spc="10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9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sistema</a:t>
            </a:r>
            <a:r>
              <a:rPr dirty="0" sz="1200" spc="1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8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almacenamiento</a:t>
            </a:r>
            <a:r>
              <a:rPr dirty="0" sz="1200" spc="7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114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hidrógeno, conectadas</a:t>
            </a:r>
            <a:r>
              <a:rPr dirty="0" sz="1200" spc="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a</a:t>
            </a:r>
            <a:r>
              <a:rPr dirty="0" sz="1200" spc="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renovables</a:t>
            </a:r>
            <a:r>
              <a:rPr dirty="0" sz="1200" spc="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cargas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domésticas.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3283458" y="5375528"/>
            <a:ext cx="5595620" cy="909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lr>
                <a:srgbClr val="41A62A"/>
              </a:buClr>
              <a:buFont typeface="Arial MT"/>
              <a:buChar char="•"/>
              <a:tabLst>
                <a:tab pos="299085" algn="l"/>
              </a:tabLst>
            </a:pPr>
            <a:r>
              <a:rPr dirty="0" sz="1200" b="1">
                <a:solidFill>
                  <a:srgbClr val="00519E"/>
                </a:solidFill>
                <a:latin typeface="Calibri"/>
                <a:cs typeface="Calibri"/>
              </a:rPr>
              <a:t>Microred</a:t>
            </a:r>
            <a:r>
              <a:rPr dirty="0" sz="1200" spc="21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519E"/>
                </a:solidFill>
                <a:latin typeface="Calibri"/>
                <a:cs typeface="Calibri"/>
              </a:rPr>
              <a:t>III:</a:t>
            </a:r>
            <a:r>
              <a:rPr dirty="0" sz="1200" spc="21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200" spc="2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pilas</a:t>
            </a:r>
            <a:r>
              <a:rPr dirty="0" sz="1200" spc="2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2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electrolizadores</a:t>
            </a:r>
            <a:r>
              <a:rPr dirty="0" sz="1200" spc="2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hasta</a:t>
            </a:r>
            <a:r>
              <a:rPr dirty="0" sz="1200" spc="2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30</a:t>
            </a:r>
            <a:r>
              <a:rPr dirty="0" sz="1200" spc="2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kWe.</a:t>
            </a:r>
            <a:r>
              <a:rPr dirty="0" sz="1200" spc="2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Electrónica</a:t>
            </a:r>
            <a:r>
              <a:rPr dirty="0" sz="1200" spc="2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2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potencia independiente</a:t>
            </a:r>
            <a:r>
              <a:rPr dirty="0" sz="1200" spc="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por</a:t>
            </a:r>
            <a:r>
              <a:rPr dirty="0" sz="1200" spc="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componente</a:t>
            </a:r>
            <a:r>
              <a:rPr dirty="0" sz="1200" spc="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(P-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HIL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con</a:t>
            </a:r>
            <a:r>
              <a:rPr dirty="0" sz="1200" spc="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OPAL-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RT).</a:t>
            </a:r>
            <a:endParaRPr sz="1200">
              <a:latin typeface="Calibri"/>
              <a:cs typeface="Calibri"/>
            </a:endParaRPr>
          </a:p>
          <a:p>
            <a:pPr marL="299085" marR="5715" indent="-287020">
              <a:lnSpc>
                <a:spcPct val="100000"/>
              </a:lnSpc>
              <a:spcBef>
                <a:spcPts val="1200"/>
              </a:spcBef>
              <a:buClr>
                <a:srgbClr val="41A62A"/>
              </a:buClr>
              <a:buFont typeface="Arial MT"/>
              <a:buChar char="•"/>
              <a:tabLst>
                <a:tab pos="299085" algn="l"/>
                <a:tab pos="3475990" algn="l"/>
              </a:tabLst>
            </a:pPr>
            <a:r>
              <a:rPr dirty="0" sz="1200" b="1">
                <a:solidFill>
                  <a:srgbClr val="00519E"/>
                </a:solidFill>
                <a:latin typeface="Calibri"/>
                <a:cs typeface="Calibri"/>
              </a:rPr>
              <a:t>Fuente</a:t>
            </a:r>
            <a:r>
              <a:rPr dirty="0" sz="1200" spc="34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519E"/>
                </a:solidFill>
                <a:latin typeface="Calibri"/>
                <a:cs typeface="Calibri"/>
              </a:rPr>
              <a:t>Programable</a:t>
            </a:r>
            <a:r>
              <a:rPr dirty="0" sz="1200" spc="35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519E"/>
                </a:solidFill>
                <a:latin typeface="Calibri"/>
                <a:cs typeface="Calibri"/>
              </a:rPr>
              <a:t>Continua</a:t>
            </a:r>
            <a:r>
              <a:rPr dirty="0" sz="1200" spc="36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519E"/>
                </a:solidFill>
                <a:latin typeface="Calibri"/>
                <a:cs typeface="Calibri"/>
              </a:rPr>
              <a:t>Magna</a:t>
            </a:r>
            <a:r>
              <a:rPr dirty="0" sz="1200" spc="36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20" b="1">
                <a:solidFill>
                  <a:srgbClr val="00519E"/>
                </a:solidFill>
                <a:latin typeface="Calibri"/>
                <a:cs typeface="Calibri"/>
              </a:rPr>
              <a:t>Power</a:t>
            </a:r>
            <a:r>
              <a:rPr dirty="0" sz="1200" b="1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(0-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375</a:t>
            </a:r>
            <a:r>
              <a:rPr dirty="0" sz="1200" spc="39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Vdc,</a:t>
            </a:r>
            <a:r>
              <a:rPr dirty="0" sz="1200" spc="37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0-117</a:t>
            </a:r>
            <a:r>
              <a:rPr dirty="0" sz="1200" spc="37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Adc,</a:t>
            </a:r>
            <a:r>
              <a:rPr dirty="0" sz="1200" spc="39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45</a:t>
            </a:r>
            <a:r>
              <a:rPr dirty="0" sz="1200" spc="37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30">
                <a:solidFill>
                  <a:srgbClr val="00519E"/>
                </a:solidFill>
                <a:latin typeface="Calibri"/>
                <a:cs typeface="Calibri"/>
              </a:rPr>
              <a:t>kW,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emulador solar)</a:t>
            </a:r>
            <a:r>
              <a:rPr dirty="0" sz="1200" b="1">
                <a:solidFill>
                  <a:srgbClr val="00519E"/>
                </a:solidFill>
                <a:latin typeface="Calibri"/>
                <a:cs typeface="Calibri"/>
              </a:rPr>
              <a:t>,</a:t>
            </a:r>
            <a:r>
              <a:rPr dirty="0" sz="1200" spc="-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519E"/>
                </a:solidFill>
                <a:latin typeface="Calibri"/>
                <a:cs typeface="Calibri"/>
              </a:rPr>
              <a:t>fuente</a:t>
            </a:r>
            <a:r>
              <a:rPr dirty="0" sz="1200" spc="-1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Calibri"/>
                <a:cs typeface="Calibri"/>
              </a:rPr>
              <a:t>programable</a:t>
            </a:r>
            <a:r>
              <a:rPr dirty="0" sz="1200" spc="-4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519E"/>
                </a:solidFill>
                <a:latin typeface="Calibri"/>
                <a:cs typeface="Calibri"/>
              </a:rPr>
              <a:t>AC/DC</a:t>
            </a:r>
            <a:r>
              <a:rPr dirty="0" sz="1200" spc="2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-5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Calibri"/>
                <a:cs typeface="Calibri"/>
              </a:rPr>
              <a:t>cargas</a:t>
            </a:r>
            <a:r>
              <a:rPr dirty="0" sz="1200" spc="-5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Calibri"/>
                <a:cs typeface="Calibri"/>
              </a:rPr>
              <a:t>programables.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85232" y="5157215"/>
            <a:ext cx="1642871" cy="139293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01243" y="828252"/>
            <a:ext cx="4047490" cy="111506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23850">
              <a:lnSpc>
                <a:spcPct val="100000"/>
              </a:lnSpc>
              <a:spcBef>
                <a:spcPts val="880"/>
              </a:spcBef>
              <a:tabLst>
                <a:tab pos="722630" algn="l"/>
              </a:tabLst>
            </a:pPr>
            <a:r>
              <a:rPr dirty="0" sz="1800" spc="-25" b="1">
                <a:solidFill>
                  <a:srgbClr val="41A62A"/>
                </a:solidFill>
                <a:latin typeface="Calibri"/>
                <a:cs typeface="Calibri"/>
              </a:rPr>
              <a:t>V.</a:t>
            </a:r>
            <a:r>
              <a:rPr dirty="0" sz="1800" b="1">
                <a:solidFill>
                  <a:srgbClr val="41A62A"/>
                </a:solidFill>
                <a:latin typeface="Calibri"/>
                <a:cs typeface="Calibri"/>
              </a:rPr>
              <a:t>	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Laboratorio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de</a:t>
            </a:r>
            <a:r>
              <a:rPr dirty="0" u="heavy" sz="1800" spc="-3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Simulación</a:t>
            </a:r>
            <a:endParaRPr sz="18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  <a:spcBef>
                <a:spcPts val="600"/>
              </a:spcBef>
            </a:pP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Modelado,</a:t>
            </a:r>
            <a:r>
              <a:rPr dirty="0" sz="1400" spc="165" b="1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investigación</a:t>
            </a:r>
            <a:r>
              <a:rPr dirty="0" sz="1400" spc="170" b="1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170" b="1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caracterización</a:t>
            </a:r>
            <a:r>
              <a:rPr dirty="0" sz="1400" spc="165" b="1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175" b="1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 spc="-25" b="1">
                <a:solidFill>
                  <a:srgbClr val="00519E"/>
                </a:solidFill>
                <a:latin typeface="Calibri"/>
                <a:cs typeface="Calibri"/>
              </a:rPr>
              <a:t>los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fenómenos</a:t>
            </a:r>
            <a:r>
              <a:rPr dirty="0" sz="1400" spc="30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térmicos</a:t>
            </a:r>
            <a:r>
              <a:rPr dirty="0" sz="1400" spc="30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27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fluidodinámicos</a:t>
            </a:r>
            <a:r>
              <a:rPr dirty="0" sz="1400" spc="31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involucrados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en</a:t>
            </a:r>
            <a:r>
              <a:rPr dirty="0" sz="1400" spc="-3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las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 tecnologías</a:t>
            </a:r>
            <a:r>
              <a:rPr dirty="0" sz="1400" spc="4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del</a:t>
            </a:r>
            <a:r>
              <a:rPr dirty="0" sz="1400" spc="-1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hidrógeno.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04215" y="5157215"/>
            <a:ext cx="5041900" cy="1518285"/>
            <a:chOff x="204215" y="5157215"/>
            <a:chExt cx="5041900" cy="151828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2432" y="5157215"/>
              <a:ext cx="1624583" cy="1441703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90544" y="5157215"/>
              <a:ext cx="1655064" cy="1441703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4215" y="5157215"/>
              <a:ext cx="1688592" cy="1304543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51504" y="6376415"/>
              <a:ext cx="1536191" cy="298704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3750055" y="6389928"/>
            <a:ext cx="1337310" cy="255904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439420" marR="5080" indent="-427355">
              <a:lnSpc>
                <a:spcPts val="860"/>
              </a:lnSpc>
              <a:spcBef>
                <a:spcPts val="200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Analizador</a:t>
            </a:r>
            <a:r>
              <a:rPr dirty="0" sz="800" spc="7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termogravimétrico TGA-</a:t>
            </a:r>
            <a:r>
              <a:rPr dirty="0" sz="800" spc="-25">
                <a:solidFill>
                  <a:srgbClr val="1F487C"/>
                </a:solidFill>
                <a:latin typeface="Arial MT"/>
                <a:cs typeface="Arial MT"/>
              </a:rPr>
              <a:t>DSC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34584" y="6376415"/>
            <a:ext cx="1249680" cy="307848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5530977" y="6394500"/>
            <a:ext cx="1061085" cy="255904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 indent="8890">
              <a:lnSpc>
                <a:spcPts val="860"/>
              </a:lnSpc>
              <a:spcBef>
                <a:spcPts val="200"/>
              </a:spcBef>
            </a:pP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Equipo</a:t>
            </a:r>
            <a:r>
              <a:rPr dirty="0" sz="800" spc="2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de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 fisisorción</a:t>
            </a:r>
            <a:r>
              <a:rPr dirty="0" sz="800" spc="3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F487C"/>
                </a:solidFill>
                <a:latin typeface="Arial MT"/>
                <a:cs typeface="Arial MT"/>
              </a:rPr>
              <a:t>y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 quimisorción</a:t>
            </a:r>
            <a:r>
              <a:rPr dirty="0" sz="800" spc="7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TPR/TPD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975104" y="6510528"/>
            <a:ext cx="1536192" cy="173736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2336673" y="6517335"/>
            <a:ext cx="81597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Microscopio</a:t>
            </a:r>
            <a:r>
              <a:rPr dirty="0" sz="800" spc="6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25">
                <a:solidFill>
                  <a:srgbClr val="1F487C"/>
                </a:solidFill>
                <a:latin typeface="Arial MT"/>
                <a:cs typeface="Arial MT"/>
              </a:rPr>
              <a:t>SEM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80415" y="6300215"/>
            <a:ext cx="1536192" cy="173736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424687" y="6307328"/>
            <a:ext cx="124333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Espectrómetro</a:t>
            </a:r>
            <a:r>
              <a:rPr dirty="0" sz="800" spc="5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IR</a:t>
            </a:r>
            <a:r>
              <a:rPr dirty="0" sz="800" spc="-1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con </a:t>
            </a:r>
            <a:r>
              <a:rPr dirty="0" sz="800" spc="-25">
                <a:solidFill>
                  <a:srgbClr val="1F487C"/>
                </a:solidFill>
                <a:latin typeface="Arial MT"/>
                <a:cs typeface="Arial MT"/>
              </a:rPr>
              <a:t>ATR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6946392" y="5157215"/>
            <a:ext cx="2030095" cy="1527175"/>
            <a:chOff x="6946392" y="5157215"/>
            <a:chExt cx="2030095" cy="1527175"/>
          </a:xfrm>
        </p:grpSpPr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58584" y="5157215"/>
              <a:ext cx="2005583" cy="1304543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46392" y="6376415"/>
              <a:ext cx="2029968" cy="307848"/>
            </a:xfrm>
            <a:prstGeom prst="rect">
              <a:avLst/>
            </a:prstGeom>
          </p:spPr>
        </p:pic>
      </p:grpSp>
      <p:sp>
        <p:nvSpPr>
          <p:cNvPr id="19" name="object 19" descr=""/>
          <p:cNvSpPr txBox="1"/>
          <p:nvPr/>
        </p:nvSpPr>
        <p:spPr>
          <a:xfrm>
            <a:off x="7030593" y="6394500"/>
            <a:ext cx="1866900" cy="255904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 indent="85090">
              <a:lnSpc>
                <a:spcPts val="860"/>
              </a:lnSpc>
              <a:spcBef>
                <a:spcPts val="200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Espectrómetro</a:t>
            </a:r>
            <a:r>
              <a:rPr dirty="0" sz="800" spc="3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de</a:t>
            </a:r>
            <a:r>
              <a:rPr dirty="0" sz="800" spc="-2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emisión</a:t>
            </a:r>
            <a:r>
              <a:rPr dirty="0" sz="800" spc="3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óptica</a:t>
            </a:r>
            <a:r>
              <a:rPr dirty="0" sz="800" spc="1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25">
                <a:solidFill>
                  <a:srgbClr val="1F487C"/>
                </a:solidFill>
                <a:latin typeface="Arial MT"/>
                <a:cs typeface="Arial MT"/>
              </a:rPr>
              <a:t>con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 plasma</a:t>
            </a:r>
            <a:r>
              <a:rPr dirty="0" sz="800" spc="4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acoplamiento</a:t>
            </a:r>
            <a:r>
              <a:rPr dirty="0" sz="800" spc="6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inductivo</a:t>
            </a:r>
            <a:r>
              <a:rPr dirty="0" sz="800" spc="6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ICP-</a:t>
            </a:r>
            <a:r>
              <a:rPr dirty="0" sz="800" spc="-25">
                <a:solidFill>
                  <a:srgbClr val="1F487C"/>
                </a:solidFill>
                <a:latin typeface="Arial MT"/>
                <a:cs typeface="Arial MT"/>
              </a:rPr>
              <a:t>OES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29590" y="2012441"/>
            <a:ext cx="4738370" cy="1010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lr>
                <a:srgbClr val="41A62A"/>
              </a:buClr>
              <a:buFont typeface="Arial MT"/>
              <a:buChar char="•"/>
              <a:tabLst>
                <a:tab pos="299085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Cámaras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termográficas</a:t>
            </a:r>
            <a:r>
              <a:rPr dirty="0" sz="1200" spc="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(IR)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alta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resolución.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85"/>
              </a:spcBef>
              <a:buClr>
                <a:srgbClr val="41A62A"/>
              </a:buClr>
              <a:buFont typeface="Arial MT"/>
              <a:buChar char="•"/>
              <a:tabLst>
                <a:tab pos="299085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Cámara</a:t>
            </a:r>
            <a:r>
              <a:rPr dirty="0" sz="1200" spc="-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climática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200" spc="-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la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operación</a:t>
            </a:r>
            <a:r>
              <a:rPr dirty="0" sz="1200" spc="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celdas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pequeños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stacks.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1010"/>
              </a:spcBef>
              <a:buClr>
                <a:srgbClr val="41A62A"/>
              </a:buClr>
              <a:buFont typeface="Arial MT"/>
              <a:buChar char="•"/>
              <a:tabLst>
                <a:tab pos="299085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Software</a:t>
            </a:r>
            <a:r>
              <a:rPr dirty="0" sz="1200" spc="2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CFD</a:t>
            </a:r>
            <a:r>
              <a:rPr dirty="0" sz="1200" spc="2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(</a:t>
            </a:r>
            <a:r>
              <a:rPr dirty="0" sz="1200" i="1">
                <a:solidFill>
                  <a:srgbClr val="00519E"/>
                </a:solidFill>
                <a:latin typeface="Calibri"/>
                <a:cs typeface="Calibri"/>
              </a:rPr>
              <a:t>Computational</a:t>
            </a:r>
            <a:r>
              <a:rPr dirty="0" sz="1200" spc="235" i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0519E"/>
                </a:solidFill>
                <a:latin typeface="Calibri"/>
                <a:cs typeface="Calibri"/>
              </a:rPr>
              <a:t>Fluid</a:t>
            </a:r>
            <a:r>
              <a:rPr dirty="0" sz="1200" spc="245" i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0519E"/>
                </a:solidFill>
                <a:latin typeface="Calibri"/>
                <a:cs typeface="Calibri"/>
              </a:rPr>
              <a:t>Dynamics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)</a:t>
            </a:r>
            <a:r>
              <a:rPr dirty="0" sz="1200" spc="2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200" spc="2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el</a:t>
            </a:r>
            <a:r>
              <a:rPr dirty="0" sz="1200" spc="229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modelado</a:t>
            </a:r>
            <a:r>
              <a:rPr dirty="0" sz="1200" spc="229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de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pilas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combustible,</a:t>
            </a:r>
            <a:r>
              <a:rPr dirty="0" sz="1200" spc="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electrolizadores</a:t>
            </a:r>
            <a:r>
              <a:rPr dirty="0" sz="1200" spc="6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equipos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auxiliares.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329590" y="3125470"/>
            <a:ext cx="4931410" cy="767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200660" indent="-287020">
              <a:lnSpc>
                <a:spcPct val="100000"/>
              </a:lnSpc>
              <a:spcBef>
                <a:spcPts val="100"/>
              </a:spcBef>
              <a:buClr>
                <a:srgbClr val="41A62A"/>
              </a:buClr>
              <a:buFont typeface="Arial MT"/>
              <a:buChar char="•"/>
              <a:tabLst>
                <a:tab pos="299085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Celdas</a:t>
            </a:r>
            <a:r>
              <a:rPr dirty="0" sz="1200" spc="4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electroquímicas</a:t>
            </a:r>
            <a:r>
              <a:rPr dirty="0" sz="1200" spc="45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con</a:t>
            </a:r>
            <a:r>
              <a:rPr dirty="0" sz="1200" spc="4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ventanas</a:t>
            </a:r>
            <a:r>
              <a:rPr dirty="0" sz="1200" spc="4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transparentes</a:t>
            </a:r>
            <a:r>
              <a:rPr dirty="0" sz="1200" spc="434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4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técnicas</a:t>
            </a:r>
            <a:r>
              <a:rPr dirty="0" sz="1200" spc="434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de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visualización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directa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del</a:t>
            </a:r>
            <a:r>
              <a:rPr dirty="0" sz="1200" spc="-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flujo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(sistemas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PIV/PLIF).</a:t>
            </a:r>
            <a:endParaRPr sz="1200">
              <a:latin typeface="Calibri"/>
              <a:cs typeface="Calibri"/>
            </a:endParaRPr>
          </a:p>
          <a:p>
            <a:pPr marL="229870">
              <a:lnSpc>
                <a:spcPct val="100000"/>
              </a:lnSpc>
              <a:spcBef>
                <a:spcPts val="800"/>
              </a:spcBef>
              <a:tabLst>
                <a:tab pos="681355" algn="l"/>
              </a:tabLst>
            </a:pPr>
            <a:r>
              <a:rPr dirty="0" sz="1800" spc="-25" b="1">
                <a:solidFill>
                  <a:srgbClr val="41A62A"/>
                </a:solidFill>
                <a:latin typeface="Calibri"/>
                <a:cs typeface="Calibri"/>
              </a:rPr>
              <a:t>VI.</a:t>
            </a:r>
            <a:r>
              <a:rPr dirty="0" sz="1800" b="1">
                <a:solidFill>
                  <a:srgbClr val="41A62A"/>
                </a:solidFill>
                <a:latin typeface="Calibri"/>
                <a:cs typeface="Calibri"/>
              </a:rPr>
              <a:t>	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Laboratorio</a:t>
            </a:r>
            <a:r>
              <a:rPr dirty="0" u="heavy" sz="1800" spc="-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spc="-1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Caracterización</a:t>
            </a:r>
            <a:r>
              <a:rPr dirty="0" u="heavy" sz="1800" spc="-5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spc="-1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Materiales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47217" y="3872177"/>
            <a:ext cx="5929630" cy="1202055"/>
          </a:xfrm>
          <a:prstGeom prst="rect">
            <a:avLst/>
          </a:prstGeom>
        </p:spPr>
        <p:txBody>
          <a:bodyPr wrap="square" lIns="0" tIns="990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Análisis,</a:t>
            </a:r>
            <a:r>
              <a:rPr dirty="0" sz="1400" spc="-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caracterización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 química</a:t>
            </a:r>
            <a:r>
              <a:rPr dirty="0" sz="1400" spc="-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-6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estructural</a:t>
            </a:r>
            <a:r>
              <a:rPr dirty="0" sz="1400" spc="-2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-5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control</a:t>
            </a:r>
            <a:r>
              <a:rPr dirty="0" sz="1400" spc="-2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4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calidad</a:t>
            </a:r>
            <a:r>
              <a:rPr dirty="0" sz="1400" spc="-4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6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materiales.</a:t>
            </a:r>
            <a:endParaRPr sz="1400">
              <a:latin typeface="Calibri"/>
              <a:cs typeface="Calibri"/>
            </a:endParaRPr>
          </a:p>
          <a:p>
            <a:pPr marL="370205" indent="-286385">
              <a:lnSpc>
                <a:spcPct val="100000"/>
              </a:lnSpc>
              <a:spcBef>
                <a:spcPts val="590"/>
              </a:spcBef>
              <a:buClr>
                <a:srgbClr val="41A62A"/>
              </a:buClr>
              <a:buFont typeface="Arial MT"/>
              <a:buChar char="•"/>
              <a:tabLst>
                <a:tab pos="370205" algn="l"/>
              </a:tabLst>
            </a:pP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Caracterización</a:t>
            </a:r>
            <a:r>
              <a:rPr dirty="0" sz="1200" spc="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fisicoquímica</a:t>
            </a:r>
            <a:r>
              <a:rPr dirty="0" sz="1200" spc="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morfológica</a:t>
            </a:r>
            <a:r>
              <a:rPr dirty="0" sz="1200" spc="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materiales:</a:t>
            </a:r>
            <a:r>
              <a:rPr dirty="0" sz="1200" spc="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membranas,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sellos,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electrodos.</a:t>
            </a:r>
            <a:endParaRPr sz="1200">
              <a:latin typeface="Calibri"/>
              <a:cs typeface="Calibri"/>
            </a:endParaRPr>
          </a:p>
          <a:p>
            <a:pPr marL="370205" indent="-286385">
              <a:lnSpc>
                <a:spcPct val="100000"/>
              </a:lnSpc>
              <a:spcBef>
                <a:spcPts val="985"/>
              </a:spcBef>
              <a:buClr>
                <a:srgbClr val="41A62A"/>
              </a:buClr>
              <a:buFont typeface="Arial MT"/>
              <a:buChar char="•"/>
              <a:tabLst>
                <a:tab pos="370205" algn="l"/>
              </a:tabLst>
            </a:pP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Determinación</a:t>
            </a:r>
            <a:r>
              <a:rPr dirty="0" sz="1200" spc="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metales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en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muestras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diferente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naturaleza.</a:t>
            </a:r>
            <a:endParaRPr sz="1200">
              <a:latin typeface="Calibri"/>
              <a:cs typeface="Calibri"/>
            </a:endParaRPr>
          </a:p>
          <a:p>
            <a:pPr marL="370205" indent="-286385">
              <a:lnSpc>
                <a:spcPct val="100000"/>
              </a:lnSpc>
              <a:spcBef>
                <a:spcPts val="1010"/>
              </a:spcBef>
              <a:buClr>
                <a:srgbClr val="41A62A"/>
              </a:buClr>
              <a:buFont typeface="Arial MT"/>
              <a:buChar char="•"/>
              <a:tabLst>
                <a:tab pos="370205" algn="l"/>
              </a:tabLst>
            </a:pP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Caracterización</a:t>
            </a:r>
            <a:r>
              <a:rPr dirty="0" sz="1200" spc="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catalizadores: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área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específica 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BET,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tamaño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partícula,…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2805176" y="337261"/>
            <a:ext cx="2200910" cy="45402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 spc="-10">
                <a:solidFill>
                  <a:srgbClr val="2E9E37"/>
                </a:solidFill>
              </a:rPr>
              <a:t>Laboratorios</a:t>
            </a:r>
            <a:endParaRPr sz="2800"/>
          </a:p>
        </p:txBody>
      </p:sp>
      <p:grpSp>
        <p:nvGrpSpPr>
          <p:cNvPr id="24" name="object 24" descr=""/>
          <p:cNvGrpSpPr/>
          <p:nvPr/>
        </p:nvGrpSpPr>
        <p:grpSpPr>
          <a:xfrm>
            <a:off x="4468367" y="752855"/>
            <a:ext cx="2188845" cy="1344295"/>
            <a:chOff x="4468367" y="752855"/>
            <a:chExt cx="2188845" cy="1344295"/>
          </a:xfrm>
        </p:grpSpPr>
        <p:pic>
          <p:nvPicPr>
            <p:cNvPr id="25" name="object 2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68367" y="752855"/>
              <a:ext cx="2188464" cy="1261872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45735" y="1892808"/>
              <a:ext cx="1752600" cy="204215"/>
            </a:xfrm>
            <a:prstGeom prst="rect">
              <a:avLst/>
            </a:prstGeom>
          </p:spPr>
        </p:pic>
      </p:grpSp>
      <p:sp>
        <p:nvSpPr>
          <p:cNvPr id="27" name="object 27" descr=""/>
          <p:cNvSpPr txBox="1"/>
          <p:nvPr/>
        </p:nvSpPr>
        <p:spPr>
          <a:xfrm>
            <a:off x="4836414" y="1913585"/>
            <a:ext cx="1569085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Simulación</a:t>
            </a:r>
            <a:r>
              <a:rPr dirty="0" sz="800" spc="4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y</a:t>
            </a:r>
            <a:r>
              <a:rPr dirty="0" sz="800" spc="-3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estudio</a:t>
            </a:r>
            <a:r>
              <a:rPr dirty="0" sz="800" spc="4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de</a:t>
            </a:r>
            <a:r>
              <a:rPr dirty="0" sz="800" spc="-1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fugas </a:t>
            </a:r>
            <a:r>
              <a:rPr dirty="0" sz="800" spc="-25">
                <a:solidFill>
                  <a:srgbClr val="1F487C"/>
                </a:solidFill>
                <a:latin typeface="Arial MT"/>
                <a:cs typeface="Arial MT"/>
              </a:rPr>
              <a:t>gas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6754368" y="752855"/>
            <a:ext cx="1082040" cy="1344295"/>
            <a:chOff x="6754368" y="752855"/>
            <a:chExt cx="1082040" cy="1344295"/>
          </a:xfrm>
        </p:grpSpPr>
        <p:pic>
          <p:nvPicPr>
            <p:cNvPr id="29" name="object 2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54368" y="752855"/>
              <a:ext cx="1082040" cy="1261872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93992" y="1892808"/>
              <a:ext cx="999744" cy="204215"/>
            </a:xfrm>
            <a:prstGeom prst="rect">
              <a:avLst/>
            </a:prstGeom>
          </p:spPr>
        </p:pic>
      </p:grpSp>
      <p:sp>
        <p:nvSpPr>
          <p:cNvPr id="31" name="object 31" descr=""/>
          <p:cNvSpPr txBox="1"/>
          <p:nvPr/>
        </p:nvSpPr>
        <p:spPr>
          <a:xfrm>
            <a:off x="6884289" y="1913585"/>
            <a:ext cx="821690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Sistema</a:t>
            </a:r>
            <a:r>
              <a:rPr dirty="0" sz="800" spc="3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PIV/PLIF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7970519" y="752855"/>
            <a:ext cx="1027430" cy="1344295"/>
            <a:chOff x="7970519" y="752855"/>
            <a:chExt cx="1027430" cy="1344295"/>
          </a:xfrm>
        </p:grpSpPr>
        <p:pic>
          <p:nvPicPr>
            <p:cNvPr id="33" name="object 3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970519" y="752855"/>
              <a:ext cx="1027176" cy="1261872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007095" y="1892808"/>
              <a:ext cx="960120" cy="204215"/>
            </a:xfrm>
            <a:prstGeom prst="rect">
              <a:avLst/>
            </a:prstGeom>
          </p:spPr>
        </p:pic>
      </p:grpSp>
      <p:sp>
        <p:nvSpPr>
          <p:cNvPr id="35" name="object 35" descr=""/>
          <p:cNvSpPr txBox="1"/>
          <p:nvPr/>
        </p:nvSpPr>
        <p:spPr>
          <a:xfrm>
            <a:off x="8091678" y="1913585"/>
            <a:ext cx="800735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Cámara</a:t>
            </a:r>
            <a:r>
              <a:rPr dirty="0" sz="800" spc="-3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climática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36" name="object 36" descr=""/>
          <p:cNvGrpSpPr/>
          <p:nvPr/>
        </p:nvGrpSpPr>
        <p:grpSpPr>
          <a:xfrm>
            <a:off x="5294376" y="2182367"/>
            <a:ext cx="3779520" cy="1374775"/>
            <a:chOff x="5294376" y="2182367"/>
            <a:chExt cx="3779520" cy="1374775"/>
          </a:xfrm>
        </p:grpSpPr>
        <p:pic>
          <p:nvPicPr>
            <p:cNvPr id="37" name="object 37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294376" y="2209799"/>
              <a:ext cx="1545335" cy="1261872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931152" y="2212847"/>
              <a:ext cx="1423416" cy="1258824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388096" y="2182367"/>
              <a:ext cx="685800" cy="1261872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422392" y="3349751"/>
              <a:ext cx="3447288" cy="207263"/>
            </a:xfrm>
            <a:prstGeom prst="rect">
              <a:avLst/>
            </a:prstGeom>
          </p:spPr>
        </p:pic>
      </p:grpSp>
      <p:sp>
        <p:nvSpPr>
          <p:cNvPr id="41" name="object 41" descr=""/>
          <p:cNvSpPr txBox="1"/>
          <p:nvPr/>
        </p:nvSpPr>
        <p:spPr>
          <a:xfrm>
            <a:off x="5521833" y="3372103"/>
            <a:ext cx="324866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Modelado</a:t>
            </a:r>
            <a:r>
              <a:rPr dirty="0" sz="800" spc="4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de</a:t>
            </a:r>
            <a:r>
              <a:rPr dirty="0" sz="800" spc="-1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electrolizadores,</a:t>
            </a:r>
            <a:r>
              <a:rPr dirty="0" sz="800" spc="7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pilas</a:t>
            </a:r>
            <a:r>
              <a:rPr dirty="0" sz="800" spc="2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de</a:t>
            </a:r>
            <a:r>
              <a:rPr dirty="0" sz="800" spc="-1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combustible</a:t>
            </a:r>
            <a:r>
              <a:rPr dirty="0" sz="800" spc="4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y</a:t>
            </a:r>
            <a:r>
              <a:rPr dirty="0" sz="800" spc="-3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equipos</a:t>
            </a:r>
            <a:r>
              <a:rPr dirty="0" sz="800" spc="6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auxiliares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15742" y="431749"/>
            <a:ext cx="2200910" cy="45402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 spc="-10">
                <a:solidFill>
                  <a:srgbClr val="2E9E37"/>
                </a:solidFill>
              </a:rPr>
              <a:t>Laboratorios</a:t>
            </a:r>
            <a:endParaRPr sz="2800"/>
          </a:p>
        </p:txBody>
      </p:sp>
      <p:sp>
        <p:nvSpPr>
          <p:cNvPr id="3" name="object 3" descr=""/>
          <p:cNvSpPr txBox="1"/>
          <p:nvPr/>
        </p:nvSpPr>
        <p:spPr>
          <a:xfrm>
            <a:off x="474065" y="939156"/>
            <a:ext cx="4655185" cy="958850"/>
          </a:xfrm>
          <a:prstGeom prst="rect">
            <a:avLst/>
          </a:prstGeom>
        </p:spPr>
        <p:txBody>
          <a:bodyPr wrap="square" lIns="0" tIns="144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35"/>
              </a:spcBef>
            </a:pPr>
            <a:r>
              <a:rPr dirty="0" sz="1800" b="1">
                <a:solidFill>
                  <a:srgbClr val="41A62A"/>
                </a:solidFill>
                <a:latin typeface="Calibri"/>
                <a:cs typeface="Calibri"/>
              </a:rPr>
              <a:t>VII.</a:t>
            </a:r>
            <a:r>
              <a:rPr dirty="0" sz="1800" spc="210" b="1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Laboratorio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de</a:t>
            </a:r>
            <a:r>
              <a:rPr dirty="0" u="heavy" sz="1800" spc="-3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Óxido</a:t>
            </a:r>
            <a:r>
              <a:rPr dirty="0" u="heavy" sz="1800" spc="-1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Sólido</a:t>
            </a:r>
            <a:endParaRPr sz="180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795"/>
              </a:spcBef>
            </a:pP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Investigación,</a:t>
            </a:r>
            <a:r>
              <a:rPr dirty="0" sz="1400" spc="3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desarrollo,</a:t>
            </a:r>
            <a:r>
              <a:rPr dirty="0" sz="1400" spc="-1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experimentación</a:t>
            </a:r>
            <a:r>
              <a:rPr dirty="0" sz="1400" spc="2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-4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operación</a:t>
            </a:r>
            <a:r>
              <a:rPr dirty="0" sz="1400" spc="-4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4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pilas</a:t>
            </a:r>
            <a:endParaRPr sz="140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</a:pP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5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combustible</a:t>
            </a:r>
            <a:r>
              <a:rPr dirty="0" sz="1400" spc="3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3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óxido</a:t>
            </a:r>
            <a:r>
              <a:rPr dirty="0" sz="1400" spc="-3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sólido.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813809" y="3916502"/>
            <a:ext cx="3919854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41A62A"/>
                </a:solidFill>
                <a:latin typeface="Calibri"/>
                <a:cs typeface="Calibri"/>
              </a:rPr>
              <a:t>VIII.</a:t>
            </a:r>
            <a:r>
              <a:rPr dirty="0" u="heavy" sz="1800" spc="2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Laboratorio</a:t>
            </a:r>
            <a:r>
              <a:rPr dirty="0" u="heavy" sz="1800" spc="4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spc="3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Fabricación</a:t>
            </a:r>
            <a:r>
              <a:rPr dirty="0" u="heavy" sz="1800" spc="4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2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(Fab-</a:t>
            </a:r>
            <a:r>
              <a:rPr dirty="0" u="heavy" sz="1800" spc="-2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Lab)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931411" y="4374007"/>
            <a:ext cx="5019675" cy="6648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0"/>
              </a:spcBef>
            </a:pP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Laboratorio</a:t>
            </a:r>
            <a:r>
              <a:rPr dirty="0" sz="1400" spc="4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6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fabricación</a:t>
            </a:r>
            <a:r>
              <a:rPr dirty="0" sz="1400" spc="5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a</a:t>
            </a:r>
            <a:r>
              <a:rPr dirty="0" sz="1400" spc="5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pequeña</a:t>
            </a:r>
            <a:r>
              <a:rPr dirty="0" sz="1400" spc="5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escala</a:t>
            </a:r>
            <a:r>
              <a:rPr dirty="0" sz="1400" spc="5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400" spc="5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componentes</a:t>
            </a:r>
            <a:r>
              <a:rPr dirty="0" sz="1400" spc="4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25" b="1">
                <a:solidFill>
                  <a:srgbClr val="00519E"/>
                </a:solidFill>
                <a:latin typeface="Calibri"/>
                <a:cs typeface="Calibri"/>
              </a:rPr>
              <a:t>de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pilas</a:t>
            </a:r>
            <a:r>
              <a:rPr dirty="0" sz="1400" spc="3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3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combustible</a:t>
            </a:r>
            <a:r>
              <a:rPr dirty="0" sz="1400" spc="3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3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electrolizadores,</a:t>
            </a:r>
            <a:r>
              <a:rPr dirty="0" sz="1400" spc="5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con</a:t>
            </a:r>
            <a:r>
              <a:rPr dirty="0" sz="1400" spc="4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software</a:t>
            </a:r>
            <a:r>
              <a:rPr dirty="0" sz="1400" spc="6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3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maquinaria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400" spc="-6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fabricación</a:t>
            </a:r>
            <a:r>
              <a:rPr dirty="0" sz="1400" spc="-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digital.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85928" y="3453384"/>
            <a:ext cx="3291840" cy="2804160"/>
            <a:chOff x="185928" y="3453384"/>
            <a:chExt cx="3291840" cy="280416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9447" y="4907280"/>
              <a:ext cx="1798320" cy="135026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5928" y="3453384"/>
              <a:ext cx="1978152" cy="108203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8368" y="4450080"/>
              <a:ext cx="1033271" cy="170687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853846" y="4454778"/>
            <a:ext cx="64008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Impresora</a:t>
            </a:r>
            <a:r>
              <a:rPr dirty="0" sz="800" spc="4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25">
                <a:solidFill>
                  <a:srgbClr val="1F487C"/>
                </a:solidFill>
                <a:latin typeface="Arial MT"/>
                <a:cs typeface="Arial MT"/>
              </a:rPr>
              <a:t>3D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55648" y="6233159"/>
            <a:ext cx="1645920" cy="167640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1996820" y="6237223"/>
            <a:ext cx="116268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PEMFC</a:t>
            </a:r>
            <a:r>
              <a:rPr dirty="0" sz="800" spc="19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y</a:t>
            </a:r>
            <a:r>
              <a:rPr dirty="0" sz="800" spc="-2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circuito</a:t>
            </a:r>
            <a:r>
              <a:rPr dirty="0" sz="800" spc="2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control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185928" y="4700015"/>
            <a:ext cx="1369060" cy="1746885"/>
            <a:chOff x="185928" y="4700015"/>
            <a:chExt cx="1369060" cy="1746885"/>
          </a:xfrm>
        </p:grpSpPr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5928" y="4700015"/>
              <a:ext cx="1368552" cy="1624584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6992" y="6269735"/>
              <a:ext cx="1106424" cy="176784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/>
          <p:nvPr/>
        </p:nvSpPr>
        <p:spPr>
          <a:xfrm>
            <a:off x="511251" y="6278676"/>
            <a:ext cx="71691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Cortadora</a:t>
            </a:r>
            <a:r>
              <a:rPr dirty="0" sz="800" spc="3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láser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5785103" y="399288"/>
            <a:ext cx="3246120" cy="2265045"/>
            <a:chOff x="5785103" y="399288"/>
            <a:chExt cx="3246120" cy="2265045"/>
          </a:xfrm>
        </p:grpSpPr>
        <p:pic>
          <p:nvPicPr>
            <p:cNvPr id="18" name="object 1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97295" y="399288"/>
              <a:ext cx="2346959" cy="1374648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53071" y="1551432"/>
              <a:ext cx="1978152" cy="111252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85103" y="1746504"/>
              <a:ext cx="1307592" cy="353567"/>
            </a:xfrm>
            <a:prstGeom prst="rect">
              <a:avLst/>
            </a:prstGeom>
          </p:spPr>
        </p:pic>
      </p:grpSp>
      <p:sp>
        <p:nvSpPr>
          <p:cNvPr id="21" name="object 21" descr=""/>
          <p:cNvSpPr txBox="1"/>
          <p:nvPr/>
        </p:nvSpPr>
        <p:spPr>
          <a:xfrm>
            <a:off x="5973571" y="1731391"/>
            <a:ext cx="934085" cy="36576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algn="ctr" marL="12700" marR="5080" indent="-3175">
              <a:lnSpc>
                <a:spcPts val="860"/>
              </a:lnSpc>
              <a:spcBef>
                <a:spcPts val="204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Hornos</a:t>
            </a:r>
            <a:r>
              <a:rPr dirty="0" sz="800" spc="5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y</a:t>
            </a:r>
            <a:r>
              <a:rPr dirty="0" sz="800" spc="-2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procesado cerámico</a:t>
            </a:r>
            <a:r>
              <a:rPr dirty="0" sz="800" spc="4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20">
                <a:solidFill>
                  <a:srgbClr val="1F487C"/>
                </a:solidFill>
                <a:latin typeface="Arial MT"/>
                <a:cs typeface="Arial MT"/>
              </a:rPr>
              <a:t>laboratorio SOFC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5900928" y="2350007"/>
            <a:ext cx="1963420" cy="1481455"/>
            <a:chOff x="5900928" y="2350007"/>
            <a:chExt cx="1963420" cy="1481455"/>
          </a:xfrm>
        </p:grpSpPr>
        <p:pic>
          <p:nvPicPr>
            <p:cNvPr id="23" name="object 2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00928" y="2350007"/>
              <a:ext cx="1962912" cy="1402080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71032" y="3660647"/>
              <a:ext cx="1743456" cy="170687"/>
            </a:xfrm>
            <a:prstGeom prst="rect">
              <a:avLst/>
            </a:prstGeom>
          </p:spPr>
        </p:pic>
      </p:grpSp>
      <p:sp>
        <p:nvSpPr>
          <p:cNvPr id="25" name="object 25" descr=""/>
          <p:cNvSpPr txBox="1"/>
          <p:nvPr/>
        </p:nvSpPr>
        <p:spPr>
          <a:xfrm>
            <a:off x="6140322" y="3664965"/>
            <a:ext cx="141224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Caracterización</a:t>
            </a:r>
            <a:r>
              <a:rPr dirty="0" sz="800" spc="8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electroquímica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26" name="object 26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261616" y="3258311"/>
            <a:ext cx="1328928" cy="1539239"/>
          </a:xfrm>
          <a:prstGeom prst="rect">
            <a:avLst/>
          </a:prstGeom>
        </p:spPr>
      </p:pic>
      <p:sp>
        <p:nvSpPr>
          <p:cNvPr id="27" name="object 27" descr=""/>
          <p:cNvSpPr txBox="1"/>
          <p:nvPr/>
        </p:nvSpPr>
        <p:spPr>
          <a:xfrm>
            <a:off x="545693" y="1966340"/>
            <a:ext cx="4521835" cy="516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lr>
                <a:srgbClr val="41A62A"/>
              </a:buClr>
              <a:buFont typeface="Arial MT"/>
              <a:buChar char="•"/>
              <a:tabLst>
                <a:tab pos="299085" algn="l"/>
              </a:tabLst>
            </a:pP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Acondicionamiento</a:t>
            </a:r>
            <a:r>
              <a:rPr dirty="0" sz="1200" spc="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procesado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materiales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cerámicos.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85"/>
              </a:spcBef>
              <a:buClr>
                <a:srgbClr val="41A62A"/>
              </a:buClr>
              <a:buFont typeface="Arial MT"/>
              <a:buChar char="•"/>
              <a:tabLst>
                <a:tab pos="299085" algn="l"/>
                <a:tab pos="1399540" algn="l"/>
                <a:tab pos="2366010" algn="l"/>
                <a:tab pos="2594610" algn="l"/>
                <a:tab pos="3317240" algn="l"/>
                <a:tab pos="3631565" algn="l"/>
                <a:tab pos="4439285" algn="l"/>
              </a:tabLst>
            </a:pP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Caracterización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fisicoquímica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200" spc="-5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reológica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materiales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200" spc="-5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32" name="object 3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37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28" name="object 28" descr=""/>
          <p:cNvSpPr txBox="1"/>
          <p:nvPr/>
        </p:nvSpPr>
        <p:spPr>
          <a:xfrm>
            <a:off x="3024632" y="2768346"/>
            <a:ext cx="20427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2105" algn="l"/>
                <a:tab pos="817244" algn="l"/>
                <a:tab pos="1960880" algn="l"/>
              </a:tabLst>
            </a:pP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pilas,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electrolizadores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200" spc="-5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545693" y="2457450"/>
            <a:ext cx="2339340" cy="702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suspensiones</a:t>
            </a:r>
            <a:r>
              <a:rPr dirty="0" sz="1200" spc="-7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cerámicas.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1005"/>
              </a:spcBef>
              <a:buClr>
                <a:srgbClr val="41A62A"/>
              </a:buClr>
              <a:buFont typeface="Arial MT"/>
              <a:buChar char="•"/>
              <a:tabLst>
                <a:tab pos="299085" algn="l"/>
                <a:tab pos="1405255" algn="l"/>
              </a:tabLst>
            </a:pP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Caracterización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electroquímica componentes.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3892041" y="5144261"/>
            <a:ext cx="4561205" cy="8274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100"/>
              </a:spcBef>
              <a:buClr>
                <a:srgbClr val="41A62A"/>
              </a:buClr>
              <a:buFont typeface="Arial MT"/>
              <a:buChar char="•"/>
              <a:tabLst>
                <a:tab pos="286385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Fab</a:t>
            </a:r>
            <a:r>
              <a:rPr dirty="0" sz="1200" spc="-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electrónico:</a:t>
            </a:r>
            <a:r>
              <a:rPr dirty="0" sz="1200" spc="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mecanizado</a:t>
            </a:r>
            <a:r>
              <a:rPr dirty="0" sz="1200" spc="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PCB,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placas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arduino.</a:t>
            </a:r>
            <a:endParaRPr sz="12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985"/>
              </a:spcBef>
              <a:buClr>
                <a:srgbClr val="41A62A"/>
              </a:buClr>
              <a:buFont typeface="Arial MT"/>
              <a:buChar char="•"/>
              <a:tabLst>
                <a:tab pos="286385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Fab</a:t>
            </a:r>
            <a:r>
              <a:rPr dirty="0" sz="1200" spc="-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mecánico: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software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diseño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3D,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fresadora</a:t>
            </a:r>
            <a:r>
              <a:rPr dirty="0" sz="1200" spc="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CNC,</a:t>
            </a:r>
            <a:r>
              <a:rPr dirty="0" sz="1200" spc="-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impresora</a:t>
            </a:r>
            <a:r>
              <a:rPr dirty="0" sz="1200" spc="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3D.</a:t>
            </a:r>
            <a:endParaRPr sz="12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1010"/>
              </a:spcBef>
              <a:buClr>
                <a:srgbClr val="41A62A"/>
              </a:buClr>
              <a:buFont typeface="Arial MT"/>
              <a:buChar char="•"/>
              <a:tabLst>
                <a:tab pos="286385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Fab</a:t>
            </a:r>
            <a:r>
              <a:rPr dirty="0" sz="1200" spc="-5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químico:</a:t>
            </a:r>
            <a:r>
              <a:rPr dirty="0" sz="1200" spc="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banco</a:t>
            </a:r>
            <a:r>
              <a:rPr dirty="0" sz="12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ensayos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pilas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combustible,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prensa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axial.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2941" y="306146"/>
            <a:ext cx="2200910" cy="45402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 spc="-10">
                <a:solidFill>
                  <a:srgbClr val="2E9E37"/>
                </a:solidFill>
              </a:rPr>
              <a:t>Laboratorios</a:t>
            </a:r>
            <a:endParaRPr sz="2800"/>
          </a:p>
        </p:txBody>
      </p:sp>
      <p:grpSp>
        <p:nvGrpSpPr>
          <p:cNvPr id="3" name="object 3" descr=""/>
          <p:cNvGrpSpPr/>
          <p:nvPr/>
        </p:nvGrpSpPr>
        <p:grpSpPr>
          <a:xfrm>
            <a:off x="6123432" y="2773679"/>
            <a:ext cx="1795780" cy="1496695"/>
            <a:chOff x="6123432" y="2773679"/>
            <a:chExt cx="1795780" cy="149669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23432" y="2773679"/>
              <a:ext cx="1795271" cy="135026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42888" y="3974591"/>
              <a:ext cx="1325880" cy="295656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6461252" y="3986910"/>
            <a:ext cx="1090295" cy="255904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37795" marR="5080" indent="-125730">
              <a:lnSpc>
                <a:spcPts val="860"/>
              </a:lnSpc>
              <a:spcBef>
                <a:spcPts val="200"/>
              </a:spcBef>
            </a:pP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Banco</a:t>
            </a:r>
            <a:r>
              <a:rPr dirty="0" sz="800" spc="-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ensayos</a:t>
            </a:r>
            <a:r>
              <a:rPr dirty="0" sz="800" spc="2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20">
                <a:solidFill>
                  <a:srgbClr val="1F487C"/>
                </a:solidFill>
                <a:latin typeface="Arial MT"/>
                <a:cs typeface="Arial MT"/>
              </a:rPr>
              <a:t>botellas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hidruros</a:t>
            </a:r>
            <a:r>
              <a:rPr dirty="0" sz="800" spc="3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metálicos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7092695" y="4904232"/>
            <a:ext cx="2026920" cy="1499870"/>
            <a:chOff x="7092695" y="4904232"/>
            <a:chExt cx="2026920" cy="1499870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92695" y="4904232"/>
              <a:ext cx="2026920" cy="148742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31607" y="6236208"/>
              <a:ext cx="1246631" cy="167639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7757286" y="6240881"/>
            <a:ext cx="80010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Cámara</a:t>
            </a:r>
            <a:r>
              <a:rPr dirty="0" sz="800" spc="2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climática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158495" y="1505711"/>
            <a:ext cx="1819910" cy="1503045"/>
            <a:chOff x="158495" y="1505711"/>
            <a:chExt cx="1819910" cy="1503045"/>
          </a:xfrm>
        </p:grpSpPr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8495" y="1505711"/>
              <a:ext cx="1819656" cy="1365503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2336" y="2712719"/>
              <a:ext cx="1328927" cy="295655"/>
            </a:xfrm>
            <a:prstGeom prst="rect">
              <a:avLst/>
            </a:prstGeom>
          </p:spPr>
        </p:pic>
      </p:grpSp>
      <p:sp>
        <p:nvSpPr>
          <p:cNvPr id="14" name="object 14" descr=""/>
          <p:cNvSpPr txBox="1"/>
          <p:nvPr/>
        </p:nvSpPr>
        <p:spPr>
          <a:xfrm>
            <a:off x="511860" y="2724150"/>
            <a:ext cx="1108075" cy="25590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>
              <a:lnSpc>
                <a:spcPts val="910"/>
              </a:lnSpc>
              <a:spcBef>
                <a:spcPts val="90"/>
              </a:spcBef>
            </a:pP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Banco</a:t>
            </a:r>
            <a:r>
              <a:rPr dirty="0" sz="800" spc="-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ensayos</a:t>
            </a:r>
            <a:r>
              <a:rPr dirty="0" sz="800" spc="2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pruebas</a:t>
            </a:r>
            <a:endParaRPr sz="800">
              <a:latin typeface="Arial MT"/>
              <a:cs typeface="Arial MT"/>
            </a:endParaRPr>
          </a:p>
          <a:p>
            <a:pPr algn="ctr">
              <a:lnSpc>
                <a:spcPts val="910"/>
              </a:lnSpc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hidráulicas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58495" y="4809744"/>
            <a:ext cx="2338070" cy="1652270"/>
            <a:chOff x="158495" y="4809744"/>
            <a:chExt cx="2338070" cy="1652270"/>
          </a:xfrm>
        </p:grpSpPr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8495" y="4809744"/>
              <a:ext cx="1207008" cy="1639824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46631" y="6294119"/>
              <a:ext cx="1249680" cy="167640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1517650" y="6298184"/>
            <a:ext cx="70866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Mesa</a:t>
            </a:r>
            <a:r>
              <a:rPr dirty="0" sz="800" spc="-2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vibratoria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2" name="object 2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23" name="object 2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37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19" name="object 19" descr=""/>
          <p:cNvSpPr txBox="1"/>
          <p:nvPr/>
        </p:nvSpPr>
        <p:spPr>
          <a:xfrm>
            <a:off x="2130679" y="932569"/>
            <a:ext cx="6463030" cy="1826895"/>
          </a:xfrm>
          <a:prstGeom prst="rect">
            <a:avLst/>
          </a:prstGeom>
        </p:spPr>
        <p:txBody>
          <a:bodyPr wrap="square" lIns="0" tIns="144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35"/>
              </a:spcBef>
              <a:tabLst>
                <a:tab pos="411480" algn="l"/>
              </a:tabLst>
            </a:pPr>
            <a:r>
              <a:rPr dirty="0" sz="1800" spc="-25" b="1">
                <a:solidFill>
                  <a:srgbClr val="41A62A"/>
                </a:solidFill>
                <a:latin typeface="Calibri"/>
                <a:cs typeface="Calibri"/>
              </a:rPr>
              <a:t>IX.</a:t>
            </a:r>
            <a:r>
              <a:rPr dirty="0" sz="1800" b="1">
                <a:solidFill>
                  <a:srgbClr val="41A62A"/>
                </a:solidFill>
                <a:latin typeface="Calibri"/>
                <a:cs typeface="Calibri"/>
              </a:rPr>
              <a:t>	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Laboratorio</a:t>
            </a:r>
            <a:r>
              <a:rPr dirty="0" u="heavy" sz="1800" spc="-1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spc="-4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Almacenamiento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Almacenamiento</a:t>
            </a:r>
            <a:r>
              <a:rPr dirty="0" sz="1400" spc="2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3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hidrógeno</a:t>
            </a:r>
            <a:r>
              <a:rPr dirty="0" sz="1400" spc="-1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mediante</a:t>
            </a:r>
            <a:r>
              <a:rPr dirty="0" sz="1400" spc="1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diferentes</a:t>
            </a:r>
            <a:r>
              <a:rPr dirty="0" sz="1400" spc="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tecnologías.</a:t>
            </a:r>
            <a:endParaRPr sz="1400">
              <a:latin typeface="Calibri"/>
              <a:cs typeface="Calibri"/>
            </a:endParaRPr>
          </a:p>
          <a:p>
            <a:pPr marL="410845" marR="5080" indent="-268605">
              <a:lnSpc>
                <a:spcPct val="100000"/>
              </a:lnSpc>
              <a:spcBef>
                <a:spcPts val="755"/>
              </a:spcBef>
              <a:buClr>
                <a:srgbClr val="41A62A"/>
              </a:buClr>
              <a:buFont typeface="Arial MT"/>
              <a:buChar char="•"/>
              <a:tabLst>
                <a:tab pos="410845" algn="l"/>
              </a:tabLst>
            </a:pPr>
            <a:r>
              <a:rPr dirty="0" u="sng" sz="1200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Calibri"/>
                <a:cs typeface="Calibri"/>
              </a:rPr>
              <a:t>Hidrógeno</a:t>
            </a:r>
            <a:r>
              <a:rPr dirty="0" u="sng" sz="1200" spc="325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Calibri"/>
                <a:cs typeface="Calibri"/>
              </a:rPr>
              <a:t>comprimido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:</a:t>
            </a:r>
            <a:r>
              <a:rPr dirty="0" sz="1200" spc="3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bancos</a:t>
            </a:r>
            <a:r>
              <a:rPr dirty="0" sz="1200" spc="3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3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ensayo</a:t>
            </a:r>
            <a:r>
              <a:rPr dirty="0" sz="1200" spc="3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200" spc="3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pruebas</a:t>
            </a:r>
            <a:r>
              <a:rPr dirty="0" sz="1200" spc="3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3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estanqueidad</a:t>
            </a:r>
            <a:r>
              <a:rPr dirty="0" sz="1200" spc="3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(hasta</a:t>
            </a:r>
            <a:r>
              <a:rPr dirty="0" sz="1200" spc="35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700</a:t>
            </a:r>
            <a:r>
              <a:rPr dirty="0" sz="1200" spc="3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bar), hidráulicas</a:t>
            </a:r>
            <a:r>
              <a:rPr dirty="0" sz="1200" spc="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permeación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(hasta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1.100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bar).</a:t>
            </a:r>
            <a:endParaRPr sz="1200">
              <a:latin typeface="Calibri"/>
              <a:cs typeface="Calibri"/>
            </a:endParaRPr>
          </a:p>
          <a:p>
            <a:pPr marL="410845" indent="-267970">
              <a:lnSpc>
                <a:spcPct val="100000"/>
              </a:lnSpc>
              <a:spcBef>
                <a:spcPts val="985"/>
              </a:spcBef>
              <a:buClr>
                <a:srgbClr val="41A62A"/>
              </a:buClr>
              <a:buFont typeface="Arial MT"/>
              <a:buChar char="•"/>
              <a:tabLst>
                <a:tab pos="410845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Análisis</a:t>
            </a:r>
            <a:r>
              <a:rPr dirty="0" sz="1200" spc="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mediante</a:t>
            </a:r>
            <a:r>
              <a:rPr dirty="0" sz="12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videoscopía</a:t>
            </a:r>
            <a:r>
              <a:rPr dirty="0" sz="1200" spc="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ultrasonidos</a:t>
            </a:r>
            <a:r>
              <a:rPr dirty="0" sz="1200" spc="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“phased-array”.</a:t>
            </a:r>
            <a:endParaRPr sz="1200">
              <a:latin typeface="Calibri"/>
              <a:cs typeface="Calibri"/>
            </a:endParaRPr>
          </a:p>
          <a:p>
            <a:pPr marL="410845" indent="-267970">
              <a:lnSpc>
                <a:spcPct val="100000"/>
              </a:lnSpc>
              <a:spcBef>
                <a:spcPts val="1010"/>
              </a:spcBef>
              <a:buClr>
                <a:srgbClr val="41A62A"/>
              </a:buClr>
              <a:buFont typeface="Arial MT"/>
              <a:buChar char="•"/>
              <a:tabLst>
                <a:tab pos="410845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Estudios</a:t>
            </a:r>
            <a:r>
              <a:rPr dirty="0" sz="1200" spc="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comportamiento</a:t>
            </a:r>
            <a:r>
              <a:rPr dirty="0" sz="1200" spc="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materiales.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338199" y="4341114"/>
            <a:ext cx="4893310" cy="1775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1480" indent="-398780">
              <a:lnSpc>
                <a:spcPct val="100000"/>
              </a:lnSpc>
              <a:spcBef>
                <a:spcPts val="100"/>
              </a:spcBef>
              <a:buClr>
                <a:srgbClr val="41A62A"/>
              </a:buClr>
              <a:buAutoNum type="romanUcPeriod" startAt="10"/>
              <a:tabLst>
                <a:tab pos="411480" algn="l"/>
              </a:tabLst>
            </a:pP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Laboratorio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de</a:t>
            </a:r>
            <a:r>
              <a:rPr dirty="0" u="heavy" sz="1800" spc="-3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Testeo</a:t>
            </a:r>
            <a:r>
              <a:rPr dirty="0" u="heavy" sz="1800" spc="-4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2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Tecnología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2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PEM</a:t>
            </a:r>
            <a:endParaRPr sz="1800">
              <a:latin typeface="Calibri"/>
              <a:cs typeface="Calibri"/>
            </a:endParaRPr>
          </a:p>
          <a:p>
            <a:pPr marL="85090">
              <a:lnSpc>
                <a:spcPct val="100000"/>
              </a:lnSpc>
              <a:spcBef>
                <a:spcPts val="1964"/>
              </a:spcBef>
            </a:pP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Ensayos</a:t>
            </a:r>
            <a:r>
              <a:rPr dirty="0" sz="1400" spc="1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acreditados</a:t>
            </a:r>
            <a:r>
              <a:rPr dirty="0" sz="1400" spc="-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según</a:t>
            </a:r>
            <a:r>
              <a:rPr dirty="0" sz="1400" spc="-3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norma</a:t>
            </a:r>
            <a:r>
              <a:rPr dirty="0" sz="1400" spc="-4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3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equipos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5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tecnología</a:t>
            </a:r>
            <a:r>
              <a:rPr dirty="0" sz="1400" spc="2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20" b="1">
                <a:solidFill>
                  <a:srgbClr val="00519E"/>
                </a:solidFill>
                <a:latin typeface="Calibri"/>
                <a:cs typeface="Calibri"/>
              </a:rPr>
              <a:t>PEM.</a:t>
            </a:r>
            <a:endParaRPr sz="1400">
              <a:latin typeface="Calibri"/>
              <a:cs typeface="Calibri"/>
            </a:endParaRPr>
          </a:p>
          <a:p>
            <a:pPr lvl="1" marL="438784" indent="-180340">
              <a:lnSpc>
                <a:spcPct val="100000"/>
              </a:lnSpc>
              <a:spcBef>
                <a:spcPts val="1655"/>
              </a:spcBef>
              <a:buClr>
                <a:srgbClr val="41A62A"/>
              </a:buClr>
              <a:buFont typeface="Arial MT"/>
              <a:buChar char="•"/>
              <a:tabLst>
                <a:tab pos="438784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Banco</a:t>
            </a:r>
            <a:r>
              <a:rPr dirty="0" sz="12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ensayos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stacks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módulos</a:t>
            </a:r>
            <a:r>
              <a:rPr dirty="0" sz="1200" spc="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1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a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10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kW.</a:t>
            </a:r>
            <a:endParaRPr sz="1200">
              <a:latin typeface="Calibri"/>
              <a:cs typeface="Calibri"/>
            </a:endParaRPr>
          </a:p>
          <a:p>
            <a:pPr lvl="1" marL="439420" indent="-180975">
              <a:lnSpc>
                <a:spcPct val="100000"/>
              </a:lnSpc>
              <a:spcBef>
                <a:spcPts val="985"/>
              </a:spcBef>
              <a:buClr>
                <a:srgbClr val="41A62A"/>
              </a:buClr>
              <a:buFont typeface="Arial MT"/>
              <a:buChar char="•"/>
              <a:tabLst>
                <a:tab pos="439420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Banco</a:t>
            </a:r>
            <a:r>
              <a:rPr dirty="0" sz="12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ensayos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pilas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combustible</a:t>
            </a:r>
            <a:r>
              <a:rPr dirty="0" sz="1200" spc="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entre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10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30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kW.</a:t>
            </a:r>
            <a:endParaRPr sz="1200">
              <a:latin typeface="Calibri"/>
              <a:cs typeface="Calibri"/>
            </a:endParaRPr>
          </a:p>
          <a:p>
            <a:pPr lvl="1" marL="438784" indent="-180340">
              <a:lnSpc>
                <a:spcPct val="100000"/>
              </a:lnSpc>
              <a:spcBef>
                <a:spcPts val="1010"/>
              </a:spcBef>
              <a:buClr>
                <a:srgbClr val="41A62A"/>
              </a:buClr>
              <a:buFont typeface="Arial MT"/>
              <a:buChar char="•"/>
              <a:tabLst>
                <a:tab pos="438784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Cámara</a:t>
            </a:r>
            <a:r>
              <a:rPr dirty="0" sz="1200" spc="-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climática y</a:t>
            </a:r>
            <a:r>
              <a:rPr dirty="0" sz="1200" spc="-6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sistema de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ensayos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vibración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electrodinámica.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426844" y="3157473"/>
            <a:ext cx="4415155" cy="699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1305" marR="5080" indent="-268605">
              <a:lnSpc>
                <a:spcPct val="100000"/>
              </a:lnSpc>
              <a:spcBef>
                <a:spcPts val="100"/>
              </a:spcBef>
              <a:buClr>
                <a:srgbClr val="41A62A"/>
              </a:buClr>
              <a:buFont typeface="Arial MT"/>
              <a:buChar char="•"/>
              <a:tabLst>
                <a:tab pos="281305" algn="l"/>
              </a:tabLst>
            </a:pPr>
            <a:r>
              <a:rPr dirty="0" u="sng" sz="1200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Calibri"/>
                <a:cs typeface="Calibri"/>
              </a:rPr>
              <a:t>Almacenamiento</a:t>
            </a:r>
            <a:r>
              <a:rPr dirty="0" u="sng" sz="1200" spc="385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Calibri"/>
                <a:cs typeface="Calibri"/>
              </a:rPr>
              <a:t>en</a:t>
            </a:r>
            <a:r>
              <a:rPr dirty="0" u="sng" sz="1200" spc="380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Calibri"/>
                <a:cs typeface="Calibri"/>
              </a:rPr>
              <a:t>sólidos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:</a:t>
            </a:r>
            <a:r>
              <a:rPr dirty="0" sz="1200" spc="40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banco</a:t>
            </a:r>
            <a:r>
              <a:rPr dirty="0" sz="1200" spc="37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39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ensayos</a:t>
            </a:r>
            <a:r>
              <a:rPr dirty="0" sz="1200" spc="40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200" spc="38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u="sng" sz="1200" spc="-10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Calibri"/>
                <a:cs typeface="Calibri"/>
              </a:rPr>
              <a:t>hidruros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u="sng" sz="1200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Calibri"/>
                <a:cs typeface="Calibri"/>
              </a:rPr>
              <a:t>metálicos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con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equipos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2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control</a:t>
            </a:r>
            <a:r>
              <a:rPr dirty="0" sz="12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temperatura</a:t>
            </a:r>
            <a:endParaRPr sz="1200">
              <a:latin typeface="Calibri"/>
              <a:cs typeface="Calibri"/>
            </a:endParaRPr>
          </a:p>
          <a:p>
            <a:pPr marL="280670" indent="-267970">
              <a:lnSpc>
                <a:spcPct val="100000"/>
              </a:lnSpc>
              <a:spcBef>
                <a:spcPts val="985"/>
              </a:spcBef>
              <a:buClr>
                <a:srgbClr val="41A62A"/>
              </a:buClr>
              <a:buFont typeface="Arial MT"/>
              <a:buChar char="•"/>
              <a:tabLst>
                <a:tab pos="280670" algn="l"/>
              </a:tabLst>
            </a:pP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Parque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almacenamiento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hasta</a:t>
            </a:r>
            <a:r>
              <a:rPr dirty="0" sz="12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450 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bar.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454022" y="1925827"/>
            <a:ext cx="1402715" cy="45148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124460">
              <a:lnSpc>
                <a:spcPct val="100000"/>
              </a:lnSpc>
              <a:spcBef>
                <a:spcPts val="90"/>
              </a:spcBef>
              <a:tabLst>
                <a:tab pos="387350" algn="l"/>
                <a:tab pos="1143635" algn="l"/>
              </a:tabLst>
            </a:pPr>
            <a:r>
              <a:rPr dirty="0" sz="1400" spc="-5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componentes certificación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400" spc="-5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892932" y="1925827"/>
            <a:ext cx="1483360" cy="45148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106680">
              <a:lnSpc>
                <a:spcPct val="100000"/>
              </a:lnSpc>
              <a:spcBef>
                <a:spcPts val="90"/>
              </a:spcBef>
              <a:tabLst>
                <a:tab pos="372110" algn="l"/>
                <a:tab pos="1287145" algn="l"/>
              </a:tabLst>
            </a:pPr>
            <a:r>
              <a:rPr dirty="0" sz="1400" spc="-5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desarrollo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400" spc="-25" b="1">
                <a:solidFill>
                  <a:srgbClr val="00519E"/>
                </a:solidFill>
                <a:latin typeface="Calibri"/>
                <a:cs typeface="Calibri"/>
              </a:rPr>
              <a:t>de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homologación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400" spc="-25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23468" y="1925827"/>
            <a:ext cx="1033144" cy="6648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  <a:tabLst>
                <a:tab pos="362585" algn="l"/>
              </a:tabLst>
            </a:pPr>
            <a:r>
              <a:rPr dirty="0" sz="1400" spc="-25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	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sistemas normativa, </a:t>
            </a:r>
            <a:r>
              <a:rPr dirty="0" sz="1400" spc="-20" b="1">
                <a:solidFill>
                  <a:srgbClr val="00519E"/>
                </a:solidFill>
                <a:latin typeface="Calibri"/>
                <a:cs typeface="Calibri"/>
              </a:rPr>
              <a:t>hidrogeneras.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3468" y="1059941"/>
            <a:ext cx="3951604" cy="8902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5895">
              <a:lnSpc>
                <a:spcPct val="100000"/>
              </a:lnSpc>
              <a:spcBef>
                <a:spcPts val="100"/>
              </a:spcBef>
              <a:tabLst>
                <a:tab pos="575310" algn="l"/>
              </a:tabLst>
            </a:pPr>
            <a:r>
              <a:rPr dirty="0" sz="1800" spc="-25" b="1">
                <a:solidFill>
                  <a:srgbClr val="41A62A"/>
                </a:solidFill>
                <a:latin typeface="Calibri"/>
                <a:cs typeface="Calibri"/>
              </a:rPr>
              <a:t>XI.</a:t>
            </a:r>
            <a:r>
              <a:rPr dirty="0" sz="1800" b="1">
                <a:solidFill>
                  <a:srgbClr val="41A62A"/>
                </a:solidFill>
                <a:latin typeface="Calibri"/>
                <a:cs typeface="Calibri"/>
              </a:rPr>
              <a:t>	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Laboratorio</a:t>
            </a:r>
            <a:r>
              <a:rPr dirty="0" u="heavy" sz="1800" spc="-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spc="-3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Vehículos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Caracterización</a:t>
            </a:r>
            <a:r>
              <a:rPr dirty="0" sz="1400" spc="34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4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vehículos,</a:t>
            </a:r>
            <a:r>
              <a:rPr dirty="0" sz="1400" spc="3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desarrollo</a:t>
            </a:r>
            <a:r>
              <a:rPr dirty="0" sz="1400" spc="2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2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validación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8288" y="3358896"/>
            <a:ext cx="5057140" cy="2920365"/>
            <a:chOff x="18288" y="3358896"/>
            <a:chExt cx="5057140" cy="2920365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8" y="3358896"/>
              <a:ext cx="5057013" cy="291693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0224" y="6092952"/>
              <a:ext cx="2740152" cy="185928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1201318" y="6106159"/>
            <a:ext cx="239839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Esquema</a:t>
            </a:r>
            <a:r>
              <a:rPr dirty="0" sz="800" spc="3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de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la</a:t>
            </a:r>
            <a:r>
              <a:rPr dirty="0" sz="800" spc="-3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plataforma</a:t>
            </a:r>
            <a:r>
              <a:rPr dirty="0" sz="800" spc="5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experimental</a:t>
            </a:r>
            <a:r>
              <a:rPr dirty="0" sz="800" spc="5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móvil</a:t>
            </a:r>
            <a:r>
              <a:rPr dirty="0" sz="800" spc="5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20">
                <a:solidFill>
                  <a:srgbClr val="1F487C"/>
                </a:solidFill>
                <a:latin typeface="Arial MT"/>
                <a:cs typeface="Arial MT"/>
              </a:rPr>
              <a:t>CNH2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612641" y="221361"/>
            <a:ext cx="1890395" cy="4533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800" spc="-10">
                <a:solidFill>
                  <a:srgbClr val="2E9E37"/>
                </a:solidFill>
                <a:latin typeface="Calibri"/>
                <a:cs typeface="Calibri"/>
              </a:rPr>
              <a:t>Laboratorios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6300215" y="475487"/>
            <a:ext cx="2712720" cy="2200910"/>
            <a:chOff x="6300215" y="475487"/>
            <a:chExt cx="2712720" cy="2200910"/>
          </a:xfrm>
        </p:grpSpPr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00215" y="475487"/>
              <a:ext cx="2712719" cy="2106168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80503" y="2487167"/>
              <a:ext cx="1103376" cy="188975"/>
            </a:xfrm>
            <a:prstGeom prst="rect">
              <a:avLst/>
            </a:prstGeom>
          </p:spPr>
        </p:pic>
      </p:grpSp>
      <p:sp>
        <p:nvSpPr>
          <p:cNvPr id="14" name="object 14" descr=""/>
          <p:cNvSpPr txBox="1"/>
          <p:nvPr/>
        </p:nvSpPr>
        <p:spPr>
          <a:xfrm>
            <a:off x="7236714" y="2500122"/>
            <a:ext cx="79502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Banco</a:t>
            </a:r>
            <a:r>
              <a:rPr dirty="0" sz="800" spc="1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de</a:t>
            </a:r>
            <a:r>
              <a:rPr dirty="0" sz="800" spc="-3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rodillos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4629911" y="1700783"/>
            <a:ext cx="2176780" cy="1545590"/>
            <a:chOff x="4629911" y="1700783"/>
            <a:chExt cx="2176780" cy="1545590"/>
          </a:xfrm>
        </p:grpSpPr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29911" y="1700783"/>
              <a:ext cx="2176272" cy="1450848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09031" y="3060191"/>
              <a:ext cx="1103376" cy="185927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5513323" y="3071241"/>
            <a:ext cx="49466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Zona</a:t>
            </a:r>
            <a:r>
              <a:rPr dirty="0" sz="800" spc="-2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taller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0" name="object 2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21" name="object 2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37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19" name="object 19" descr=""/>
          <p:cNvSpPr txBox="1"/>
          <p:nvPr/>
        </p:nvSpPr>
        <p:spPr>
          <a:xfrm>
            <a:off x="5260975" y="3595878"/>
            <a:ext cx="3696970" cy="1925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3675" indent="-180975">
              <a:lnSpc>
                <a:spcPct val="100000"/>
              </a:lnSpc>
              <a:spcBef>
                <a:spcPts val="100"/>
              </a:spcBef>
              <a:buClr>
                <a:srgbClr val="41A62A"/>
              </a:buClr>
              <a:buFont typeface="Arial MT"/>
              <a:buChar char="•"/>
              <a:tabLst>
                <a:tab pos="193675" algn="l"/>
              </a:tabLst>
            </a:pP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Taller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automoción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equipado.</a:t>
            </a:r>
            <a:endParaRPr sz="1200">
              <a:latin typeface="Calibri"/>
              <a:cs typeface="Calibri"/>
            </a:endParaRPr>
          </a:p>
          <a:p>
            <a:pPr algn="just" marL="192405" marR="5080" indent="-180340">
              <a:lnSpc>
                <a:spcPct val="100000"/>
              </a:lnSpc>
              <a:spcBef>
                <a:spcPts val="985"/>
              </a:spcBef>
              <a:buClr>
                <a:srgbClr val="41A62A"/>
              </a:buClr>
              <a:buFont typeface="Arial MT"/>
              <a:buChar char="•"/>
              <a:tabLst>
                <a:tab pos="192405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Plataforma</a:t>
            </a:r>
            <a:r>
              <a:rPr dirty="0" sz="1200" spc="38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experimental</a:t>
            </a:r>
            <a:r>
              <a:rPr dirty="0" sz="1200" spc="37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móvil</a:t>
            </a:r>
            <a:r>
              <a:rPr dirty="0" sz="1200" spc="36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(cuadriciclo</a:t>
            </a:r>
            <a:r>
              <a:rPr dirty="0" sz="1200" spc="38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eléctrico)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con</a:t>
            </a:r>
            <a:r>
              <a:rPr dirty="0" sz="1200" spc="114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ECU</a:t>
            </a:r>
            <a:r>
              <a:rPr dirty="0" sz="1200" spc="10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programable</a:t>
            </a:r>
            <a:r>
              <a:rPr dirty="0" sz="1200" spc="1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200" spc="10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el</a:t>
            </a:r>
            <a:r>
              <a:rPr dirty="0" sz="1200" spc="9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desarrollo</a:t>
            </a:r>
            <a:r>
              <a:rPr dirty="0" sz="1200" spc="114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114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la</a:t>
            </a:r>
            <a:r>
              <a:rPr dirty="0" sz="1200" spc="10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validación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nuevos</a:t>
            </a:r>
            <a:r>
              <a:rPr dirty="0" sz="1200" spc="-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sistemas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componentes.</a:t>
            </a:r>
            <a:endParaRPr sz="1200">
              <a:latin typeface="Calibri"/>
              <a:cs typeface="Calibri"/>
            </a:endParaRPr>
          </a:p>
          <a:p>
            <a:pPr algn="just" marL="192405" marR="5080" indent="-180340">
              <a:lnSpc>
                <a:spcPct val="100000"/>
              </a:lnSpc>
              <a:spcBef>
                <a:spcPts val="1005"/>
              </a:spcBef>
              <a:buClr>
                <a:srgbClr val="41A62A"/>
              </a:buClr>
              <a:buFont typeface="Arial MT"/>
              <a:buChar char="•"/>
              <a:tabLst>
                <a:tab pos="192405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Banco</a:t>
            </a:r>
            <a:r>
              <a:rPr dirty="0" sz="1200" spc="-6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ensayos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vehículos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eléctricos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tracción</a:t>
            </a:r>
            <a:r>
              <a:rPr dirty="0" sz="12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00519E"/>
                </a:solidFill>
                <a:latin typeface="Calibri"/>
                <a:cs typeface="Calibri"/>
              </a:rPr>
              <a:t>a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uno</a:t>
            </a:r>
            <a:r>
              <a:rPr dirty="0" sz="1200" spc="3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(2WD)</a:t>
            </a:r>
            <a:r>
              <a:rPr dirty="0" sz="1200" spc="3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o</a:t>
            </a:r>
            <a:r>
              <a:rPr dirty="0" sz="1200" spc="3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a</a:t>
            </a:r>
            <a:r>
              <a:rPr dirty="0" sz="1200" spc="3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los</a:t>
            </a:r>
            <a:r>
              <a:rPr dirty="0" sz="1200" spc="3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dos</a:t>
            </a:r>
            <a:r>
              <a:rPr dirty="0" sz="1200" spc="3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ejes</a:t>
            </a:r>
            <a:r>
              <a:rPr dirty="0" sz="1200" spc="3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(4WD).</a:t>
            </a:r>
            <a:r>
              <a:rPr dirty="0" sz="1200" spc="3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Adecuado</a:t>
            </a:r>
            <a:r>
              <a:rPr dirty="0" sz="1200" spc="3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para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vehículos</a:t>
            </a:r>
            <a:r>
              <a:rPr dirty="0" sz="1200" spc="2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con</a:t>
            </a:r>
            <a:r>
              <a:rPr dirty="0" sz="1200" spc="2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sistemas</a:t>
            </a:r>
            <a:r>
              <a:rPr dirty="0" sz="1200" spc="2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28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regeneración</a:t>
            </a:r>
            <a:r>
              <a:rPr dirty="0" sz="1200" spc="254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2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energía</a:t>
            </a:r>
            <a:r>
              <a:rPr dirty="0" sz="1200" spc="2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00519E"/>
                </a:solidFill>
                <a:latin typeface="Calibri"/>
                <a:cs typeface="Calibri"/>
              </a:rPr>
              <a:t>y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control</a:t>
            </a:r>
            <a:r>
              <a:rPr dirty="0" sz="1200" spc="1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15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tracción</a:t>
            </a:r>
            <a:r>
              <a:rPr dirty="0" sz="1200" spc="1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mediante</a:t>
            </a:r>
            <a:r>
              <a:rPr dirty="0" sz="1200" spc="1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sincronización</a:t>
            </a:r>
            <a:r>
              <a:rPr dirty="0" sz="1200" spc="15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15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ambos ejes.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12641" y="436829"/>
            <a:ext cx="1891030" cy="45402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 spc="-10">
                <a:solidFill>
                  <a:srgbClr val="2E9E37"/>
                </a:solidFill>
                <a:latin typeface="Calibri"/>
                <a:cs typeface="Calibri"/>
              </a:rPr>
              <a:t>Laboratorios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86639" y="1144015"/>
            <a:ext cx="58769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41A62A"/>
                </a:solidFill>
                <a:latin typeface="Calibri"/>
                <a:cs typeface="Calibri"/>
              </a:rPr>
              <a:t>XII.</a:t>
            </a:r>
            <a:r>
              <a:rPr dirty="0" sz="1800" spc="260" b="1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u="heavy" sz="1800" spc="-3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Laboratorio</a:t>
            </a:r>
            <a:r>
              <a:rPr dirty="0" u="heavy" sz="1800" spc="-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spc="-1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integración</a:t>
            </a:r>
            <a:r>
              <a:rPr dirty="0" u="heavy" sz="1800" spc="-4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doméstica</a:t>
            </a:r>
            <a:r>
              <a:rPr dirty="0" u="heavy" sz="1800" spc="-2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(DemoLab</a:t>
            </a:r>
            <a:r>
              <a:rPr dirty="0" u="heavy" sz="1800" spc="-3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H2OME)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63118" y="1582038"/>
            <a:ext cx="6005195" cy="6648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0"/>
              </a:spcBef>
            </a:pP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Entorno</a:t>
            </a:r>
            <a:r>
              <a:rPr dirty="0" sz="1400" spc="204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real</a:t>
            </a:r>
            <a:r>
              <a:rPr dirty="0" sz="1400" spc="19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400" spc="21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demostración</a:t>
            </a:r>
            <a:r>
              <a:rPr dirty="0" sz="1400" spc="23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19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uso</a:t>
            </a:r>
            <a:r>
              <a:rPr dirty="0" sz="1400" spc="22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20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las</a:t>
            </a:r>
            <a:r>
              <a:rPr dirty="0" sz="1400" spc="229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tecnologías</a:t>
            </a:r>
            <a:r>
              <a:rPr dirty="0" sz="1400" spc="23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del</a:t>
            </a:r>
            <a:r>
              <a:rPr dirty="0" sz="1400" spc="20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hidrogeno</a:t>
            </a:r>
            <a:r>
              <a:rPr dirty="0" sz="1400" spc="204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en</a:t>
            </a:r>
            <a:r>
              <a:rPr dirty="0" sz="1400" spc="20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25" b="1">
                <a:solidFill>
                  <a:srgbClr val="00519E"/>
                </a:solidFill>
                <a:latin typeface="Calibri"/>
                <a:cs typeface="Calibri"/>
              </a:rPr>
              <a:t>el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sector</a:t>
            </a:r>
            <a:r>
              <a:rPr dirty="0" sz="1400" spc="47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residencial</a:t>
            </a:r>
            <a:r>
              <a:rPr dirty="0" sz="1400" spc="47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400" spc="484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ensayo,</a:t>
            </a:r>
            <a:r>
              <a:rPr dirty="0" sz="1400" spc="47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experimentación</a:t>
            </a:r>
            <a:r>
              <a:rPr dirty="0" sz="1400" spc="49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459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validación</a:t>
            </a:r>
            <a:r>
              <a:rPr dirty="0" sz="1400" spc="47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47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ciclos</a:t>
            </a:r>
            <a:r>
              <a:rPr dirty="0" sz="1400" spc="47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25" b="1">
                <a:solidFill>
                  <a:srgbClr val="00519E"/>
                </a:solidFill>
                <a:latin typeface="Calibri"/>
                <a:cs typeface="Calibri"/>
              </a:rPr>
              <a:t>de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hidrogeno</a:t>
            </a:r>
            <a:r>
              <a:rPr dirty="0" sz="1400" spc="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en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 hogares</a:t>
            </a:r>
            <a:r>
              <a:rPr dirty="0" sz="1400" spc="-3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-2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3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sistemas</a:t>
            </a:r>
            <a:r>
              <a:rPr dirty="0" sz="1400" spc="3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 microcogeneración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6531864" y="1844039"/>
            <a:ext cx="2578735" cy="1454150"/>
            <a:chOff x="6531864" y="1844039"/>
            <a:chExt cx="2578735" cy="145415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31864" y="1844039"/>
              <a:ext cx="2578607" cy="1368552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64096" y="3127247"/>
              <a:ext cx="1828800" cy="170687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7352792" y="3131566"/>
            <a:ext cx="85471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DemoLab</a:t>
            </a:r>
            <a:r>
              <a:rPr dirty="0" sz="800" spc="4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H2OME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6431279" y="4559808"/>
            <a:ext cx="2618740" cy="1689100"/>
            <a:chOff x="6431279" y="4559808"/>
            <a:chExt cx="2618740" cy="1689100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10527" y="4559808"/>
              <a:ext cx="2468879" cy="153314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31279" y="6080760"/>
              <a:ext cx="2618231" cy="167640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6951091" y="6085128"/>
            <a:ext cx="157988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Producción</a:t>
            </a:r>
            <a:r>
              <a:rPr dirty="0" sz="800" spc="5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biológica</a:t>
            </a:r>
            <a:r>
              <a:rPr dirty="0" sz="800" spc="5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de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 hidrógeno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7290816" y="569976"/>
            <a:ext cx="1615440" cy="1308100"/>
            <a:chOff x="7290816" y="569976"/>
            <a:chExt cx="1615440" cy="1308100"/>
          </a:xfrm>
        </p:grpSpPr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27392" y="569976"/>
              <a:ext cx="1505711" cy="129540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90816" y="1709928"/>
              <a:ext cx="1615440" cy="167639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/>
          <p:nvPr/>
        </p:nvSpPr>
        <p:spPr>
          <a:xfrm>
            <a:off x="7401814" y="1711579"/>
            <a:ext cx="139446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Pila</a:t>
            </a:r>
            <a:r>
              <a:rPr dirty="0" sz="800" spc="-1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de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 combustible</a:t>
            </a:r>
            <a:r>
              <a:rPr dirty="0" sz="800" spc="6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microCHP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0" name="object 2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21" name="object 2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37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435051" y="2488819"/>
            <a:ext cx="5958205" cy="1010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3675" indent="-180975">
              <a:lnSpc>
                <a:spcPct val="100000"/>
              </a:lnSpc>
              <a:spcBef>
                <a:spcPts val="100"/>
              </a:spcBef>
              <a:buClr>
                <a:srgbClr val="41A62A"/>
              </a:buClr>
              <a:buFont typeface="Arial MT"/>
              <a:buChar char="•"/>
              <a:tabLst>
                <a:tab pos="193675" algn="l"/>
              </a:tabLst>
            </a:pP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Instalación fotovoltaica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ubica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en</a:t>
            </a:r>
            <a:r>
              <a:rPr dirty="0" sz="1200" spc="-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la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cubierta</a:t>
            </a:r>
            <a:r>
              <a:rPr dirty="0" sz="1200" spc="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del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módulo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vivienda.</a:t>
            </a:r>
            <a:endParaRPr sz="1200">
              <a:latin typeface="Calibri"/>
              <a:cs typeface="Calibri"/>
            </a:endParaRPr>
          </a:p>
          <a:p>
            <a:pPr marL="193675" indent="-180975">
              <a:lnSpc>
                <a:spcPct val="100000"/>
              </a:lnSpc>
              <a:spcBef>
                <a:spcPts val="985"/>
              </a:spcBef>
              <a:buClr>
                <a:srgbClr val="41A62A"/>
              </a:buClr>
              <a:buFont typeface="Arial MT"/>
              <a:buChar char="•"/>
              <a:tabLst>
                <a:tab pos="193675" algn="l"/>
              </a:tabLst>
            </a:pP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Conjunto</a:t>
            </a:r>
            <a:r>
              <a:rPr dirty="0" sz="12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electrodomésticos</a:t>
            </a:r>
            <a:r>
              <a:rPr dirty="0" sz="1200" spc="7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control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domótico</a:t>
            </a:r>
            <a:r>
              <a:rPr dirty="0" sz="1200" spc="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las</a:t>
            </a:r>
            <a:r>
              <a:rPr dirty="0" sz="1200" spc="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cargas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del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módulo-vivienda.</a:t>
            </a:r>
            <a:endParaRPr sz="1200">
              <a:latin typeface="Calibri"/>
              <a:cs typeface="Calibri"/>
            </a:endParaRPr>
          </a:p>
          <a:p>
            <a:pPr marL="193675" indent="-180975">
              <a:lnSpc>
                <a:spcPct val="100000"/>
              </a:lnSpc>
              <a:spcBef>
                <a:spcPts val="1005"/>
              </a:spcBef>
              <a:buClr>
                <a:srgbClr val="41A62A"/>
              </a:buClr>
              <a:buFont typeface="Arial MT"/>
              <a:buChar char="•"/>
              <a:tabLst>
                <a:tab pos="193675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Sistema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microcogeneración</a:t>
            </a:r>
            <a:r>
              <a:rPr dirty="0" sz="1200" spc="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(microCHP)</a:t>
            </a:r>
            <a:r>
              <a:rPr dirty="0" sz="1200" spc="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tecnología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 PEM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suministro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electricidad</a:t>
            </a:r>
            <a:endParaRPr sz="1200">
              <a:latin typeface="Calibri"/>
              <a:cs typeface="Calibri"/>
            </a:endParaRPr>
          </a:p>
          <a:p>
            <a:pPr marL="192405">
              <a:lnSpc>
                <a:spcPct val="100000"/>
              </a:lnSpc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 calor</a:t>
            </a:r>
            <a:r>
              <a:rPr dirty="0" sz="1200" spc="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al</a:t>
            </a:r>
            <a:r>
              <a:rPr dirty="0" sz="1200" spc="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módulo-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vivienda.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02742" y="3568395"/>
            <a:ext cx="7823834" cy="1886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8600" indent="-171450">
              <a:lnSpc>
                <a:spcPct val="100000"/>
              </a:lnSpc>
              <a:spcBef>
                <a:spcPts val="100"/>
              </a:spcBef>
              <a:buClr>
                <a:srgbClr val="41A62A"/>
              </a:buClr>
              <a:buFont typeface="Arial MT"/>
              <a:buChar char="•"/>
              <a:tabLst>
                <a:tab pos="228600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Ciclo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hidrógeno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compuesto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por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electrolizador,</a:t>
            </a:r>
            <a:r>
              <a:rPr dirty="0" sz="1200" spc="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sistema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almacenamiento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hidrógeno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en</a:t>
            </a:r>
            <a:r>
              <a:rPr dirty="0" sz="1200" spc="-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hidruros metálicos y</a:t>
            </a:r>
            <a:r>
              <a:rPr dirty="0" sz="1200" spc="-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pila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de</a:t>
            </a:r>
            <a:endParaRPr sz="1200">
              <a:latin typeface="Calibri"/>
              <a:cs typeface="Calibri"/>
            </a:endParaRPr>
          </a:p>
          <a:p>
            <a:pPr marL="227329">
              <a:lnSpc>
                <a:spcPct val="100000"/>
              </a:lnSpc>
              <a:spcBef>
                <a:spcPts val="5"/>
              </a:spcBef>
            </a:pP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combustible.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dirty="0" sz="1800" spc="-10" b="1">
                <a:solidFill>
                  <a:srgbClr val="41A62A"/>
                </a:solidFill>
                <a:latin typeface="Calibri"/>
                <a:cs typeface="Calibri"/>
              </a:rPr>
              <a:t>XIII.</a:t>
            </a:r>
            <a:r>
              <a:rPr dirty="0" sz="1800" spc="-170" b="1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Laboratorio</a:t>
            </a:r>
            <a:r>
              <a:rPr dirty="0" u="heavy" sz="1800" spc="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spc="1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bioenergía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Investigación,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desarrollo</a:t>
            </a:r>
            <a:r>
              <a:rPr dirty="0" sz="1400" spc="1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e</a:t>
            </a:r>
            <a:r>
              <a:rPr dirty="0" sz="1400" spc="-2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integración</a:t>
            </a:r>
            <a:r>
              <a:rPr dirty="0" sz="1400" spc="1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 las</a:t>
            </a:r>
            <a:r>
              <a:rPr dirty="0" sz="1400" spc="-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aplicaciones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 biotecnológicas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del</a:t>
            </a:r>
            <a:r>
              <a:rPr dirty="0" sz="1400" spc="-2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hidrógeno</a:t>
            </a:r>
            <a:r>
              <a:rPr dirty="0" sz="1400" spc="-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-2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las</a:t>
            </a:r>
            <a:r>
              <a:rPr dirty="0" sz="1400" spc="-4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pilas</a:t>
            </a:r>
            <a:r>
              <a:rPr dirty="0" sz="1400" spc="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45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combustible</a:t>
            </a:r>
            <a:r>
              <a:rPr dirty="0" sz="1400" spc="40" b="1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Calibri"/>
                <a:cs typeface="Calibri"/>
              </a:rPr>
              <a:t>(MFC).</a:t>
            </a:r>
            <a:endParaRPr sz="1400">
              <a:latin typeface="Calibri"/>
              <a:cs typeface="Calibri"/>
            </a:endParaRPr>
          </a:p>
          <a:p>
            <a:pPr marL="254635" marR="2159000" indent="-171450">
              <a:lnSpc>
                <a:spcPct val="100000"/>
              </a:lnSpc>
              <a:spcBef>
                <a:spcPts val="1140"/>
              </a:spcBef>
              <a:buClr>
                <a:srgbClr val="41A62A"/>
              </a:buClr>
              <a:buFont typeface="Arial MT"/>
              <a:buChar char="•"/>
              <a:tabLst>
                <a:tab pos="254635" algn="l"/>
              </a:tabLst>
            </a:pP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Producción</a:t>
            </a:r>
            <a:r>
              <a:rPr dirty="0" sz="1200" spc="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biohidrógeno</a:t>
            </a:r>
            <a:r>
              <a:rPr dirty="0" sz="1200" spc="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vía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fermentación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anaerobia</a:t>
            </a:r>
            <a:r>
              <a:rPr dirty="0" sz="1200" spc="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(dark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fermentation)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a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partir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de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biomasa</a:t>
            </a:r>
            <a:r>
              <a:rPr dirty="0" sz="12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residual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(agrícola,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ganadera</a:t>
            </a:r>
            <a:r>
              <a:rPr dirty="0" sz="1200" spc="-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-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la</a:t>
            </a:r>
            <a:r>
              <a:rPr dirty="0" sz="1200" spc="-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industria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agroalimentaria).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74065" y="5554167"/>
            <a:ext cx="5414010" cy="702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Clr>
                <a:srgbClr val="41A62A"/>
              </a:buClr>
              <a:buFont typeface="Arial MT"/>
              <a:buChar char="•"/>
              <a:tabLst>
                <a:tab pos="184785" algn="l"/>
              </a:tabLst>
            </a:pP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Producción</a:t>
            </a:r>
            <a:r>
              <a:rPr dirty="0" sz="1200" spc="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electricidad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 mediante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pilas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microbianas</a:t>
            </a:r>
            <a:r>
              <a:rPr dirty="0" sz="1200" spc="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diferentes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tipologías.</a:t>
            </a:r>
            <a:endParaRPr sz="1200">
              <a:latin typeface="Calibri"/>
              <a:cs typeface="Calibri"/>
            </a:endParaRPr>
          </a:p>
          <a:p>
            <a:pPr marL="183515" marR="5080" indent="-171450">
              <a:lnSpc>
                <a:spcPct val="100000"/>
              </a:lnSpc>
              <a:spcBef>
                <a:spcPts val="1010"/>
              </a:spcBef>
              <a:buClr>
                <a:srgbClr val="41A62A"/>
              </a:buClr>
              <a:buFont typeface="Arial MT"/>
              <a:buChar char="•"/>
              <a:tabLst>
                <a:tab pos="183515" algn="l"/>
              </a:tabLst>
            </a:pP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Desarrollo</a:t>
            </a:r>
            <a:r>
              <a:rPr dirty="0" sz="1200" spc="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-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optimización</a:t>
            </a:r>
            <a:r>
              <a:rPr dirty="0" sz="1200" spc="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humedales</a:t>
            </a:r>
            <a:r>
              <a:rPr dirty="0" sz="1200" spc="-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electrogénicos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 para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el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tratamiento</a:t>
            </a:r>
            <a:r>
              <a:rPr dirty="0" sz="1200" spc="-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aguas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residuales</a:t>
            </a:r>
            <a:r>
              <a:rPr dirty="0" sz="1200" spc="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200" spc="-6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la</a:t>
            </a:r>
            <a:r>
              <a:rPr dirty="0" sz="1200" spc="-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generación</a:t>
            </a:r>
            <a:r>
              <a:rPr dirty="0" sz="1200" spc="-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simultánea de</a:t>
            </a:r>
            <a:r>
              <a:rPr dirty="0" sz="12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0519E"/>
                </a:solidFill>
                <a:latin typeface="Calibri"/>
                <a:cs typeface="Calibri"/>
              </a:rPr>
              <a:t>energía</a:t>
            </a:r>
            <a:r>
              <a:rPr dirty="0" sz="12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19E"/>
                </a:solidFill>
                <a:latin typeface="Calibri"/>
                <a:cs typeface="Calibri"/>
              </a:rPr>
              <a:t>eléctrica.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16783" y="550926"/>
            <a:ext cx="3879850" cy="438784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700">
                <a:solidFill>
                  <a:srgbClr val="2E9E37"/>
                </a:solidFill>
              </a:rPr>
              <a:t>Instalaciones</a:t>
            </a:r>
            <a:r>
              <a:rPr dirty="0" sz="2700" spc="-105">
                <a:solidFill>
                  <a:srgbClr val="2E9E37"/>
                </a:solidFill>
              </a:rPr>
              <a:t> </a:t>
            </a:r>
            <a:r>
              <a:rPr dirty="0" sz="2700" spc="-10">
                <a:solidFill>
                  <a:srgbClr val="2E9E37"/>
                </a:solidFill>
              </a:rPr>
              <a:t>auxiliares</a:t>
            </a:r>
            <a:endParaRPr sz="2700"/>
          </a:p>
        </p:txBody>
      </p:sp>
      <p:sp>
        <p:nvSpPr>
          <p:cNvPr id="3" name="object 3" descr=""/>
          <p:cNvSpPr txBox="1"/>
          <p:nvPr/>
        </p:nvSpPr>
        <p:spPr>
          <a:xfrm>
            <a:off x="478942" y="1031026"/>
            <a:ext cx="8020684" cy="75946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1920">
              <a:lnSpc>
                <a:spcPct val="100000"/>
              </a:lnSpc>
              <a:spcBef>
                <a:spcPts val="250"/>
              </a:spcBef>
              <a:tabLst>
                <a:tab pos="518159" algn="l"/>
              </a:tabLst>
            </a:pPr>
            <a:r>
              <a:rPr dirty="0" sz="1800" spc="-25" b="1">
                <a:solidFill>
                  <a:srgbClr val="41A62A"/>
                </a:solidFill>
                <a:latin typeface="Calibri"/>
                <a:cs typeface="Calibri"/>
              </a:rPr>
              <a:t>A.</a:t>
            </a:r>
            <a:r>
              <a:rPr dirty="0" sz="1800" b="1">
                <a:solidFill>
                  <a:srgbClr val="41A62A"/>
                </a:solidFill>
                <a:latin typeface="Calibri"/>
                <a:cs typeface="Calibri"/>
              </a:rPr>
              <a:t>	</a:t>
            </a:r>
            <a:r>
              <a:rPr dirty="0" u="heavy" sz="1800" spc="-2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Taller</a:t>
            </a:r>
            <a:r>
              <a:rPr dirty="0" u="heavy" sz="1800" spc="-3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spc="-4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fabricación</a:t>
            </a:r>
            <a:r>
              <a:rPr dirty="0" u="heavy" sz="1800" spc="-4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spc="-4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prototipos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Fabricación</a:t>
            </a:r>
            <a:r>
              <a:rPr dirty="0" sz="1400" spc="1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16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prototipos</a:t>
            </a:r>
            <a:r>
              <a:rPr dirty="0" sz="1400" spc="1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experimentales:</a:t>
            </a:r>
            <a:r>
              <a:rPr dirty="0" sz="1400" spc="1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prototipado</a:t>
            </a:r>
            <a:r>
              <a:rPr dirty="0" sz="1400" spc="1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rápido,</a:t>
            </a:r>
            <a:r>
              <a:rPr dirty="0" sz="1400" spc="15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metrología,</a:t>
            </a:r>
            <a:r>
              <a:rPr dirty="0" sz="1400" spc="1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mecanizado,</a:t>
            </a:r>
            <a:r>
              <a:rPr dirty="0" sz="1400" spc="1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corte</a:t>
            </a:r>
            <a:r>
              <a:rPr dirty="0" sz="1400" spc="16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16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precisión, soldadura,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00519E"/>
                </a:solidFill>
                <a:latin typeface="Calibri"/>
                <a:cs typeface="Calibri"/>
              </a:rPr>
              <a:t>etc.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871472" y="1676400"/>
            <a:ext cx="7010400" cy="1987550"/>
            <a:chOff x="1871472" y="1676400"/>
            <a:chExt cx="7010400" cy="198755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38727" y="2100072"/>
              <a:ext cx="1969007" cy="141122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35495" y="1676400"/>
              <a:ext cx="2246376" cy="1950720"/>
            </a:xfrm>
            <a:prstGeom prst="rect">
              <a:avLst/>
            </a:prstGeom>
          </p:spPr>
        </p:pic>
        <p:pic>
          <p:nvPicPr>
            <p:cNvPr id="7" name="object 7" descr="">
              <a:hlinkClick r:id="rId4"/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71472" y="2100072"/>
              <a:ext cx="1572768" cy="140817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89063" y="3480816"/>
              <a:ext cx="1539240" cy="18288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96511" y="3386327"/>
              <a:ext cx="853439" cy="185927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4368165" y="3398011"/>
            <a:ext cx="31940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Cizalla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11" name="object 11" descr="">
            <a:hlinkClick r:id="rId4"/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926335" y="3334511"/>
            <a:ext cx="1463039" cy="185927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2324226" y="3345560"/>
            <a:ext cx="66929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solidFill>
                  <a:srgbClr val="1F487C"/>
                </a:solidFill>
                <a:latin typeface="Arial MT"/>
                <a:cs typeface="Arial MT"/>
                <a:hlinkClick r:id="rId4"/>
              </a:rPr>
              <a:t>Torno</a:t>
            </a:r>
            <a:r>
              <a:rPr dirty="0" sz="800" spc="-30">
                <a:solidFill>
                  <a:srgbClr val="1F487C"/>
                </a:solidFill>
                <a:latin typeface="Arial MT"/>
                <a:cs typeface="Arial MT"/>
                <a:hlinkClick r:id="rId4"/>
              </a:rPr>
              <a:t> 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  <a:hlinkClick r:id="rId4"/>
              </a:rPr>
              <a:t>paralelo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78942" y="3530888"/>
            <a:ext cx="8119109" cy="973455"/>
          </a:xfrm>
          <a:prstGeom prst="rect">
            <a:avLst/>
          </a:prstGeom>
        </p:spPr>
        <p:txBody>
          <a:bodyPr wrap="square" lIns="0" tIns="152400" rIns="0" bIns="0" rtlCol="0" vert="horz">
            <a:spAutoFit/>
          </a:bodyPr>
          <a:lstStyle/>
          <a:p>
            <a:pPr marL="69850">
              <a:lnSpc>
                <a:spcPct val="100000"/>
              </a:lnSpc>
              <a:spcBef>
                <a:spcPts val="1200"/>
              </a:spcBef>
              <a:tabLst>
                <a:tab pos="414020" algn="l"/>
              </a:tabLst>
            </a:pPr>
            <a:r>
              <a:rPr dirty="0" sz="1800" spc="-25" b="1">
                <a:solidFill>
                  <a:srgbClr val="41A62A"/>
                </a:solidFill>
                <a:latin typeface="Calibri"/>
                <a:cs typeface="Calibri"/>
              </a:rPr>
              <a:t>B.</a:t>
            </a:r>
            <a:r>
              <a:rPr dirty="0" sz="1800" b="1">
                <a:solidFill>
                  <a:srgbClr val="41A62A"/>
                </a:solidFill>
                <a:latin typeface="Calibri"/>
                <a:cs typeface="Calibri"/>
              </a:rPr>
              <a:t>	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Demostrador</a:t>
            </a:r>
            <a:r>
              <a:rPr dirty="0" u="heavy" sz="1800" spc="-5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edificio</a:t>
            </a:r>
            <a:r>
              <a:rPr dirty="0" u="heavy" sz="1800" spc="-65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eficiente</a:t>
            </a:r>
            <a:r>
              <a:rPr dirty="0" u="heavy" sz="1800" spc="-3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energéticamente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844"/>
              </a:spcBef>
            </a:pP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Integra</a:t>
            </a:r>
            <a:r>
              <a:rPr dirty="0" sz="1400" spc="1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diferentes</a:t>
            </a:r>
            <a:r>
              <a:rPr dirty="0" sz="1400" spc="1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equipos</a:t>
            </a:r>
            <a:r>
              <a:rPr dirty="0" sz="1400" spc="1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1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un</a:t>
            </a:r>
            <a:r>
              <a:rPr dirty="0" sz="1400" spc="9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ciclo</a:t>
            </a:r>
            <a:r>
              <a:rPr dirty="0" sz="1400" spc="1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114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hidrógeno</a:t>
            </a:r>
            <a:r>
              <a:rPr dirty="0" sz="1400" spc="10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con</a:t>
            </a:r>
            <a:r>
              <a:rPr dirty="0" sz="1400" spc="10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las</a:t>
            </a:r>
            <a:r>
              <a:rPr dirty="0" sz="1400" spc="10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instalaciones</a:t>
            </a:r>
            <a:r>
              <a:rPr dirty="0" sz="1400" spc="13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propias</a:t>
            </a:r>
            <a:r>
              <a:rPr dirty="0" sz="1400" spc="12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del</a:t>
            </a:r>
            <a:r>
              <a:rPr dirty="0" sz="1400" spc="114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edificio</a:t>
            </a:r>
            <a:r>
              <a:rPr dirty="0" sz="1400" spc="10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aumentando</a:t>
            </a:r>
            <a:r>
              <a:rPr dirty="0" sz="1400" spc="114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00519E"/>
                </a:solidFill>
                <a:latin typeface="Calibri"/>
                <a:cs typeface="Calibri"/>
              </a:rPr>
              <a:t>la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eficiencia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del</a:t>
            </a:r>
            <a:r>
              <a:rPr dirty="0" sz="14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mismo</a:t>
            </a:r>
            <a:r>
              <a:rPr dirty="0" sz="14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al</a:t>
            </a:r>
            <a:r>
              <a:rPr dirty="0" sz="1400" spc="-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basar</a:t>
            </a:r>
            <a:r>
              <a:rPr dirty="0" sz="14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parte</a:t>
            </a:r>
            <a:r>
              <a:rPr dirty="0" sz="1400" spc="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sus</a:t>
            </a:r>
            <a:r>
              <a:rPr dirty="0" sz="1400" spc="-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consumos</a:t>
            </a:r>
            <a:r>
              <a:rPr dirty="0" sz="1400" spc="-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eléctrico</a:t>
            </a:r>
            <a:r>
              <a:rPr dirty="0" sz="1400" spc="-3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-4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térmico</a:t>
            </a:r>
            <a:r>
              <a:rPr dirty="0" sz="1400" spc="-25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en</a:t>
            </a:r>
            <a:r>
              <a:rPr dirty="0" sz="1400" spc="-5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pilas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00519E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combustible.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451104" y="1700783"/>
            <a:ext cx="6209030" cy="1965960"/>
            <a:chOff x="451104" y="1700783"/>
            <a:chExt cx="6209030" cy="1965960"/>
          </a:xfrm>
        </p:grpSpPr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1104" y="1956815"/>
              <a:ext cx="1383791" cy="1694687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26607" y="1700783"/>
              <a:ext cx="1033271" cy="1871472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3815" y="3480816"/>
              <a:ext cx="853440" cy="185928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975461" y="3492245"/>
            <a:ext cx="7455534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6125210" algn="l"/>
              </a:tabLst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Tronzadora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	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Centro</a:t>
            </a:r>
            <a:r>
              <a:rPr dirty="0" sz="800" spc="3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de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 mecanizado</a:t>
            </a:r>
            <a:r>
              <a:rPr dirty="0" sz="800" spc="5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5</a:t>
            </a:r>
            <a:r>
              <a:rPr dirty="0" sz="800" spc="-2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20">
                <a:solidFill>
                  <a:srgbClr val="1F487C"/>
                </a:solidFill>
                <a:latin typeface="Arial MT"/>
                <a:cs typeface="Arial MT"/>
              </a:rPr>
              <a:t>ejes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18047" y="3319271"/>
            <a:ext cx="850392" cy="320039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5814821" y="3342589"/>
            <a:ext cx="662940" cy="2565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ts val="915"/>
              </a:lnSpc>
              <a:spcBef>
                <a:spcPts val="95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Soldadura</a:t>
            </a:r>
            <a:r>
              <a:rPr dirty="0" sz="800" spc="7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25">
                <a:solidFill>
                  <a:srgbClr val="1F487C"/>
                </a:solidFill>
                <a:latin typeface="Arial MT"/>
                <a:cs typeface="Arial MT"/>
              </a:rPr>
              <a:t>por</a:t>
            </a:r>
            <a:endParaRPr sz="800">
              <a:latin typeface="Arial MT"/>
              <a:cs typeface="Arial MT"/>
            </a:endParaRPr>
          </a:p>
          <a:p>
            <a:pPr algn="ctr" marL="3175">
              <a:lnSpc>
                <a:spcPts val="915"/>
              </a:lnSpc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resistencia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6300215" y="4654296"/>
            <a:ext cx="2447925" cy="1597660"/>
            <a:chOff x="6300215" y="4654296"/>
            <a:chExt cx="2447925" cy="1597660"/>
          </a:xfrm>
        </p:grpSpPr>
        <p:pic>
          <p:nvPicPr>
            <p:cNvPr id="22" name="object 2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00215" y="4654296"/>
              <a:ext cx="2447543" cy="1475231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90359" y="6077712"/>
              <a:ext cx="1728216" cy="173736"/>
            </a:xfrm>
            <a:prstGeom prst="rect">
              <a:avLst/>
            </a:prstGeom>
          </p:spPr>
        </p:pic>
      </p:grpSp>
      <p:sp>
        <p:nvSpPr>
          <p:cNvPr id="24" name="object 24" descr=""/>
          <p:cNvSpPr txBox="1"/>
          <p:nvPr/>
        </p:nvSpPr>
        <p:spPr>
          <a:xfrm>
            <a:off x="481990" y="4830049"/>
            <a:ext cx="3027045" cy="1167765"/>
          </a:xfrm>
          <a:prstGeom prst="rect">
            <a:avLst/>
          </a:prstGeom>
        </p:spPr>
        <p:txBody>
          <a:bodyPr wrap="square" lIns="0" tIns="141605" rIns="0" bIns="0" rtlCol="0" vert="horz">
            <a:spAutoFit/>
          </a:bodyPr>
          <a:lstStyle/>
          <a:p>
            <a:pPr marL="66675">
              <a:lnSpc>
                <a:spcPct val="100000"/>
              </a:lnSpc>
              <a:spcBef>
                <a:spcPts val="1115"/>
              </a:spcBef>
              <a:tabLst>
                <a:tab pos="466090" algn="l"/>
              </a:tabLst>
            </a:pPr>
            <a:r>
              <a:rPr dirty="0" sz="1800" spc="-25" b="1">
                <a:solidFill>
                  <a:srgbClr val="41A62A"/>
                </a:solidFill>
                <a:latin typeface="Calibri"/>
                <a:cs typeface="Calibri"/>
              </a:rPr>
              <a:t>C.</a:t>
            </a:r>
            <a:r>
              <a:rPr dirty="0" sz="1800" b="1">
                <a:solidFill>
                  <a:srgbClr val="41A62A"/>
                </a:solidFill>
                <a:latin typeface="Calibri"/>
                <a:cs typeface="Calibri"/>
              </a:rPr>
              <a:t>	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Puntos</a:t>
            </a:r>
            <a:r>
              <a:rPr dirty="0" u="heavy" sz="1800" spc="-2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spc="-4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E9E37"/>
                </a:solidFill>
                <a:uFill>
                  <a:solidFill>
                    <a:srgbClr val="2E9E37"/>
                  </a:solidFill>
                </a:uFill>
                <a:latin typeface="Calibri"/>
                <a:cs typeface="Calibri"/>
              </a:rPr>
              <a:t>recarga</a:t>
            </a:r>
            <a:endParaRPr sz="18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  <a:spcBef>
                <a:spcPts val="780"/>
              </a:spcBef>
            </a:pP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Hidrogenera</a:t>
            </a:r>
            <a:r>
              <a:rPr dirty="0" sz="1400" spc="130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de</a:t>
            </a:r>
            <a:r>
              <a:rPr dirty="0" sz="1400" spc="135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350</a:t>
            </a:r>
            <a:r>
              <a:rPr dirty="0" sz="1400" spc="130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bar</a:t>
            </a:r>
            <a:r>
              <a:rPr dirty="0" sz="1400" spc="135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y</a:t>
            </a:r>
            <a:r>
              <a:rPr dirty="0" sz="1400" spc="130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punto</a:t>
            </a:r>
            <a:r>
              <a:rPr dirty="0" sz="1400" spc="135">
                <a:solidFill>
                  <a:srgbClr val="00519E"/>
                </a:solidFill>
                <a:latin typeface="Calibri"/>
                <a:cs typeface="Calibri"/>
              </a:rPr>
              <a:t>  </a:t>
            </a:r>
            <a:r>
              <a:rPr dirty="0" sz="1400" spc="-25">
                <a:solidFill>
                  <a:srgbClr val="00519E"/>
                </a:solidFill>
                <a:latin typeface="Calibri"/>
                <a:cs typeface="Calibri"/>
              </a:rPr>
              <a:t>de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recarga</a:t>
            </a:r>
            <a:r>
              <a:rPr dirty="0" sz="1400" spc="325">
                <a:solidFill>
                  <a:srgbClr val="00519E"/>
                </a:solidFill>
                <a:latin typeface="Calibri"/>
                <a:cs typeface="Calibri"/>
              </a:rPr>
              <a:t>  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para</a:t>
            </a:r>
            <a:r>
              <a:rPr dirty="0" sz="1400" spc="330">
                <a:solidFill>
                  <a:srgbClr val="00519E"/>
                </a:solidFill>
                <a:latin typeface="Calibri"/>
                <a:cs typeface="Calibri"/>
              </a:rPr>
              <a:t>   </a:t>
            </a:r>
            <a:r>
              <a:rPr dirty="0" sz="1400">
                <a:solidFill>
                  <a:srgbClr val="00519E"/>
                </a:solidFill>
                <a:latin typeface="Calibri"/>
                <a:cs typeface="Calibri"/>
              </a:rPr>
              <a:t>vehículos</a:t>
            </a:r>
            <a:r>
              <a:rPr dirty="0" sz="1400" spc="335">
                <a:solidFill>
                  <a:srgbClr val="00519E"/>
                </a:solidFill>
                <a:latin typeface="Calibri"/>
                <a:cs typeface="Calibri"/>
              </a:rPr>
              <a:t>   </a:t>
            </a:r>
            <a:r>
              <a:rPr dirty="0" sz="1400" spc="-10">
                <a:solidFill>
                  <a:srgbClr val="00519E"/>
                </a:solidFill>
                <a:latin typeface="Calibri"/>
                <a:cs typeface="Calibri"/>
              </a:rPr>
              <a:t>eléctricos pequeños.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7078471" y="6084519"/>
            <a:ext cx="95440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Hidrogenera</a:t>
            </a:r>
            <a:r>
              <a:rPr dirty="0" sz="800" spc="35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350</a:t>
            </a:r>
            <a:r>
              <a:rPr dirty="0" sz="800" spc="-2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25">
                <a:solidFill>
                  <a:srgbClr val="1F487C"/>
                </a:solidFill>
                <a:latin typeface="Arial MT"/>
                <a:cs typeface="Arial MT"/>
              </a:rPr>
              <a:t>bar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4486655" y="4654296"/>
            <a:ext cx="1606550" cy="1740535"/>
            <a:chOff x="4486655" y="4654296"/>
            <a:chExt cx="1606550" cy="1740535"/>
          </a:xfrm>
        </p:grpSpPr>
        <p:pic>
          <p:nvPicPr>
            <p:cNvPr id="27" name="object 2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86655" y="4654296"/>
              <a:ext cx="1606296" cy="1624584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62855" y="6217920"/>
              <a:ext cx="1456944" cy="176784"/>
            </a:xfrm>
            <a:prstGeom prst="rect">
              <a:avLst/>
            </a:prstGeom>
          </p:spPr>
        </p:pic>
      </p:grpSp>
      <p:sp>
        <p:nvSpPr>
          <p:cNvPr id="29" name="object 29" descr=""/>
          <p:cNvSpPr txBox="1"/>
          <p:nvPr/>
        </p:nvSpPr>
        <p:spPr>
          <a:xfrm>
            <a:off x="4876291" y="6225946"/>
            <a:ext cx="829944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solidFill>
                  <a:srgbClr val="1F487C"/>
                </a:solidFill>
                <a:latin typeface="Arial MT"/>
                <a:cs typeface="Arial MT"/>
              </a:rPr>
              <a:t>Punto</a:t>
            </a:r>
            <a:r>
              <a:rPr dirty="0" sz="800" spc="-10">
                <a:solidFill>
                  <a:srgbClr val="1F487C"/>
                </a:solidFill>
                <a:latin typeface="Arial MT"/>
                <a:cs typeface="Arial MT"/>
              </a:rPr>
              <a:t> recarga</a:t>
            </a:r>
            <a:r>
              <a:rPr dirty="0" sz="800" spc="10">
                <a:solidFill>
                  <a:srgbClr val="1F487C"/>
                </a:solidFill>
                <a:latin typeface="Arial MT"/>
                <a:cs typeface="Arial MT"/>
              </a:rPr>
              <a:t> </a:t>
            </a:r>
            <a:r>
              <a:rPr dirty="0" sz="800" spc="-35">
                <a:solidFill>
                  <a:srgbClr val="1F487C"/>
                </a:solidFill>
                <a:latin typeface="Arial MT"/>
                <a:cs typeface="Arial MT"/>
              </a:rPr>
              <a:t>VE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0" name="object 3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31" name="object 3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37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8074659" cy="506095"/>
            </a:xfrm>
            <a:custGeom>
              <a:avLst/>
              <a:gdLst/>
              <a:ahLst/>
              <a:cxnLst/>
              <a:rect l="l" t="t" r="r" b="b"/>
              <a:pathLst>
                <a:path w="8074659" h="506094">
                  <a:moveTo>
                    <a:pt x="8074152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8074152" y="505968"/>
                  </a:lnTo>
                  <a:lnTo>
                    <a:pt x="8074152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8074152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1935" rIns="0" bIns="0" rtlCol="0" vert="horz">
            <a:spAutoFit/>
          </a:bodyPr>
          <a:lstStyle/>
          <a:p>
            <a:pPr marL="51689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Laboratorio</a:t>
            </a:r>
            <a:r>
              <a:rPr dirty="0" sz="3600" spc="-30"/>
              <a:t> </a:t>
            </a:r>
            <a:r>
              <a:rPr dirty="0" sz="3600"/>
              <a:t>de</a:t>
            </a:r>
            <a:r>
              <a:rPr dirty="0" sz="3600" spc="5"/>
              <a:t> </a:t>
            </a:r>
            <a:r>
              <a:rPr dirty="0" sz="3600" spc="-10"/>
              <a:t>Microrredes</a:t>
            </a:r>
            <a:endParaRPr sz="3600"/>
          </a:p>
        </p:txBody>
      </p:sp>
      <p:grpSp>
        <p:nvGrpSpPr>
          <p:cNvPr id="6" name="object 6" descr=""/>
          <p:cNvGrpSpPr/>
          <p:nvPr/>
        </p:nvGrpSpPr>
        <p:grpSpPr>
          <a:xfrm>
            <a:off x="0" y="1990343"/>
            <a:ext cx="8979535" cy="3542029"/>
            <a:chOff x="0" y="1990343"/>
            <a:chExt cx="8979535" cy="3542029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1664" y="2231136"/>
              <a:ext cx="3995928" cy="2999232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905755" y="2205228"/>
              <a:ext cx="4048125" cy="3051175"/>
            </a:xfrm>
            <a:custGeom>
              <a:avLst/>
              <a:gdLst/>
              <a:ahLst/>
              <a:cxnLst/>
              <a:rect l="l" t="t" r="r" b="b"/>
              <a:pathLst>
                <a:path w="4048125" h="3051175">
                  <a:moveTo>
                    <a:pt x="0" y="3051048"/>
                  </a:moveTo>
                  <a:lnTo>
                    <a:pt x="4047744" y="3051048"/>
                  </a:lnTo>
                  <a:lnTo>
                    <a:pt x="4047744" y="0"/>
                  </a:lnTo>
                  <a:lnTo>
                    <a:pt x="0" y="0"/>
                  </a:lnTo>
                  <a:lnTo>
                    <a:pt x="0" y="3051048"/>
                  </a:lnTo>
                  <a:close/>
                </a:path>
              </a:pathLst>
            </a:custGeom>
            <a:ln w="51816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990343"/>
              <a:ext cx="4870703" cy="354177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612894" y="3212592"/>
              <a:ext cx="1226185" cy="935990"/>
            </a:xfrm>
            <a:custGeom>
              <a:avLst/>
              <a:gdLst/>
              <a:ahLst/>
              <a:cxnLst/>
              <a:rect l="l" t="t" r="r" b="b"/>
              <a:pathLst>
                <a:path w="1226185" h="935989">
                  <a:moveTo>
                    <a:pt x="233933" y="0"/>
                  </a:moveTo>
                  <a:lnTo>
                    <a:pt x="0" y="0"/>
                  </a:lnTo>
                  <a:lnTo>
                    <a:pt x="47307" y="1271"/>
                  </a:lnTo>
                  <a:lnTo>
                    <a:pt x="94081" y="5049"/>
                  </a:lnTo>
                  <a:lnTo>
                    <a:pt x="140251" y="11277"/>
                  </a:lnTo>
                  <a:lnTo>
                    <a:pt x="185747" y="19899"/>
                  </a:lnTo>
                  <a:lnTo>
                    <a:pt x="230499" y="30859"/>
                  </a:lnTo>
                  <a:lnTo>
                    <a:pt x="274438" y="44100"/>
                  </a:lnTo>
                  <a:lnTo>
                    <a:pt x="317493" y="59568"/>
                  </a:lnTo>
                  <a:lnTo>
                    <a:pt x="359596" y="77205"/>
                  </a:lnTo>
                  <a:lnTo>
                    <a:pt x="400675" y="96956"/>
                  </a:lnTo>
                  <a:lnTo>
                    <a:pt x="440663" y="118765"/>
                  </a:lnTo>
                  <a:lnTo>
                    <a:pt x="479487" y="142575"/>
                  </a:lnTo>
                  <a:lnTo>
                    <a:pt x="517080" y="168331"/>
                  </a:lnTo>
                  <a:lnTo>
                    <a:pt x="553370" y="195976"/>
                  </a:lnTo>
                  <a:lnTo>
                    <a:pt x="588289" y="225455"/>
                  </a:lnTo>
                  <a:lnTo>
                    <a:pt x="621766" y="256711"/>
                  </a:lnTo>
                  <a:lnTo>
                    <a:pt x="653731" y="289689"/>
                  </a:lnTo>
                  <a:lnTo>
                    <a:pt x="684116" y="324331"/>
                  </a:lnTo>
                  <a:lnTo>
                    <a:pt x="712849" y="360583"/>
                  </a:lnTo>
                  <a:lnTo>
                    <a:pt x="739862" y="398388"/>
                  </a:lnTo>
                  <a:lnTo>
                    <a:pt x="765083" y="437690"/>
                  </a:lnTo>
                  <a:lnTo>
                    <a:pt x="788445" y="478433"/>
                  </a:lnTo>
                  <a:lnTo>
                    <a:pt x="809876" y="520561"/>
                  </a:lnTo>
                  <a:lnTo>
                    <a:pt x="829307" y="564018"/>
                  </a:lnTo>
                  <a:lnTo>
                    <a:pt x="846669" y="608748"/>
                  </a:lnTo>
                  <a:lnTo>
                    <a:pt x="861890" y="654694"/>
                  </a:lnTo>
                  <a:lnTo>
                    <a:pt x="874902" y="701802"/>
                  </a:lnTo>
                  <a:lnTo>
                    <a:pt x="757935" y="701802"/>
                  </a:lnTo>
                  <a:lnTo>
                    <a:pt x="1020571" y="935736"/>
                  </a:lnTo>
                  <a:lnTo>
                    <a:pt x="1225803" y="701802"/>
                  </a:lnTo>
                  <a:lnTo>
                    <a:pt x="1108836" y="701802"/>
                  </a:lnTo>
                  <a:lnTo>
                    <a:pt x="1095824" y="654694"/>
                  </a:lnTo>
                  <a:lnTo>
                    <a:pt x="1080603" y="608748"/>
                  </a:lnTo>
                  <a:lnTo>
                    <a:pt x="1063241" y="564018"/>
                  </a:lnTo>
                  <a:lnTo>
                    <a:pt x="1043810" y="520561"/>
                  </a:lnTo>
                  <a:lnTo>
                    <a:pt x="1022379" y="478433"/>
                  </a:lnTo>
                  <a:lnTo>
                    <a:pt x="999017" y="437690"/>
                  </a:lnTo>
                  <a:lnTo>
                    <a:pt x="973796" y="398388"/>
                  </a:lnTo>
                  <a:lnTo>
                    <a:pt x="946783" y="360583"/>
                  </a:lnTo>
                  <a:lnTo>
                    <a:pt x="918050" y="324331"/>
                  </a:lnTo>
                  <a:lnTo>
                    <a:pt x="887665" y="289689"/>
                  </a:lnTo>
                  <a:lnTo>
                    <a:pt x="855700" y="256711"/>
                  </a:lnTo>
                  <a:lnTo>
                    <a:pt x="822223" y="225455"/>
                  </a:lnTo>
                  <a:lnTo>
                    <a:pt x="787304" y="195976"/>
                  </a:lnTo>
                  <a:lnTo>
                    <a:pt x="751014" y="168331"/>
                  </a:lnTo>
                  <a:lnTo>
                    <a:pt x="713421" y="142575"/>
                  </a:lnTo>
                  <a:lnTo>
                    <a:pt x="674597" y="118765"/>
                  </a:lnTo>
                  <a:lnTo>
                    <a:pt x="634609" y="96956"/>
                  </a:lnTo>
                  <a:lnTo>
                    <a:pt x="593530" y="77205"/>
                  </a:lnTo>
                  <a:lnTo>
                    <a:pt x="551427" y="59568"/>
                  </a:lnTo>
                  <a:lnTo>
                    <a:pt x="508372" y="44100"/>
                  </a:lnTo>
                  <a:lnTo>
                    <a:pt x="464433" y="30859"/>
                  </a:lnTo>
                  <a:lnTo>
                    <a:pt x="419681" y="19899"/>
                  </a:lnTo>
                  <a:lnTo>
                    <a:pt x="374185" y="11277"/>
                  </a:lnTo>
                  <a:lnTo>
                    <a:pt x="328015" y="5049"/>
                  </a:lnTo>
                  <a:lnTo>
                    <a:pt x="281241" y="1271"/>
                  </a:lnTo>
                  <a:lnTo>
                    <a:pt x="23393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709415" y="3212592"/>
              <a:ext cx="1021080" cy="935990"/>
            </a:xfrm>
            <a:custGeom>
              <a:avLst/>
              <a:gdLst/>
              <a:ahLst/>
              <a:cxnLst/>
              <a:rect l="l" t="t" r="r" b="b"/>
              <a:pathLst>
                <a:path w="1021079" h="935989">
                  <a:moveTo>
                    <a:pt x="903605" y="0"/>
                  </a:moveTo>
                  <a:lnTo>
                    <a:pt x="855609" y="1297"/>
                  </a:lnTo>
                  <a:lnTo>
                    <a:pt x="808267" y="5145"/>
                  </a:lnTo>
                  <a:lnTo>
                    <a:pt x="761641" y="11480"/>
                  </a:lnTo>
                  <a:lnTo>
                    <a:pt x="715792" y="20236"/>
                  </a:lnTo>
                  <a:lnTo>
                    <a:pt x="670784" y="31350"/>
                  </a:lnTo>
                  <a:lnTo>
                    <a:pt x="626679" y="44756"/>
                  </a:lnTo>
                  <a:lnTo>
                    <a:pt x="583538" y="60390"/>
                  </a:lnTo>
                  <a:lnTo>
                    <a:pt x="541426" y="78187"/>
                  </a:lnTo>
                  <a:lnTo>
                    <a:pt x="500403" y="98082"/>
                  </a:lnTo>
                  <a:lnTo>
                    <a:pt x="460533" y="120011"/>
                  </a:lnTo>
                  <a:lnTo>
                    <a:pt x="421878" y="143909"/>
                  </a:lnTo>
                  <a:lnTo>
                    <a:pt x="384500" y="169711"/>
                  </a:lnTo>
                  <a:lnTo>
                    <a:pt x="348461" y="197353"/>
                  </a:lnTo>
                  <a:lnTo>
                    <a:pt x="313825" y="226770"/>
                  </a:lnTo>
                  <a:lnTo>
                    <a:pt x="280653" y="257897"/>
                  </a:lnTo>
                  <a:lnTo>
                    <a:pt x="249008" y="290669"/>
                  </a:lnTo>
                  <a:lnTo>
                    <a:pt x="218952" y="325023"/>
                  </a:lnTo>
                  <a:lnTo>
                    <a:pt x="190548" y="360892"/>
                  </a:lnTo>
                  <a:lnTo>
                    <a:pt x="163859" y="398213"/>
                  </a:lnTo>
                  <a:lnTo>
                    <a:pt x="138945" y="436921"/>
                  </a:lnTo>
                  <a:lnTo>
                    <a:pt x="115871" y="476951"/>
                  </a:lnTo>
                  <a:lnTo>
                    <a:pt x="94698" y="518238"/>
                  </a:lnTo>
                  <a:lnTo>
                    <a:pt x="75489" y="560719"/>
                  </a:lnTo>
                  <a:lnTo>
                    <a:pt x="58306" y="604327"/>
                  </a:lnTo>
                  <a:lnTo>
                    <a:pt x="43211" y="648998"/>
                  </a:lnTo>
                  <a:lnTo>
                    <a:pt x="30268" y="694668"/>
                  </a:lnTo>
                  <a:lnTo>
                    <a:pt x="19537" y="741273"/>
                  </a:lnTo>
                  <a:lnTo>
                    <a:pt x="11083" y="788746"/>
                  </a:lnTo>
                  <a:lnTo>
                    <a:pt x="4967" y="837024"/>
                  </a:lnTo>
                  <a:lnTo>
                    <a:pt x="1252" y="886042"/>
                  </a:lnTo>
                  <a:lnTo>
                    <a:pt x="0" y="935736"/>
                  </a:lnTo>
                  <a:lnTo>
                    <a:pt x="233934" y="935736"/>
                  </a:lnTo>
                  <a:lnTo>
                    <a:pt x="235211" y="885667"/>
                  </a:lnTo>
                  <a:lnTo>
                    <a:pt x="239004" y="836229"/>
                  </a:lnTo>
                  <a:lnTo>
                    <a:pt x="245250" y="787494"/>
                  </a:lnTo>
                  <a:lnTo>
                    <a:pt x="253888" y="739533"/>
                  </a:lnTo>
                  <a:lnTo>
                    <a:pt x="264859" y="692420"/>
                  </a:lnTo>
                  <a:lnTo>
                    <a:pt x="278101" y="646224"/>
                  </a:lnTo>
                  <a:lnTo>
                    <a:pt x="293552" y="601019"/>
                  </a:lnTo>
                  <a:lnTo>
                    <a:pt x="311152" y="556876"/>
                  </a:lnTo>
                  <a:lnTo>
                    <a:pt x="330841" y="513868"/>
                  </a:lnTo>
                  <a:lnTo>
                    <a:pt x="352556" y="472066"/>
                  </a:lnTo>
                  <a:lnTo>
                    <a:pt x="376238" y="431541"/>
                  </a:lnTo>
                  <a:lnTo>
                    <a:pt x="401825" y="392367"/>
                  </a:lnTo>
                  <a:lnTo>
                    <a:pt x="429255" y="354615"/>
                  </a:lnTo>
                  <a:lnTo>
                    <a:pt x="458469" y="318357"/>
                  </a:lnTo>
                  <a:lnTo>
                    <a:pt x="489406" y="283664"/>
                  </a:lnTo>
                  <a:lnTo>
                    <a:pt x="522004" y="250609"/>
                  </a:lnTo>
                  <a:lnTo>
                    <a:pt x="556202" y="219264"/>
                  </a:lnTo>
                  <a:lnTo>
                    <a:pt x="591939" y="189701"/>
                  </a:lnTo>
                  <a:lnTo>
                    <a:pt x="629155" y="161990"/>
                  </a:lnTo>
                  <a:lnTo>
                    <a:pt x="667788" y="136206"/>
                  </a:lnTo>
                  <a:lnTo>
                    <a:pt x="707778" y="112418"/>
                  </a:lnTo>
                  <a:lnTo>
                    <a:pt x="749064" y="90700"/>
                  </a:lnTo>
                  <a:lnTo>
                    <a:pt x="791584" y="71123"/>
                  </a:lnTo>
                  <a:lnTo>
                    <a:pt x="835278" y="53759"/>
                  </a:lnTo>
                  <a:lnTo>
                    <a:pt x="880085" y="38681"/>
                  </a:lnTo>
                  <a:lnTo>
                    <a:pt x="925943" y="25959"/>
                  </a:lnTo>
                  <a:lnTo>
                    <a:pt x="972792" y="15666"/>
                  </a:lnTo>
                  <a:lnTo>
                    <a:pt x="1020572" y="7874"/>
                  </a:lnTo>
                  <a:lnTo>
                    <a:pt x="991383" y="4446"/>
                  </a:lnTo>
                  <a:lnTo>
                    <a:pt x="962136" y="1984"/>
                  </a:lnTo>
                  <a:lnTo>
                    <a:pt x="932864" y="498"/>
                  </a:lnTo>
                  <a:lnTo>
                    <a:pt x="903605" y="0"/>
                  </a:lnTo>
                  <a:close/>
                </a:path>
              </a:pathLst>
            </a:custGeom>
            <a:solidFill>
              <a:srgbClr val="40689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709415" y="3212592"/>
              <a:ext cx="2129790" cy="935990"/>
            </a:xfrm>
            <a:custGeom>
              <a:avLst/>
              <a:gdLst/>
              <a:ahLst/>
              <a:cxnLst/>
              <a:rect l="l" t="t" r="r" b="b"/>
              <a:pathLst>
                <a:path w="2129790" h="935989">
                  <a:moveTo>
                    <a:pt x="1020572" y="7874"/>
                  </a:moveTo>
                  <a:lnTo>
                    <a:pt x="972792" y="15666"/>
                  </a:lnTo>
                  <a:lnTo>
                    <a:pt x="925943" y="25959"/>
                  </a:lnTo>
                  <a:lnTo>
                    <a:pt x="880085" y="38681"/>
                  </a:lnTo>
                  <a:lnTo>
                    <a:pt x="835278" y="53759"/>
                  </a:lnTo>
                  <a:lnTo>
                    <a:pt x="791584" y="71123"/>
                  </a:lnTo>
                  <a:lnTo>
                    <a:pt x="749064" y="90700"/>
                  </a:lnTo>
                  <a:lnTo>
                    <a:pt x="707778" y="112418"/>
                  </a:lnTo>
                  <a:lnTo>
                    <a:pt x="667788" y="136206"/>
                  </a:lnTo>
                  <a:lnTo>
                    <a:pt x="629155" y="161990"/>
                  </a:lnTo>
                  <a:lnTo>
                    <a:pt x="591939" y="189701"/>
                  </a:lnTo>
                  <a:lnTo>
                    <a:pt x="556202" y="219264"/>
                  </a:lnTo>
                  <a:lnTo>
                    <a:pt x="522004" y="250609"/>
                  </a:lnTo>
                  <a:lnTo>
                    <a:pt x="489406" y="283664"/>
                  </a:lnTo>
                  <a:lnTo>
                    <a:pt x="458469" y="318357"/>
                  </a:lnTo>
                  <a:lnTo>
                    <a:pt x="429255" y="354615"/>
                  </a:lnTo>
                  <a:lnTo>
                    <a:pt x="401825" y="392367"/>
                  </a:lnTo>
                  <a:lnTo>
                    <a:pt x="376238" y="431541"/>
                  </a:lnTo>
                  <a:lnTo>
                    <a:pt x="352556" y="472066"/>
                  </a:lnTo>
                  <a:lnTo>
                    <a:pt x="330841" y="513868"/>
                  </a:lnTo>
                  <a:lnTo>
                    <a:pt x="311152" y="556876"/>
                  </a:lnTo>
                  <a:lnTo>
                    <a:pt x="293552" y="601019"/>
                  </a:lnTo>
                  <a:lnTo>
                    <a:pt x="278101" y="646224"/>
                  </a:lnTo>
                  <a:lnTo>
                    <a:pt x="264859" y="692420"/>
                  </a:lnTo>
                  <a:lnTo>
                    <a:pt x="253888" y="739533"/>
                  </a:lnTo>
                  <a:lnTo>
                    <a:pt x="245250" y="787494"/>
                  </a:lnTo>
                  <a:lnTo>
                    <a:pt x="239004" y="836229"/>
                  </a:lnTo>
                  <a:lnTo>
                    <a:pt x="235211" y="885667"/>
                  </a:lnTo>
                  <a:lnTo>
                    <a:pt x="233934" y="935736"/>
                  </a:lnTo>
                  <a:lnTo>
                    <a:pt x="0" y="935736"/>
                  </a:lnTo>
                  <a:lnTo>
                    <a:pt x="1252" y="886042"/>
                  </a:lnTo>
                  <a:lnTo>
                    <a:pt x="4967" y="837024"/>
                  </a:lnTo>
                  <a:lnTo>
                    <a:pt x="11083" y="788746"/>
                  </a:lnTo>
                  <a:lnTo>
                    <a:pt x="19537" y="741273"/>
                  </a:lnTo>
                  <a:lnTo>
                    <a:pt x="30268" y="694668"/>
                  </a:lnTo>
                  <a:lnTo>
                    <a:pt x="43211" y="648998"/>
                  </a:lnTo>
                  <a:lnTo>
                    <a:pt x="58306" y="604327"/>
                  </a:lnTo>
                  <a:lnTo>
                    <a:pt x="75489" y="560719"/>
                  </a:lnTo>
                  <a:lnTo>
                    <a:pt x="94698" y="518238"/>
                  </a:lnTo>
                  <a:lnTo>
                    <a:pt x="115871" y="476951"/>
                  </a:lnTo>
                  <a:lnTo>
                    <a:pt x="138945" y="436921"/>
                  </a:lnTo>
                  <a:lnTo>
                    <a:pt x="163859" y="398213"/>
                  </a:lnTo>
                  <a:lnTo>
                    <a:pt x="190548" y="360892"/>
                  </a:lnTo>
                  <a:lnTo>
                    <a:pt x="218952" y="325023"/>
                  </a:lnTo>
                  <a:lnTo>
                    <a:pt x="249008" y="290669"/>
                  </a:lnTo>
                  <a:lnTo>
                    <a:pt x="280653" y="257897"/>
                  </a:lnTo>
                  <a:lnTo>
                    <a:pt x="313825" y="226770"/>
                  </a:lnTo>
                  <a:lnTo>
                    <a:pt x="348461" y="197353"/>
                  </a:lnTo>
                  <a:lnTo>
                    <a:pt x="384500" y="169711"/>
                  </a:lnTo>
                  <a:lnTo>
                    <a:pt x="421878" y="143909"/>
                  </a:lnTo>
                  <a:lnTo>
                    <a:pt x="460533" y="120011"/>
                  </a:lnTo>
                  <a:lnTo>
                    <a:pt x="500403" y="98082"/>
                  </a:lnTo>
                  <a:lnTo>
                    <a:pt x="541426" y="78187"/>
                  </a:lnTo>
                  <a:lnTo>
                    <a:pt x="583538" y="60390"/>
                  </a:lnTo>
                  <a:lnTo>
                    <a:pt x="626679" y="44756"/>
                  </a:lnTo>
                  <a:lnTo>
                    <a:pt x="670784" y="31350"/>
                  </a:lnTo>
                  <a:lnTo>
                    <a:pt x="715792" y="20236"/>
                  </a:lnTo>
                  <a:lnTo>
                    <a:pt x="761641" y="11480"/>
                  </a:lnTo>
                  <a:lnTo>
                    <a:pt x="808267" y="5145"/>
                  </a:lnTo>
                  <a:lnTo>
                    <a:pt x="855609" y="1297"/>
                  </a:lnTo>
                  <a:lnTo>
                    <a:pt x="903605" y="0"/>
                  </a:lnTo>
                  <a:lnTo>
                    <a:pt x="1137412" y="0"/>
                  </a:lnTo>
                  <a:lnTo>
                    <a:pt x="1184719" y="1271"/>
                  </a:lnTo>
                  <a:lnTo>
                    <a:pt x="1231493" y="5049"/>
                  </a:lnTo>
                  <a:lnTo>
                    <a:pt x="1277663" y="11277"/>
                  </a:lnTo>
                  <a:lnTo>
                    <a:pt x="1323159" y="19899"/>
                  </a:lnTo>
                  <a:lnTo>
                    <a:pt x="1367911" y="30859"/>
                  </a:lnTo>
                  <a:lnTo>
                    <a:pt x="1411850" y="44100"/>
                  </a:lnTo>
                  <a:lnTo>
                    <a:pt x="1454905" y="59568"/>
                  </a:lnTo>
                  <a:lnTo>
                    <a:pt x="1497008" y="77205"/>
                  </a:lnTo>
                  <a:lnTo>
                    <a:pt x="1538087" y="96956"/>
                  </a:lnTo>
                  <a:lnTo>
                    <a:pt x="1578075" y="118765"/>
                  </a:lnTo>
                  <a:lnTo>
                    <a:pt x="1616899" y="142575"/>
                  </a:lnTo>
                  <a:lnTo>
                    <a:pt x="1654492" y="168331"/>
                  </a:lnTo>
                  <a:lnTo>
                    <a:pt x="1690782" y="195976"/>
                  </a:lnTo>
                  <a:lnTo>
                    <a:pt x="1725701" y="225455"/>
                  </a:lnTo>
                  <a:lnTo>
                    <a:pt x="1759178" y="256711"/>
                  </a:lnTo>
                  <a:lnTo>
                    <a:pt x="1791143" y="289689"/>
                  </a:lnTo>
                  <a:lnTo>
                    <a:pt x="1821528" y="324331"/>
                  </a:lnTo>
                  <a:lnTo>
                    <a:pt x="1850261" y="360583"/>
                  </a:lnTo>
                  <a:lnTo>
                    <a:pt x="1877274" y="398388"/>
                  </a:lnTo>
                  <a:lnTo>
                    <a:pt x="1902495" y="437690"/>
                  </a:lnTo>
                  <a:lnTo>
                    <a:pt x="1925857" y="478433"/>
                  </a:lnTo>
                  <a:lnTo>
                    <a:pt x="1947288" y="520561"/>
                  </a:lnTo>
                  <a:lnTo>
                    <a:pt x="1966719" y="564018"/>
                  </a:lnTo>
                  <a:lnTo>
                    <a:pt x="1984081" y="608748"/>
                  </a:lnTo>
                  <a:lnTo>
                    <a:pt x="1999302" y="654694"/>
                  </a:lnTo>
                  <a:lnTo>
                    <a:pt x="2012314" y="701802"/>
                  </a:lnTo>
                  <a:lnTo>
                    <a:pt x="2129282" y="701802"/>
                  </a:lnTo>
                  <a:lnTo>
                    <a:pt x="1924050" y="935736"/>
                  </a:lnTo>
                  <a:lnTo>
                    <a:pt x="1661414" y="701802"/>
                  </a:lnTo>
                  <a:lnTo>
                    <a:pt x="1778381" y="701802"/>
                  </a:lnTo>
                  <a:lnTo>
                    <a:pt x="1765368" y="654694"/>
                  </a:lnTo>
                  <a:lnTo>
                    <a:pt x="1750147" y="608748"/>
                  </a:lnTo>
                  <a:lnTo>
                    <a:pt x="1732785" y="564018"/>
                  </a:lnTo>
                  <a:lnTo>
                    <a:pt x="1713354" y="520561"/>
                  </a:lnTo>
                  <a:lnTo>
                    <a:pt x="1691923" y="478433"/>
                  </a:lnTo>
                  <a:lnTo>
                    <a:pt x="1668561" y="437690"/>
                  </a:lnTo>
                  <a:lnTo>
                    <a:pt x="1643340" y="398388"/>
                  </a:lnTo>
                  <a:lnTo>
                    <a:pt x="1616327" y="360583"/>
                  </a:lnTo>
                  <a:lnTo>
                    <a:pt x="1587594" y="324331"/>
                  </a:lnTo>
                  <a:lnTo>
                    <a:pt x="1557209" y="289689"/>
                  </a:lnTo>
                  <a:lnTo>
                    <a:pt x="1525244" y="256711"/>
                  </a:lnTo>
                  <a:lnTo>
                    <a:pt x="1491767" y="225455"/>
                  </a:lnTo>
                  <a:lnTo>
                    <a:pt x="1456848" y="195976"/>
                  </a:lnTo>
                  <a:lnTo>
                    <a:pt x="1420558" y="168331"/>
                  </a:lnTo>
                  <a:lnTo>
                    <a:pt x="1382965" y="142575"/>
                  </a:lnTo>
                  <a:lnTo>
                    <a:pt x="1344141" y="118765"/>
                  </a:lnTo>
                  <a:lnTo>
                    <a:pt x="1304153" y="96956"/>
                  </a:lnTo>
                  <a:lnTo>
                    <a:pt x="1263074" y="77205"/>
                  </a:lnTo>
                  <a:lnTo>
                    <a:pt x="1220971" y="59568"/>
                  </a:lnTo>
                  <a:lnTo>
                    <a:pt x="1177916" y="44100"/>
                  </a:lnTo>
                  <a:lnTo>
                    <a:pt x="1133977" y="30859"/>
                  </a:lnTo>
                  <a:lnTo>
                    <a:pt x="1089225" y="19899"/>
                  </a:lnTo>
                  <a:lnTo>
                    <a:pt x="1043729" y="11277"/>
                  </a:lnTo>
                  <a:lnTo>
                    <a:pt x="997559" y="5049"/>
                  </a:lnTo>
                  <a:lnTo>
                    <a:pt x="950785" y="1271"/>
                  </a:lnTo>
                  <a:lnTo>
                    <a:pt x="903478" y="0"/>
                  </a:lnTo>
                </a:path>
              </a:pathLst>
            </a:custGeom>
            <a:ln w="24383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37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8074659" cy="506095"/>
            </a:xfrm>
            <a:custGeom>
              <a:avLst/>
              <a:gdLst/>
              <a:ahLst/>
              <a:cxnLst/>
              <a:rect l="l" t="t" r="r" b="b"/>
              <a:pathLst>
                <a:path w="8074659" h="506094">
                  <a:moveTo>
                    <a:pt x="8074152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8074152" y="505968"/>
                  </a:lnTo>
                  <a:lnTo>
                    <a:pt x="8074152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8074152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7985">
              <a:lnSpc>
                <a:spcPts val="3410"/>
              </a:lnSpc>
            </a:pPr>
            <a:r>
              <a:rPr dirty="0" sz="3600"/>
              <a:t>Criterios</a:t>
            </a:r>
            <a:r>
              <a:rPr dirty="0" sz="3600" spc="-10"/>
              <a:t> </a:t>
            </a:r>
            <a:r>
              <a:rPr dirty="0" sz="3600"/>
              <a:t>de</a:t>
            </a:r>
            <a:r>
              <a:rPr dirty="0" sz="3600" spc="-5"/>
              <a:t> </a:t>
            </a:r>
            <a:r>
              <a:rPr dirty="0" sz="3600"/>
              <a:t>diseño</a:t>
            </a:r>
            <a:r>
              <a:rPr dirty="0" sz="3600" spc="-10"/>
              <a:t> (C-</a:t>
            </a:r>
            <a:r>
              <a:rPr dirty="0" sz="3600" spc="-20"/>
              <a:t>HIL)</a:t>
            </a:r>
            <a:endParaRPr sz="3600"/>
          </a:p>
        </p:txBody>
      </p:sp>
      <p:grpSp>
        <p:nvGrpSpPr>
          <p:cNvPr id="6" name="object 6" descr=""/>
          <p:cNvGrpSpPr/>
          <p:nvPr/>
        </p:nvGrpSpPr>
        <p:grpSpPr>
          <a:xfrm>
            <a:off x="890016" y="1484375"/>
            <a:ext cx="7400925" cy="3115310"/>
            <a:chOff x="890016" y="1484375"/>
            <a:chExt cx="7400925" cy="311531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0016" y="1484375"/>
              <a:ext cx="7400544" cy="311505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077075" y="2494787"/>
              <a:ext cx="1551305" cy="393700"/>
            </a:xfrm>
            <a:custGeom>
              <a:avLst/>
              <a:gdLst/>
              <a:ahLst/>
              <a:cxnLst/>
              <a:rect l="l" t="t" r="r" b="b"/>
              <a:pathLst>
                <a:path w="1551304" h="393700">
                  <a:moveTo>
                    <a:pt x="1551056" y="393191"/>
                  </a:moveTo>
                  <a:lnTo>
                    <a:pt x="1502582" y="357123"/>
                  </a:lnTo>
                  <a:lnTo>
                    <a:pt x="1454289" y="321469"/>
                  </a:lnTo>
                  <a:lnTo>
                    <a:pt x="1406361" y="286651"/>
                  </a:lnTo>
                  <a:lnTo>
                    <a:pt x="1358977" y="253086"/>
                  </a:lnTo>
                  <a:lnTo>
                    <a:pt x="1312321" y="221196"/>
                  </a:lnTo>
                  <a:lnTo>
                    <a:pt x="1266573" y="191400"/>
                  </a:lnTo>
                  <a:lnTo>
                    <a:pt x="1221915" y="164118"/>
                  </a:lnTo>
                  <a:lnTo>
                    <a:pt x="1178530" y="139768"/>
                  </a:lnTo>
                  <a:lnTo>
                    <a:pt x="1136599" y="118772"/>
                  </a:lnTo>
                  <a:lnTo>
                    <a:pt x="1096304" y="101548"/>
                  </a:lnTo>
                  <a:lnTo>
                    <a:pt x="1057825" y="88516"/>
                  </a:lnTo>
                  <a:lnTo>
                    <a:pt x="987049" y="76708"/>
                  </a:lnTo>
                  <a:lnTo>
                    <a:pt x="954183" y="82135"/>
                  </a:lnTo>
                  <a:lnTo>
                    <a:pt x="903107" y="123626"/>
                  </a:lnTo>
                  <a:lnTo>
                    <a:pt x="863986" y="191088"/>
                  </a:lnTo>
                  <a:lnTo>
                    <a:pt x="846063" y="228980"/>
                  </a:lnTo>
                  <a:lnTo>
                    <a:pt x="827713" y="266672"/>
                  </a:lnTo>
                  <a:lnTo>
                    <a:pt x="807800" y="301930"/>
                  </a:lnTo>
                  <a:lnTo>
                    <a:pt x="758728" y="356225"/>
                  </a:lnTo>
                  <a:lnTo>
                    <a:pt x="689742" y="374014"/>
                  </a:lnTo>
                  <a:lnTo>
                    <a:pt x="658789" y="369514"/>
                  </a:lnTo>
                  <a:lnTo>
                    <a:pt x="621333" y="360599"/>
                  </a:lnTo>
                  <a:lnTo>
                    <a:pt x="578434" y="347738"/>
                  </a:lnTo>
                  <a:lnTo>
                    <a:pt x="531152" y="331401"/>
                  </a:lnTo>
                  <a:lnTo>
                    <a:pt x="480547" y="312056"/>
                  </a:lnTo>
                  <a:lnTo>
                    <a:pt x="427679" y="290171"/>
                  </a:lnTo>
                  <a:lnTo>
                    <a:pt x="373609" y="266215"/>
                  </a:lnTo>
                  <a:lnTo>
                    <a:pt x="319396" y="240656"/>
                  </a:lnTo>
                  <a:lnTo>
                    <a:pt x="266101" y="213963"/>
                  </a:lnTo>
                  <a:lnTo>
                    <a:pt x="214784" y="186604"/>
                  </a:lnTo>
                  <a:lnTo>
                    <a:pt x="166505" y="159048"/>
                  </a:lnTo>
                  <a:lnTo>
                    <a:pt x="122324" y="131764"/>
                  </a:lnTo>
                  <a:lnTo>
                    <a:pt x="83302" y="105220"/>
                  </a:lnTo>
                  <a:lnTo>
                    <a:pt x="50498" y="79885"/>
                  </a:lnTo>
                  <a:lnTo>
                    <a:pt x="7787" y="34714"/>
                  </a:lnTo>
                  <a:lnTo>
                    <a:pt x="0" y="15815"/>
                  </a:lnTo>
                  <a:lnTo>
                    <a:pt x="2672" y="0"/>
                  </a:lnTo>
                </a:path>
              </a:pathLst>
            </a:custGeom>
            <a:ln w="39624">
              <a:solidFill>
                <a:srgbClr val="17375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409313" y="2244979"/>
            <a:ext cx="58229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0" b="1">
                <a:solidFill>
                  <a:srgbClr val="133968"/>
                </a:solidFill>
                <a:latin typeface="Calibri"/>
                <a:cs typeface="Calibri"/>
              </a:rPr>
              <a:t>TCP/IP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4346447" y="4422647"/>
            <a:ext cx="4185285" cy="2030095"/>
            <a:chOff x="4346447" y="4422647"/>
            <a:chExt cx="4185285" cy="2030095"/>
          </a:xfrm>
        </p:grpSpPr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46447" y="5303519"/>
              <a:ext cx="2273807" cy="1149096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27647" y="5330951"/>
              <a:ext cx="2203704" cy="105156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02351" y="4422647"/>
              <a:ext cx="1923288" cy="65836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99047" y="4696967"/>
              <a:ext cx="1240536" cy="963168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/>
          <p:nvPr/>
        </p:nvSpPr>
        <p:spPr>
          <a:xfrm>
            <a:off x="5454141" y="4124959"/>
            <a:ext cx="14605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alibri"/>
                <a:cs typeface="Calibri"/>
              </a:rPr>
              <a:t>Power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systems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models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7375652" y="4978095"/>
            <a:ext cx="10280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Calibri"/>
                <a:cs typeface="Calibri"/>
              </a:rPr>
              <a:t>Physical</a:t>
            </a:r>
            <a:r>
              <a:rPr dirty="0" sz="1200" spc="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models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017770" y="5122545"/>
            <a:ext cx="7194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Calibri"/>
                <a:cs typeface="Calibri"/>
              </a:rPr>
              <a:t>Algorithms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545591" y="1414272"/>
            <a:ext cx="8196580" cy="5038725"/>
            <a:chOff x="545591" y="1414272"/>
            <a:chExt cx="8196580" cy="5038725"/>
          </a:xfrm>
        </p:grpSpPr>
        <p:sp>
          <p:nvSpPr>
            <p:cNvPr id="19" name="object 19" descr=""/>
            <p:cNvSpPr/>
            <p:nvPr/>
          </p:nvSpPr>
          <p:spPr>
            <a:xfrm>
              <a:off x="6862571" y="2813558"/>
              <a:ext cx="1069975" cy="1156335"/>
            </a:xfrm>
            <a:custGeom>
              <a:avLst/>
              <a:gdLst/>
              <a:ahLst/>
              <a:cxnLst/>
              <a:rect l="l" t="t" r="r" b="b"/>
              <a:pathLst>
                <a:path w="1069975" h="1156335">
                  <a:moveTo>
                    <a:pt x="267461" y="0"/>
                  </a:moveTo>
                  <a:lnTo>
                    <a:pt x="0" y="238251"/>
                  </a:lnTo>
                  <a:lnTo>
                    <a:pt x="267461" y="534924"/>
                  </a:lnTo>
                  <a:lnTo>
                    <a:pt x="267461" y="401192"/>
                  </a:lnTo>
                  <a:lnTo>
                    <a:pt x="318990" y="413777"/>
                  </a:lnTo>
                  <a:lnTo>
                    <a:pt x="369362" y="428442"/>
                  </a:lnTo>
                  <a:lnTo>
                    <a:pt x="418515" y="445126"/>
                  </a:lnTo>
                  <a:lnTo>
                    <a:pt x="466386" y="463769"/>
                  </a:lnTo>
                  <a:lnTo>
                    <a:pt x="512913" y="484313"/>
                  </a:lnTo>
                  <a:lnTo>
                    <a:pt x="558034" y="506698"/>
                  </a:lnTo>
                  <a:lnTo>
                    <a:pt x="601685" y="530863"/>
                  </a:lnTo>
                  <a:lnTo>
                    <a:pt x="643805" y="556749"/>
                  </a:lnTo>
                  <a:lnTo>
                    <a:pt x="684331" y="584296"/>
                  </a:lnTo>
                  <a:lnTo>
                    <a:pt x="723200" y="613444"/>
                  </a:lnTo>
                  <a:lnTo>
                    <a:pt x="760350" y="644134"/>
                  </a:lnTo>
                  <a:lnTo>
                    <a:pt x="795718" y="676306"/>
                  </a:lnTo>
                  <a:lnTo>
                    <a:pt x="829242" y="709900"/>
                  </a:lnTo>
                  <a:lnTo>
                    <a:pt x="860860" y="744857"/>
                  </a:lnTo>
                  <a:lnTo>
                    <a:pt x="890508" y="781116"/>
                  </a:lnTo>
                  <a:lnTo>
                    <a:pt x="918125" y="818618"/>
                  </a:lnTo>
                  <a:lnTo>
                    <a:pt x="943647" y="857303"/>
                  </a:lnTo>
                  <a:lnTo>
                    <a:pt x="967013" y="897112"/>
                  </a:lnTo>
                  <a:lnTo>
                    <a:pt x="988160" y="937984"/>
                  </a:lnTo>
                  <a:lnTo>
                    <a:pt x="1007025" y="979860"/>
                  </a:lnTo>
                  <a:lnTo>
                    <a:pt x="1023546" y="1022680"/>
                  </a:lnTo>
                  <a:lnTo>
                    <a:pt x="1037660" y="1066384"/>
                  </a:lnTo>
                  <a:lnTo>
                    <a:pt x="1049304" y="1110914"/>
                  </a:lnTo>
                  <a:lnTo>
                    <a:pt x="1058418" y="1156208"/>
                  </a:lnTo>
                  <a:lnTo>
                    <a:pt x="1064818" y="1111369"/>
                  </a:lnTo>
                  <a:lnTo>
                    <a:pt x="1068638" y="1066735"/>
                  </a:lnTo>
                  <a:lnTo>
                    <a:pt x="1069925" y="1022366"/>
                  </a:lnTo>
                  <a:lnTo>
                    <a:pt x="1068725" y="978324"/>
                  </a:lnTo>
                  <a:lnTo>
                    <a:pt x="1065086" y="934668"/>
                  </a:lnTo>
                  <a:lnTo>
                    <a:pt x="1059054" y="891459"/>
                  </a:lnTo>
                  <a:lnTo>
                    <a:pt x="1050675" y="848758"/>
                  </a:lnTo>
                  <a:lnTo>
                    <a:pt x="1039997" y="806625"/>
                  </a:lnTo>
                  <a:lnTo>
                    <a:pt x="1027067" y="765121"/>
                  </a:lnTo>
                  <a:lnTo>
                    <a:pt x="1011931" y="724307"/>
                  </a:lnTo>
                  <a:lnTo>
                    <a:pt x="994637" y="684242"/>
                  </a:lnTo>
                  <a:lnTo>
                    <a:pt x="975230" y="644988"/>
                  </a:lnTo>
                  <a:lnTo>
                    <a:pt x="953758" y="606606"/>
                  </a:lnTo>
                  <a:lnTo>
                    <a:pt x="930267" y="569155"/>
                  </a:lnTo>
                  <a:lnTo>
                    <a:pt x="904805" y="532696"/>
                  </a:lnTo>
                  <a:lnTo>
                    <a:pt x="877418" y="497290"/>
                  </a:lnTo>
                  <a:lnTo>
                    <a:pt x="848153" y="462997"/>
                  </a:lnTo>
                  <a:lnTo>
                    <a:pt x="817056" y="429879"/>
                  </a:lnTo>
                  <a:lnTo>
                    <a:pt x="784176" y="397995"/>
                  </a:lnTo>
                  <a:lnTo>
                    <a:pt x="749557" y="367406"/>
                  </a:lnTo>
                  <a:lnTo>
                    <a:pt x="713248" y="338173"/>
                  </a:lnTo>
                  <a:lnTo>
                    <a:pt x="675295" y="310356"/>
                  </a:lnTo>
                  <a:lnTo>
                    <a:pt x="635745" y="284016"/>
                  </a:lnTo>
                  <a:lnTo>
                    <a:pt x="594644" y="259214"/>
                  </a:lnTo>
                  <a:lnTo>
                    <a:pt x="552040" y="236009"/>
                  </a:lnTo>
                  <a:lnTo>
                    <a:pt x="507979" y="214463"/>
                  </a:lnTo>
                  <a:lnTo>
                    <a:pt x="462508" y="194636"/>
                  </a:lnTo>
                  <a:lnTo>
                    <a:pt x="415674" y="176589"/>
                  </a:lnTo>
                  <a:lnTo>
                    <a:pt x="367524" y="160382"/>
                  </a:lnTo>
                  <a:lnTo>
                    <a:pt x="318104" y="146075"/>
                  </a:lnTo>
                  <a:lnTo>
                    <a:pt x="267461" y="133730"/>
                  </a:lnTo>
                  <a:lnTo>
                    <a:pt x="267461" y="0"/>
                  </a:lnTo>
                  <a:close/>
                </a:path>
              </a:pathLst>
            </a:custGeom>
            <a:solidFill>
              <a:srgbClr val="9389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862571" y="3836035"/>
              <a:ext cx="1069975" cy="1185545"/>
            </a:xfrm>
            <a:custGeom>
              <a:avLst/>
              <a:gdLst/>
              <a:ahLst/>
              <a:cxnLst/>
              <a:rect l="l" t="t" r="r" b="b"/>
              <a:pathLst>
                <a:path w="1069975" h="1185545">
                  <a:moveTo>
                    <a:pt x="1069848" y="0"/>
                  </a:moveTo>
                  <a:lnTo>
                    <a:pt x="1068614" y="44487"/>
                  </a:lnTo>
                  <a:lnTo>
                    <a:pt x="1064949" y="88428"/>
                  </a:lnTo>
                  <a:lnTo>
                    <a:pt x="1058911" y="131773"/>
                  </a:lnTo>
                  <a:lnTo>
                    <a:pt x="1050554" y="174475"/>
                  </a:lnTo>
                  <a:lnTo>
                    <a:pt x="1039936" y="216486"/>
                  </a:lnTo>
                  <a:lnTo>
                    <a:pt x="1027111" y="257758"/>
                  </a:lnTo>
                  <a:lnTo>
                    <a:pt x="1012136" y="298242"/>
                  </a:lnTo>
                  <a:lnTo>
                    <a:pt x="995068" y="337891"/>
                  </a:lnTo>
                  <a:lnTo>
                    <a:pt x="975961" y="376657"/>
                  </a:lnTo>
                  <a:lnTo>
                    <a:pt x="954873" y="414491"/>
                  </a:lnTo>
                  <a:lnTo>
                    <a:pt x="931859" y="451345"/>
                  </a:lnTo>
                  <a:lnTo>
                    <a:pt x="906975" y="487172"/>
                  </a:lnTo>
                  <a:lnTo>
                    <a:pt x="880278" y="521922"/>
                  </a:lnTo>
                  <a:lnTo>
                    <a:pt x="851823" y="555550"/>
                  </a:lnTo>
                  <a:lnTo>
                    <a:pt x="821667" y="588005"/>
                  </a:lnTo>
                  <a:lnTo>
                    <a:pt x="789866" y="619240"/>
                  </a:lnTo>
                  <a:lnTo>
                    <a:pt x="756475" y="649208"/>
                  </a:lnTo>
                  <a:lnTo>
                    <a:pt x="721551" y="677859"/>
                  </a:lnTo>
                  <a:lnTo>
                    <a:pt x="685150" y="705146"/>
                  </a:lnTo>
                  <a:lnTo>
                    <a:pt x="647328" y="731021"/>
                  </a:lnTo>
                  <a:lnTo>
                    <a:pt x="608140" y="755436"/>
                  </a:lnTo>
                  <a:lnTo>
                    <a:pt x="567644" y="778343"/>
                  </a:lnTo>
                  <a:lnTo>
                    <a:pt x="525895" y="799693"/>
                  </a:lnTo>
                  <a:lnTo>
                    <a:pt x="482949" y="819439"/>
                  </a:lnTo>
                  <a:lnTo>
                    <a:pt x="438862" y="837532"/>
                  </a:lnTo>
                  <a:lnTo>
                    <a:pt x="393691" y="853925"/>
                  </a:lnTo>
                  <a:lnTo>
                    <a:pt x="347491" y="868570"/>
                  </a:lnTo>
                  <a:lnTo>
                    <a:pt x="300318" y="881417"/>
                  </a:lnTo>
                  <a:lnTo>
                    <a:pt x="252229" y="892420"/>
                  </a:lnTo>
                  <a:lnTo>
                    <a:pt x="203280" y="901531"/>
                  </a:lnTo>
                  <a:lnTo>
                    <a:pt x="153526" y="908700"/>
                  </a:lnTo>
                  <a:lnTo>
                    <a:pt x="103024" y="913880"/>
                  </a:lnTo>
                  <a:lnTo>
                    <a:pt x="51830" y="917024"/>
                  </a:lnTo>
                  <a:lnTo>
                    <a:pt x="0" y="918082"/>
                  </a:lnTo>
                  <a:lnTo>
                    <a:pt x="0" y="1185545"/>
                  </a:lnTo>
                  <a:lnTo>
                    <a:pt x="51830" y="1184486"/>
                  </a:lnTo>
                  <a:lnTo>
                    <a:pt x="103024" y="1181342"/>
                  </a:lnTo>
                  <a:lnTo>
                    <a:pt x="153526" y="1176162"/>
                  </a:lnTo>
                  <a:lnTo>
                    <a:pt x="203280" y="1168993"/>
                  </a:lnTo>
                  <a:lnTo>
                    <a:pt x="252229" y="1159883"/>
                  </a:lnTo>
                  <a:lnTo>
                    <a:pt x="300318" y="1148880"/>
                  </a:lnTo>
                  <a:lnTo>
                    <a:pt x="347491" y="1136033"/>
                  </a:lnTo>
                  <a:lnTo>
                    <a:pt x="393691" y="1121389"/>
                  </a:lnTo>
                  <a:lnTo>
                    <a:pt x="438862" y="1104997"/>
                  </a:lnTo>
                  <a:lnTo>
                    <a:pt x="482949" y="1086904"/>
                  </a:lnTo>
                  <a:lnTo>
                    <a:pt x="525895" y="1067159"/>
                  </a:lnTo>
                  <a:lnTo>
                    <a:pt x="567644" y="1045810"/>
                  </a:lnTo>
                  <a:lnTo>
                    <a:pt x="608140" y="1022905"/>
                  </a:lnTo>
                  <a:lnTo>
                    <a:pt x="647328" y="998492"/>
                  </a:lnTo>
                  <a:lnTo>
                    <a:pt x="685150" y="972619"/>
                  </a:lnTo>
                  <a:lnTo>
                    <a:pt x="721551" y="945334"/>
                  </a:lnTo>
                  <a:lnTo>
                    <a:pt x="756475" y="916686"/>
                  </a:lnTo>
                  <a:lnTo>
                    <a:pt x="789866" y="886721"/>
                  </a:lnTo>
                  <a:lnTo>
                    <a:pt x="821667" y="855489"/>
                  </a:lnTo>
                  <a:lnTo>
                    <a:pt x="851823" y="823037"/>
                  </a:lnTo>
                  <a:lnTo>
                    <a:pt x="880278" y="789414"/>
                  </a:lnTo>
                  <a:lnTo>
                    <a:pt x="906975" y="754668"/>
                  </a:lnTo>
                  <a:lnTo>
                    <a:pt x="931859" y="718846"/>
                  </a:lnTo>
                  <a:lnTo>
                    <a:pt x="954873" y="681997"/>
                  </a:lnTo>
                  <a:lnTo>
                    <a:pt x="975961" y="644169"/>
                  </a:lnTo>
                  <a:lnTo>
                    <a:pt x="995068" y="605410"/>
                  </a:lnTo>
                  <a:lnTo>
                    <a:pt x="1012136" y="565768"/>
                  </a:lnTo>
                  <a:lnTo>
                    <a:pt x="1027111" y="525291"/>
                  </a:lnTo>
                  <a:lnTo>
                    <a:pt x="1039936" y="484027"/>
                  </a:lnTo>
                  <a:lnTo>
                    <a:pt x="1050554" y="442025"/>
                  </a:lnTo>
                  <a:lnTo>
                    <a:pt x="1058911" y="399331"/>
                  </a:lnTo>
                  <a:lnTo>
                    <a:pt x="1064949" y="355995"/>
                  </a:lnTo>
                  <a:lnTo>
                    <a:pt x="1068614" y="312065"/>
                  </a:lnTo>
                  <a:lnTo>
                    <a:pt x="1069848" y="267588"/>
                  </a:lnTo>
                  <a:lnTo>
                    <a:pt x="1069848" y="0"/>
                  </a:lnTo>
                  <a:close/>
                </a:path>
              </a:pathLst>
            </a:custGeom>
            <a:solidFill>
              <a:srgbClr val="776E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6862571" y="2813558"/>
              <a:ext cx="1069975" cy="2208530"/>
            </a:xfrm>
            <a:custGeom>
              <a:avLst/>
              <a:gdLst/>
              <a:ahLst/>
              <a:cxnLst/>
              <a:rect l="l" t="t" r="r" b="b"/>
              <a:pathLst>
                <a:path w="1069975" h="2208529">
                  <a:moveTo>
                    <a:pt x="1058418" y="1156208"/>
                  </a:moveTo>
                  <a:lnTo>
                    <a:pt x="1049304" y="1110914"/>
                  </a:lnTo>
                  <a:lnTo>
                    <a:pt x="1037660" y="1066384"/>
                  </a:lnTo>
                  <a:lnTo>
                    <a:pt x="1023546" y="1022680"/>
                  </a:lnTo>
                  <a:lnTo>
                    <a:pt x="1007025" y="979860"/>
                  </a:lnTo>
                  <a:lnTo>
                    <a:pt x="988160" y="937984"/>
                  </a:lnTo>
                  <a:lnTo>
                    <a:pt x="967013" y="897112"/>
                  </a:lnTo>
                  <a:lnTo>
                    <a:pt x="943647" y="857303"/>
                  </a:lnTo>
                  <a:lnTo>
                    <a:pt x="918125" y="818618"/>
                  </a:lnTo>
                  <a:lnTo>
                    <a:pt x="890508" y="781116"/>
                  </a:lnTo>
                  <a:lnTo>
                    <a:pt x="860860" y="744857"/>
                  </a:lnTo>
                  <a:lnTo>
                    <a:pt x="829242" y="709900"/>
                  </a:lnTo>
                  <a:lnTo>
                    <a:pt x="795718" y="676306"/>
                  </a:lnTo>
                  <a:lnTo>
                    <a:pt x="760350" y="644134"/>
                  </a:lnTo>
                  <a:lnTo>
                    <a:pt x="723200" y="613444"/>
                  </a:lnTo>
                  <a:lnTo>
                    <a:pt x="684331" y="584296"/>
                  </a:lnTo>
                  <a:lnTo>
                    <a:pt x="643805" y="556749"/>
                  </a:lnTo>
                  <a:lnTo>
                    <a:pt x="601685" y="530863"/>
                  </a:lnTo>
                  <a:lnTo>
                    <a:pt x="558034" y="506698"/>
                  </a:lnTo>
                  <a:lnTo>
                    <a:pt x="512913" y="484313"/>
                  </a:lnTo>
                  <a:lnTo>
                    <a:pt x="466386" y="463769"/>
                  </a:lnTo>
                  <a:lnTo>
                    <a:pt x="418515" y="445126"/>
                  </a:lnTo>
                  <a:lnTo>
                    <a:pt x="369362" y="428442"/>
                  </a:lnTo>
                  <a:lnTo>
                    <a:pt x="318990" y="413777"/>
                  </a:lnTo>
                  <a:lnTo>
                    <a:pt x="267461" y="401192"/>
                  </a:lnTo>
                  <a:lnTo>
                    <a:pt x="267461" y="534924"/>
                  </a:lnTo>
                  <a:lnTo>
                    <a:pt x="0" y="238251"/>
                  </a:lnTo>
                  <a:lnTo>
                    <a:pt x="267461" y="0"/>
                  </a:lnTo>
                  <a:lnTo>
                    <a:pt x="267461" y="133730"/>
                  </a:lnTo>
                  <a:lnTo>
                    <a:pt x="319346" y="146421"/>
                  </a:lnTo>
                  <a:lnTo>
                    <a:pt x="370002" y="161195"/>
                  </a:lnTo>
                  <a:lnTo>
                    <a:pt x="419373" y="177990"/>
                  </a:lnTo>
                  <a:lnTo>
                    <a:pt x="467402" y="196741"/>
                  </a:lnTo>
                  <a:lnTo>
                    <a:pt x="514031" y="217386"/>
                  </a:lnTo>
                  <a:lnTo>
                    <a:pt x="559203" y="239861"/>
                  </a:lnTo>
                  <a:lnTo>
                    <a:pt x="602861" y="264104"/>
                  </a:lnTo>
                  <a:lnTo>
                    <a:pt x="644947" y="290050"/>
                  </a:lnTo>
                  <a:lnTo>
                    <a:pt x="685404" y="317636"/>
                  </a:lnTo>
                  <a:lnTo>
                    <a:pt x="724176" y="346799"/>
                  </a:lnTo>
                  <a:lnTo>
                    <a:pt x="761204" y="377476"/>
                  </a:lnTo>
                  <a:lnTo>
                    <a:pt x="796432" y="409603"/>
                  </a:lnTo>
                  <a:lnTo>
                    <a:pt x="829802" y="443117"/>
                  </a:lnTo>
                  <a:lnTo>
                    <a:pt x="861256" y="477955"/>
                  </a:lnTo>
                  <a:lnTo>
                    <a:pt x="890739" y="514053"/>
                  </a:lnTo>
                  <a:lnTo>
                    <a:pt x="918192" y="551348"/>
                  </a:lnTo>
                  <a:lnTo>
                    <a:pt x="943558" y="589776"/>
                  </a:lnTo>
                  <a:lnTo>
                    <a:pt x="966780" y="629275"/>
                  </a:lnTo>
                  <a:lnTo>
                    <a:pt x="987801" y="669781"/>
                  </a:lnTo>
                  <a:lnTo>
                    <a:pt x="1006563" y="711230"/>
                  </a:lnTo>
                  <a:lnTo>
                    <a:pt x="1023009" y="753560"/>
                  </a:lnTo>
                  <a:lnTo>
                    <a:pt x="1037082" y="796706"/>
                  </a:lnTo>
                  <a:lnTo>
                    <a:pt x="1048725" y="840607"/>
                  </a:lnTo>
                  <a:lnTo>
                    <a:pt x="1057880" y="885197"/>
                  </a:lnTo>
                  <a:lnTo>
                    <a:pt x="1064491" y="930414"/>
                  </a:lnTo>
                  <a:lnTo>
                    <a:pt x="1068499" y="976195"/>
                  </a:lnTo>
                  <a:lnTo>
                    <a:pt x="1069848" y="1022476"/>
                  </a:lnTo>
                  <a:lnTo>
                    <a:pt x="1069848" y="1290065"/>
                  </a:lnTo>
                  <a:lnTo>
                    <a:pt x="1068614" y="1334542"/>
                  </a:lnTo>
                  <a:lnTo>
                    <a:pt x="1064949" y="1378472"/>
                  </a:lnTo>
                  <a:lnTo>
                    <a:pt x="1058911" y="1421808"/>
                  </a:lnTo>
                  <a:lnTo>
                    <a:pt x="1050554" y="1464502"/>
                  </a:lnTo>
                  <a:lnTo>
                    <a:pt x="1039936" y="1506504"/>
                  </a:lnTo>
                  <a:lnTo>
                    <a:pt x="1027111" y="1547768"/>
                  </a:lnTo>
                  <a:lnTo>
                    <a:pt x="1012136" y="1588245"/>
                  </a:lnTo>
                  <a:lnTo>
                    <a:pt x="995068" y="1627887"/>
                  </a:lnTo>
                  <a:lnTo>
                    <a:pt x="975961" y="1666646"/>
                  </a:lnTo>
                  <a:lnTo>
                    <a:pt x="954873" y="1704474"/>
                  </a:lnTo>
                  <a:lnTo>
                    <a:pt x="931859" y="1741323"/>
                  </a:lnTo>
                  <a:lnTo>
                    <a:pt x="906975" y="1777145"/>
                  </a:lnTo>
                  <a:lnTo>
                    <a:pt x="880278" y="1811891"/>
                  </a:lnTo>
                  <a:lnTo>
                    <a:pt x="851823" y="1845514"/>
                  </a:lnTo>
                  <a:lnTo>
                    <a:pt x="821667" y="1877966"/>
                  </a:lnTo>
                  <a:lnTo>
                    <a:pt x="789866" y="1909198"/>
                  </a:lnTo>
                  <a:lnTo>
                    <a:pt x="756475" y="1939163"/>
                  </a:lnTo>
                  <a:lnTo>
                    <a:pt x="721551" y="1967811"/>
                  </a:lnTo>
                  <a:lnTo>
                    <a:pt x="685150" y="1995096"/>
                  </a:lnTo>
                  <a:lnTo>
                    <a:pt x="647328" y="2020969"/>
                  </a:lnTo>
                  <a:lnTo>
                    <a:pt x="608140" y="2045382"/>
                  </a:lnTo>
                  <a:lnTo>
                    <a:pt x="567644" y="2068287"/>
                  </a:lnTo>
                  <a:lnTo>
                    <a:pt x="525895" y="2089636"/>
                  </a:lnTo>
                  <a:lnTo>
                    <a:pt x="482949" y="2109381"/>
                  </a:lnTo>
                  <a:lnTo>
                    <a:pt x="438862" y="2127474"/>
                  </a:lnTo>
                  <a:lnTo>
                    <a:pt x="393691" y="2143866"/>
                  </a:lnTo>
                  <a:lnTo>
                    <a:pt x="347491" y="2158510"/>
                  </a:lnTo>
                  <a:lnTo>
                    <a:pt x="300318" y="2171357"/>
                  </a:lnTo>
                  <a:lnTo>
                    <a:pt x="252229" y="2182360"/>
                  </a:lnTo>
                  <a:lnTo>
                    <a:pt x="203280" y="2191470"/>
                  </a:lnTo>
                  <a:lnTo>
                    <a:pt x="153526" y="2198639"/>
                  </a:lnTo>
                  <a:lnTo>
                    <a:pt x="103024" y="2203819"/>
                  </a:lnTo>
                  <a:lnTo>
                    <a:pt x="51830" y="2206963"/>
                  </a:lnTo>
                  <a:lnTo>
                    <a:pt x="0" y="2208022"/>
                  </a:lnTo>
                  <a:lnTo>
                    <a:pt x="0" y="1940559"/>
                  </a:lnTo>
                  <a:lnTo>
                    <a:pt x="51830" y="1939501"/>
                  </a:lnTo>
                  <a:lnTo>
                    <a:pt x="103024" y="1936357"/>
                  </a:lnTo>
                  <a:lnTo>
                    <a:pt x="153526" y="1931177"/>
                  </a:lnTo>
                  <a:lnTo>
                    <a:pt x="203280" y="1924008"/>
                  </a:lnTo>
                  <a:lnTo>
                    <a:pt x="252229" y="1914897"/>
                  </a:lnTo>
                  <a:lnTo>
                    <a:pt x="300318" y="1903894"/>
                  </a:lnTo>
                  <a:lnTo>
                    <a:pt x="347491" y="1891047"/>
                  </a:lnTo>
                  <a:lnTo>
                    <a:pt x="393691" y="1876402"/>
                  </a:lnTo>
                  <a:lnTo>
                    <a:pt x="438862" y="1860009"/>
                  </a:lnTo>
                  <a:lnTo>
                    <a:pt x="482949" y="1841916"/>
                  </a:lnTo>
                  <a:lnTo>
                    <a:pt x="525895" y="1822170"/>
                  </a:lnTo>
                  <a:lnTo>
                    <a:pt x="567644" y="1800820"/>
                  </a:lnTo>
                  <a:lnTo>
                    <a:pt x="608140" y="1777913"/>
                  </a:lnTo>
                  <a:lnTo>
                    <a:pt x="647328" y="1753498"/>
                  </a:lnTo>
                  <a:lnTo>
                    <a:pt x="685150" y="1727623"/>
                  </a:lnTo>
                  <a:lnTo>
                    <a:pt x="721551" y="1700336"/>
                  </a:lnTo>
                  <a:lnTo>
                    <a:pt x="756475" y="1671685"/>
                  </a:lnTo>
                  <a:lnTo>
                    <a:pt x="789866" y="1641717"/>
                  </a:lnTo>
                  <a:lnTo>
                    <a:pt x="821667" y="1610482"/>
                  </a:lnTo>
                  <a:lnTo>
                    <a:pt x="851823" y="1578027"/>
                  </a:lnTo>
                  <a:lnTo>
                    <a:pt x="880278" y="1544399"/>
                  </a:lnTo>
                  <a:lnTo>
                    <a:pt x="906975" y="1509649"/>
                  </a:lnTo>
                  <a:lnTo>
                    <a:pt x="931859" y="1473822"/>
                  </a:lnTo>
                  <a:lnTo>
                    <a:pt x="954873" y="1436968"/>
                  </a:lnTo>
                  <a:lnTo>
                    <a:pt x="975961" y="1399134"/>
                  </a:lnTo>
                  <a:lnTo>
                    <a:pt x="995068" y="1360368"/>
                  </a:lnTo>
                  <a:lnTo>
                    <a:pt x="1012136" y="1320719"/>
                  </a:lnTo>
                  <a:lnTo>
                    <a:pt x="1027111" y="1280235"/>
                  </a:lnTo>
                  <a:lnTo>
                    <a:pt x="1039936" y="1238963"/>
                  </a:lnTo>
                  <a:lnTo>
                    <a:pt x="1050554" y="1196952"/>
                  </a:lnTo>
                  <a:lnTo>
                    <a:pt x="1058911" y="1154250"/>
                  </a:lnTo>
                  <a:lnTo>
                    <a:pt x="1064949" y="1110905"/>
                  </a:lnTo>
                  <a:lnTo>
                    <a:pt x="1068614" y="1066964"/>
                  </a:lnTo>
                  <a:lnTo>
                    <a:pt x="1069848" y="102247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0079" y="4459223"/>
              <a:ext cx="2014727" cy="1609344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09799" y="4800600"/>
              <a:ext cx="2066544" cy="1557528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43583" y="5660136"/>
              <a:ext cx="807720" cy="792479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550056" y="2808732"/>
              <a:ext cx="1064260" cy="1102995"/>
            </a:xfrm>
            <a:custGeom>
              <a:avLst/>
              <a:gdLst/>
              <a:ahLst/>
              <a:cxnLst/>
              <a:rect l="l" t="t" r="r" b="b"/>
              <a:pathLst>
                <a:path w="1064260" h="1102995">
                  <a:moveTo>
                    <a:pt x="797921" y="0"/>
                  </a:moveTo>
                  <a:lnTo>
                    <a:pt x="797921" y="132968"/>
                  </a:lnTo>
                  <a:lnTo>
                    <a:pt x="745592" y="145098"/>
                  </a:lnTo>
                  <a:lnTo>
                    <a:pt x="694582" y="159219"/>
                  </a:lnTo>
                  <a:lnTo>
                    <a:pt x="644943" y="175268"/>
                  </a:lnTo>
                  <a:lnTo>
                    <a:pt x="596728" y="193180"/>
                  </a:lnTo>
                  <a:lnTo>
                    <a:pt x="549988" y="212891"/>
                  </a:lnTo>
                  <a:lnTo>
                    <a:pt x="504775" y="234338"/>
                  </a:lnTo>
                  <a:lnTo>
                    <a:pt x="461140" y="257455"/>
                  </a:lnTo>
                  <a:lnTo>
                    <a:pt x="419137" y="282179"/>
                  </a:lnTo>
                  <a:lnTo>
                    <a:pt x="378816" y="308446"/>
                  </a:lnTo>
                  <a:lnTo>
                    <a:pt x="340231" y="336192"/>
                  </a:lnTo>
                  <a:lnTo>
                    <a:pt x="303432" y="365352"/>
                  </a:lnTo>
                  <a:lnTo>
                    <a:pt x="268471" y="395863"/>
                  </a:lnTo>
                  <a:lnTo>
                    <a:pt x="235401" y="427659"/>
                  </a:lnTo>
                  <a:lnTo>
                    <a:pt x="204274" y="460678"/>
                  </a:lnTo>
                  <a:lnTo>
                    <a:pt x="175140" y="494855"/>
                  </a:lnTo>
                  <a:lnTo>
                    <a:pt x="148053" y="530126"/>
                  </a:lnTo>
                  <a:lnTo>
                    <a:pt x="123065" y="566426"/>
                  </a:lnTo>
                  <a:lnTo>
                    <a:pt x="100226" y="603692"/>
                  </a:lnTo>
                  <a:lnTo>
                    <a:pt x="79589" y="641860"/>
                  </a:lnTo>
                  <a:lnTo>
                    <a:pt x="61207" y="680865"/>
                  </a:lnTo>
                  <a:lnTo>
                    <a:pt x="45130" y="720644"/>
                  </a:lnTo>
                  <a:lnTo>
                    <a:pt x="31411" y="761131"/>
                  </a:lnTo>
                  <a:lnTo>
                    <a:pt x="20101" y="802264"/>
                  </a:lnTo>
                  <a:lnTo>
                    <a:pt x="11254" y="843977"/>
                  </a:lnTo>
                  <a:lnTo>
                    <a:pt x="4919" y="886208"/>
                  </a:lnTo>
                  <a:lnTo>
                    <a:pt x="1151" y="928891"/>
                  </a:lnTo>
                  <a:lnTo>
                    <a:pt x="0" y="971963"/>
                  </a:lnTo>
                  <a:lnTo>
                    <a:pt x="1518" y="1015359"/>
                  </a:lnTo>
                  <a:lnTo>
                    <a:pt x="5757" y="1059015"/>
                  </a:lnTo>
                  <a:lnTo>
                    <a:pt x="12769" y="1102867"/>
                  </a:lnTo>
                  <a:lnTo>
                    <a:pt x="22659" y="1058765"/>
                  </a:lnTo>
                  <a:lnTo>
                    <a:pt x="35238" y="1015453"/>
                  </a:lnTo>
                  <a:lnTo>
                    <a:pt x="50439" y="972995"/>
                  </a:lnTo>
                  <a:lnTo>
                    <a:pt x="68191" y="931452"/>
                  </a:lnTo>
                  <a:lnTo>
                    <a:pt x="88426" y="890887"/>
                  </a:lnTo>
                  <a:lnTo>
                    <a:pt x="111072" y="851363"/>
                  </a:lnTo>
                  <a:lnTo>
                    <a:pt x="136062" y="812940"/>
                  </a:lnTo>
                  <a:lnTo>
                    <a:pt x="163326" y="775683"/>
                  </a:lnTo>
                  <a:lnTo>
                    <a:pt x="192794" y="739652"/>
                  </a:lnTo>
                  <a:lnTo>
                    <a:pt x="224397" y="704910"/>
                  </a:lnTo>
                  <a:lnTo>
                    <a:pt x="258066" y="671520"/>
                  </a:lnTo>
                  <a:lnTo>
                    <a:pt x="293730" y="639544"/>
                  </a:lnTo>
                  <a:lnTo>
                    <a:pt x="331321" y="609043"/>
                  </a:lnTo>
                  <a:lnTo>
                    <a:pt x="370770" y="580080"/>
                  </a:lnTo>
                  <a:lnTo>
                    <a:pt x="412006" y="552718"/>
                  </a:lnTo>
                  <a:lnTo>
                    <a:pt x="454960" y="527019"/>
                  </a:lnTo>
                  <a:lnTo>
                    <a:pt x="499563" y="503044"/>
                  </a:lnTo>
                  <a:lnTo>
                    <a:pt x="545746" y="480857"/>
                  </a:lnTo>
                  <a:lnTo>
                    <a:pt x="593439" y="460519"/>
                  </a:lnTo>
                  <a:lnTo>
                    <a:pt x="642572" y="442093"/>
                  </a:lnTo>
                  <a:lnTo>
                    <a:pt x="693077" y="425640"/>
                  </a:lnTo>
                  <a:lnTo>
                    <a:pt x="744883" y="411224"/>
                  </a:lnTo>
                  <a:lnTo>
                    <a:pt x="797921" y="398906"/>
                  </a:lnTo>
                  <a:lnTo>
                    <a:pt x="797921" y="531876"/>
                  </a:lnTo>
                  <a:lnTo>
                    <a:pt x="1063859" y="238505"/>
                  </a:lnTo>
                  <a:lnTo>
                    <a:pt x="797921" y="0"/>
                  </a:lnTo>
                  <a:close/>
                </a:path>
              </a:pathLst>
            </a:custGeom>
            <a:solidFill>
              <a:srgbClr val="9389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50163" y="3778504"/>
              <a:ext cx="1064260" cy="1130300"/>
            </a:xfrm>
            <a:custGeom>
              <a:avLst/>
              <a:gdLst/>
              <a:ahLst/>
              <a:cxnLst/>
              <a:rect l="l" t="t" r="r" b="b"/>
              <a:pathLst>
                <a:path w="1064260" h="1130300">
                  <a:moveTo>
                    <a:pt x="0" y="0"/>
                  </a:moveTo>
                  <a:lnTo>
                    <a:pt x="0" y="265938"/>
                  </a:lnTo>
                  <a:lnTo>
                    <a:pt x="1301" y="309080"/>
                  </a:lnTo>
                  <a:lnTo>
                    <a:pt x="5166" y="351674"/>
                  </a:lnTo>
                  <a:lnTo>
                    <a:pt x="11533" y="393671"/>
                  </a:lnTo>
                  <a:lnTo>
                    <a:pt x="20342" y="435021"/>
                  </a:lnTo>
                  <a:lnTo>
                    <a:pt x="31530" y="475675"/>
                  </a:lnTo>
                  <a:lnTo>
                    <a:pt x="45038" y="515584"/>
                  </a:lnTo>
                  <a:lnTo>
                    <a:pt x="60804" y="554697"/>
                  </a:lnTo>
                  <a:lnTo>
                    <a:pt x="78768" y="592965"/>
                  </a:lnTo>
                  <a:lnTo>
                    <a:pt x="98868" y="630339"/>
                  </a:lnTo>
                  <a:lnTo>
                    <a:pt x="121044" y="666769"/>
                  </a:lnTo>
                  <a:lnTo>
                    <a:pt x="145234" y="702206"/>
                  </a:lnTo>
                  <a:lnTo>
                    <a:pt x="171378" y="736600"/>
                  </a:lnTo>
                  <a:lnTo>
                    <a:pt x="199414" y="769902"/>
                  </a:lnTo>
                  <a:lnTo>
                    <a:pt x="229282" y="802062"/>
                  </a:lnTo>
                  <a:lnTo>
                    <a:pt x="260922" y="833030"/>
                  </a:lnTo>
                  <a:lnTo>
                    <a:pt x="294270" y="862758"/>
                  </a:lnTo>
                  <a:lnTo>
                    <a:pt x="329268" y="891195"/>
                  </a:lnTo>
                  <a:lnTo>
                    <a:pt x="365854" y="918293"/>
                  </a:lnTo>
                  <a:lnTo>
                    <a:pt x="403967" y="944001"/>
                  </a:lnTo>
                  <a:lnTo>
                    <a:pt x="443546" y="968270"/>
                  </a:lnTo>
                  <a:lnTo>
                    <a:pt x="484529" y="991050"/>
                  </a:lnTo>
                  <a:lnTo>
                    <a:pt x="526858" y="1012293"/>
                  </a:lnTo>
                  <a:lnTo>
                    <a:pt x="570469" y="1031948"/>
                  </a:lnTo>
                  <a:lnTo>
                    <a:pt x="615303" y="1049967"/>
                  </a:lnTo>
                  <a:lnTo>
                    <a:pt x="661297" y="1066298"/>
                  </a:lnTo>
                  <a:lnTo>
                    <a:pt x="708393" y="1080894"/>
                  </a:lnTo>
                  <a:lnTo>
                    <a:pt x="756528" y="1093705"/>
                  </a:lnTo>
                  <a:lnTo>
                    <a:pt x="805641" y="1104680"/>
                  </a:lnTo>
                  <a:lnTo>
                    <a:pt x="855672" y="1113771"/>
                  </a:lnTo>
                  <a:lnTo>
                    <a:pt x="906559" y="1120928"/>
                  </a:lnTo>
                  <a:lnTo>
                    <a:pt x="958242" y="1126101"/>
                  </a:lnTo>
                  <a:lnTo>
                    <a:pt x="1010660" y="1129242"/>
                  </a:lnTo>
                  <a:lnTo>
                    <a:pt x="1063752" y="1130300"/>
                  </a:lnTo>
                  <a:lnTo>
                    <a:pt x="1063752" y="864362"/>
                  </a:lnTo>
                  <a:lnTo>
                    <a:pt x="1010660" y="863304"/>
                  </a:lnTo>
                  <a:lnTo>
                    <a:pt x="958242" y="860163"/>
                  </a:lnTo>
                  <a:lnTo>
                    <a:pt x="906559" y="854990"/>
                  </a:lnTo>
                  <a:lnTo>
                    <a:pt x="855672" y="847833"/>
                  </a:lnTo>
                  <a:lnTo>
                    <a:pt x="805641" y="838742"/>
                  </a:lnTo>
                  <a:lnTo>
                    <a:pt x="756528" y="827767"/>
                  </a:lnTo>
                  <a:lnTo>
                    <a:pt x="708393" y="814956"/>
                  </a:lnTo>
                  <a:lnTo>
                    <a:pt x="661297" y="800360"/>
                  </a:lnTo>
                  <a:lnTo>
                    <a:pt x="615303" y="784029"/>
                  </a:lnTo>
                  <a:lnTo>
                    <a:pt x="570469" y="766010"/>
                  </a:lnTo>
                  <a:lnTo>
                    <a:pt x="526858" y="746355"/>
                  </a:lnTo>
                  <a:lnTo>
                    <a:pt x="484529" y="725112"/>
                  </a:lnTo>
                  <a:lnTo>
                    <a:pt x="443546" y="702332"/>
                  </a:lnTo>
                  <a:lnTo>
                    <a:pt x="403967" y="678063"/>
                  </a:lnTo>
                  <a:lnTo>
                    <a:pt x="365854" y="652355"/>
                  </a:lnTo>
                  <a:lnTo>
                    <a:pt x="329268" y="625257"/>
                  </a:lnTo>
                  <a:lnTo>
                    <a:pt x="294270" y="596820"/>
                  </a:lnTo>
                  <a:lnTo>
                    <a:pt x="260922" y="567092"/>
                  </a:lnTo>
                  <a:lnTo>
                    <a:pt x="229282" y="536124"/>
                  </a:lnTo>
                  <a:lnTo>
                    <a:pt x="199414" y="503964"/>
                  </a:lnTo>
                  <a:lnTo>
                    <a:pt x="171378" y="470662"/>
                  </a:lnTo>
                  <a:lnTo>
                    <a:pt x="145234" y="436268"/>
                  </a:lnTo>
                  <a:lnTo>
                    <a:pt x="121044" y="400831"/>
                  </a:lnTo>
                  <a:lnTo>
                    <a:pt x="98868" y="364401"/>
                  </a:lnTo>
                  <a:lnTo>
                    <a:pt x="78768" y="327027"/>
                  </a:lnTo>
                  <a:lnTo>
                    <a:pt x="60804" y="288759"/>
                  </a:lnTo>
                  <a:lnTo>
                    <a:pt x="45038" y="249646"/>
                  </a:lnTo>
                  <a:lnTo>
                    <a:pt x="31530" y="209737"/>
                  </a:lnTo>
                  <a:lnTo>
                    <a:pt x="20342" y="169083"/>
                  </a:lnTo>
                  <a:lnTo>
                    <a:pt x="11533" y="127733"/>
                  </a:lnTo>
                  <a:lnTo>
                    <a:pt x="5166" y="85736"/>
                  </a:lnTo>
                  <a:lnTo>
                    <a:pt x="1301" y="43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76E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50163" y="2808732"/>
              <a:ext cx="1064260" cy="2100580"/>
            </a:xfrm>
            <a:custGeom>
              <a:avLst/>
              <a:gdLst/>
              <a:ahLst/>
              <a:cxnLst/>
              <a:rect l="l" t="t" r="r" b="b"/>
              <a:pathLst>
                <a:path w="1064260" h="2100579">
                  <a:moveTo>
                    <a:pt x="12661" y="1102740"/>
                  </a:moveTo>
                  <a:lnTo>
                    <a:pt x="22551" y="1058654"/>
                  </a:lnTo>
                  <a:lnTo>
                    <a:pt x="35131" y="1015356"/>
                  </a:lnTo>
                  <a:lnTo>
                    <a:pt x="50331" y="972911"/>
                  </a:lnTo>
                  <a:lnTo>
                    <a:pt x="68084" y="931380"/>
                  </a:lnTo>
                  <a:lnTo>
                    <a:pt x="88318" y="890826"/>
                  </a:lnTo>
                  <a:lnTo>
                    <a:pt x="110965" y="851311"/>
                  </a:lnTo>
                  <a:lnTo>
                    <a:pt x="135955" y="812898"/>
                  </a:lnTo>
                  <a:lnTo>
                    <a:pt x="163218" y="775647"/>
                  </a:lnTo>
                  <a:lnTo>
                    <a:pt x="192686" y="739623"/>
                  </a:lnTo>
                  <a:lnTo>
                    <a:pt x="224289" y="704887"/>
                  </a:lnTo>
                  <a:lnTo>
                    <a:pt x="257958" y="671502"/>
                  </a:lnTo>
                  <a:lnTo>
                    <a:pt x="293622" y="639530"/>
                  </a:lnTo>
                  <a:lnTo>
                    <a:pt x="331214" y="609032"/>
                  </a:lnTo>
                  <a:lnTo>
                    <a:pt x="370662" y="580073"/>
                  </a:lnTo>
                  <a:lnTo>
                    <a:pt x="411898" y="552713"/>
                  </a:lnTo>
                  <a:lnTo>
                    <a:pt x="454852" y="527015"/>
                  </a:lnTo>
                  <a:lnTo>
                    <a:pt x="499455" y="503042"/>
                  </a:lnTo>
                  <a:lnTo>
                    <a:pt x="545638" y="480856"/>
                  </a:lnTo>
                  <a:lnTo>
                    <a:pt x="593331" y="460518"/>
                  </a:lnTo>
                  <a:lnTo>
                    <a:pt x="642464" y="442092"/>
                  </a:lnTo>
                  <a:lnTo>
                    <a:pt x="692969" y="425640"/>
                  </a:lnTo>
                  <a:lnTo>
                    <a:pt x="744775" y="411224"/>
                  </a:lnTo>
                  <a:lnTo>
                    <a:pt x="797814" y="398906"/>
                  </a:lnTo>
                  <a:lnTo>
                    <a:pt x="797814" y="531876"/>
                  </a:lnTo>
                  <a:lnTo>
                    <a:pt x="1063752" y="238505"/>
                  </a:lnTo>
                  <a:lnTo>
                    <a:pt x="797814" y="0"/>
                  </a:lnTo>
                  <a:lnTo>
                    <a:pt x="797814" y="132968"/>
                  </a:lnTo>
                  <a:lnTo>
                    <a:pt x="746220" y="144920"/>
                  </a:lnTo>
                  <a:lnTo>
                    <a:pt x="695848" y="158833"/>
                  </a:lnTo>
                  <a:lnTo>
                    <a:pt x="646754" y="174648"/>
                  </a:lnTo>
                  <a:lnTo>
                    <a:pt x="598996" y="192306"/>
                  </a:lnTo>
                  <a:lnTo>
                    <a:pt x="552631" y="211747"/>
                  </a:lnTo>
                  <a:lnTo>
                    <a:pt x="507714" y="232911"/>
                  </a:lnTo>
                  <a:lnTo>
                    <a:pt x="464304" y="255740"/>
                  </a:lnTo>
                  <a:lnTo>
                    <a:pt x="422457" y="280172"/>
                  </a:lnTo>
                  <a:lnTo>
                    <a:pt x="382230" y="306149"/>
                  </a:lnTo>
                  <a:lnTo>
                    <a:pt x="343680" y="333612"/>
                  </a:lnTo>
                  <a:lnTo>
                    <a:pt x="306863" y="362499"/>
                  </a:lnTo>
                  <a:lnTo>
                    <a:pt x="271837" y="392752"/>
                  </a:lnTo>
                  <a:lnTo>
                    <a:pt x="238658" y="424312"/>
                  </a:lnTo>
                  <a:lnTo>
                    <a:pt x="207384" y="457118"/>
                  </a:lnTo>
                  <a:lnTo>
                    <a:pt x="178071" y="491110"/>
                  </a:lnTo>
                  <a:lnTo>
                    <a:pt x="150776" y="526230"/>
                  </a:lnTo>
                  <a:lnTo>
                    <a:pt x="125557" y="562418"/>
                  </a:lnTo>
                  <a:lnTo>
                    <a:pt x="102469" y="599614"/>
                  </a:lnTo>
                  <a:lnTo>
                    <a:pt x="81570" y="637758"/>
                  </a:lnTo>
                  <a:lnTo>
                    <a:pt x="62916" y="676790"/>
                  </a:lnTo>
                  <a:lnTo>
                    <a:pt x="46565" y="716652"/>
                  </a:lnTo>
                  <a:lnTo>
                    <a:pt x="32574" y="757284"/>
                  </a:lnTo>
                  <a:lnTo>
                    <a:pt x="20999" y="798626"/>
                  </a:lnTo>
                  <a:lnTo>
                    <a:pt x="11897" y="840617"/>
                  </a:lnTo>
                  <a:lnTo>
                    <a:pt x="5325" y="883200"/>
                  </a:lnTo>
                  <a:lnTo>
                    <a:pt x="1340" y="926313"/>
                  </a:lnTo>
                  <a:lnTo>
                    <a:pt x="0" y="969898"/>
                  </a:lnTo>
                  <a:lnTo>
                    <a:pt x="0" y="1235709"/>
                  </a:lnTo>
                  <a:lnTo>
                    <a:pt x="1301" y="1278852"/>
                  </a:lnTo>
                  <a:lnTo>
                    <a:pt x="5166" y="1321446"/>
                  </a:lnTo>
                  <a:lnTo>
                    <a:pt x="11533" y="1363443"/>
                  </a:lnTo>
                  <a:lnTo>
                    <a:pt x="20342" y="1404793"/>
                  </a:lnTo>
                  <a:lnTo>
                    <a:pt x="31530" y="1445447"/>
                  </a:lnTo>
                  <a:lnTo>
                    <a:pt x="45038" y="1485356"/>
                  </a:lnTo>
                  <a:lnTo>
                    <a:pt x="60804" y="1524469"/>
                  </a:lnTo>
                  <a:lnTo>
                    <a:pt x="78768" y="1562737"/>
                  </a:lnTo>
                  <a:lnTo>
                    <a:pt x="98868" y="1600111"/>
                  </a:lnTo>
                  <a:lnTo>
                    <a:pt x="121044" y="1636541"/>
                  </a:lnTo>
                  <a:lnTo>
                    <a:pt x="145234" y="1671978"/>
                  </a:lnTo>
                  <a:lnTo>
                    <a:pt x="171378" y="1706372"/>
                  </a:lnTo>
                  <a:lnTo>
                    <a:pt x="199414" y="1739674"/>
                  </a:lnTo>
                  <a:lnTo>
                    <a:pt x="229282" y="1771834"/>
                  </a:lnTo>
                  <a:lnTo>
                    <a:pt x="260922" y="1802802"/>
                  </a:lnTo>
                  <a:lnTo>
                    <a:pt x="294270" y="1832530"/>
                  </a:lnTo>
                  <a:lnTo>
                    <a:pt x="329268" y="1860967"/>
                  </a:lnTo>
                  <a:lnTo>
                    <a:pt x="365854" y="1888065"/>
                  </a:lnTo>
                  <a:lnTo>
                    <a:pt x="403967" y="1913773"/>
                  </a:lnTo>
                  <a:lnTo>
                    <a:pt x="443546" y="1938042"/>
                  </a:lnTo>
                  <a:lnTo>
                    <a:pt x="484529" y="1960822"/>
                  </a:lnTo>
                  <a:lnTo>
                    <a:pt x="526858" y="1982065"/>
                  </a:lnTo>
                  <a:lnTo>
                    <a:pt x="570469" y="2001720"/>
                  </a:lnTo>
                  <a:lnTo>
                    <a:pt x="615303" y="2019739"/>
                  </a:lnTo>
                  <a:lnTo>
                    <a:pt x="661297" y="2036070"/>
                  </a:lnTo>
                  <a:lnTo>
                    <a:pt x="708393" y="2050666"/>
                  </a:lnTo>
                  <a:lnTo>
                    <a:pt x="756528" y="2063477"/>
                  </a:lnTo>
                  <a:lnTo>
                    <a:pt x="805641" y="2074452"/>
                  </a:lnTo>
                  <a:lnTo>
                    <a:pt x="855672" y="2083543"/>
                  </a:lnTo>
                  <a:lnTo>
                    <a:pt x="906559" y="2090700"/>
                  </a:lnTo>
                  <a:lnTo>
                    <a:pt x="958242" y="2095873"/>
                  </a:lnTo>
                  <a:lnTo>
                    <a:pt x="1010660" y="2099014"/>
                  </a:lnTo>
                  <a:lnTo>
                    <a:pt x="1063752" y="2100072"/>
                  </a:lnTo>
                  <a:lnTo>
                    <a:pt x="1063752" y="1834133"/>
                  </a:lnTo>
                  <a:lnTo>
                    <a:pt x="1010660" y="1833076"/>
                  </a:lnTo>
                  <a:lnTo>
                    <a:pt x="958242" y="1829935"/>
                  </a:lnTo>
                  <a:lnTo>
                    <a:pt x="906559" y="1824762"/>
                  </a:lnTo>
                  <a:lnTo>
                    <a:pt x="855672" y="1817605"/>
                  </a:lnTo>
                  <a:lnTo>
                    <a:pt x="805641" y="1808514"/>
                  </a:lnTo>
                  <a:lnTo>
                    <a:pt x="756528" y="1797539"/>
                  </a:lnTo>
                  <a:lnTo>
                    <a:pt x="708393" y="1784728"/>
                  </a:lnTo>
                  <a:lnTo>
                    <a:pt x="661297" y="1770132"/>
                  </a:lnTo>
                  <a:lnTo>
                    <a:pt x="615303" y="1753801"/>
                  </a:lnTo>
                  <a:lnTo>
                    <a:pt x="570469" y="1735782"/>
                  </a:lnTo>
                  <a:lnTo>
                    <a:pt x="526858" y="1716127"/>
                  </a:lnTo>
                  <a:lnTo>
                    <a:pt x="484529" y="1694884"/>
                  </a:lnTo>
                  <a:lnTo>
                    <a:pt x="443546" y="1672104"/>
                  </a:lnTo>
                  <a:lnTo>
                    <a:pt x="403967" y="1647835"/>
                  </a:lnTo>
                  <a:lnTo>
                    <a:pt x="365854" y="1622127"/>
                  </a:lnTo>
                  <a:lnTo>
                    <a:pt x="329268" y="1595029"/>
                  </a:lnTo>
                  <a:lnTo>
                    <a:pt x="294270" y="1566592"/>
                  </a:lnTo>
                  <a:lnTo>
                    <a:pt x="260922" y="1536864"/>
                  </a:lnTo>
                  <a:lnTo>
                    <a:pt x="229282" y="1505896"/>
                  </a:lnTo>
                  <a:lnTo>
                    <a:pt x="199414" y="1473736"/>
                  </a:lnTo>
                  <a:lnTo>
                    <a:pt x="171378" y="1440434"/>
                  </a:lnTo>
                  <a:lnTo>
                    <a:pt x="145234" y="1406040"/>
                  </a:lnTo>
                  <a:lnTo>
                    <a:pt x="121044" y="1370603"/>
                  </a:lnTo>
                  <a:lnTo>
                    <a:pt x="98868" y="1334173"/>
                  </a:lnTo>
                  <a:lnTo>
                    <a:pt x="78768" y="1296799"/>
                  </a:lnTo>
                  <a:lnTo>
                    <a:pt x="60804" y="1258531"/>
                  </a:lnTo>
                  <a:lnTo>
                    <a:pt x="45038" y="1219418"/>
                  </a:lnTo>
                  <a:lnTo>
                    <a:pt x="31530" y="1179509"/>
                  </a:lnTo>
                  <a:lnTo>
                    <a:pt x="20342" y="1138855"/>
                  </a:lnTo>
                  <a:lnTo>
                    <a:pt x="11533" y="1097505"/>
                  </a:lnTo>
                  <a:lnTo>
                    <a:pt x="5166" y="1055508"/>
                  </a:lnTo>
                  <a:lnTo>
                    <a:pt x="1301" y="1012914"/>
                  </a:lnTo>
                  <a:lnTo>
                    <a:pt x="0" y="96977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4498847" y="1414272"/>
              <a:ext cx="4243070" cy="515620"/>
            </a:xfrm>
            <a:custGeom>
              <a:avLst/>
              <a:gdLst/>
              <a:ahLst/>
              <a:cxnLst/>
              <a:rect l="l" t="t" r="r" b="b"/>
              <a:pathLst>
                <a:path w="4243070" h="515619">
                  <a:moveTo>
                    <a:pt x="4242815" y="0"/>
                  </a:moveTo>
                  <a:lnTo>
                    <a:pt x="0" y="0"/>
                  </a:lnTo>
                  <a:lnTo>
                    <a:pt x="0" y="515112"/>
                  </a:lnTo>
                  <a:lnTo>
                    <a:pt x="4242815" y="515112"/>
                  </a:lnTo>
                  <a:lnTo>
                    <a:pt x="4242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1827022" y="4161535"/>
            <a:ext cx="1286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alibri"/>
                <a:cs typeface="Calibri"/>
              </a:rPr>
              <a:t>Graphical</a:t>
            </a:r>
            <a:r>
              <a:rPr dirty="0" sz="1200" spc="-6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Interfaces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31" name="object 3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37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8074659" cy="506095"/>
            </a:xfrm>
            <a:custGeom>
              <a:avLst/>
              <a:gdLst/>
              <a:ahLst/>
              <a:cxnLst/>
              <a:rect l="l" t="t" r="r" b="b"/>
              <a:pathLst>
                <a:path w="8074659" h="506094">
                  <a:moveTo>
                    <a:pt x="8074152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8074152" y="505968"/>
                  </a:lnTo>
                  <a:lnTo>
                    <a:pt x="8074152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8074152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1935" rIns="0" bIns="0" rtlCol="0" vert="horz">
            <a:spAutoFit/>
          </a:bodyPr>
          <a:lstStyle/>
          <a:p>
            <a:pPr marL="51689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Criterios</a:t>
            </a:r>
            <a:r>
              <a:rPr dirty="0" sz="3600" spc="-15"/>
              <a:t> </a:t>
            </a:r>
            <a:r>
              <a:rPr dirty="0" sz="3600"/>
              <a:t>de</a:t>
            </a:r>
            <a:r>
              <a:rPr dirty="0" sz="3600" spc="-15"/>
              <a:t> </a:t>
            </a:r>
            <a:r>
              <a:rPr dirty="0" sz="3600"/>
              <a:t>diseño</a:t>
            </a:r>
            <a:r>
              <a:rPr dirty="0" sz="3600" spc="-15"/>
              <a:t> </a:t>
            </a:r>
            <a:r>
              <a:rPr dirty="0" sz="3600"/>
              <a:t>(P-</a:t>
            </a:r>
            <a:r>
              <a:rPr dirty="0" sz="3600" spc="-20"/>
              <a:t>HIL)</a:t>
            </a:r>
            <a:endParaRPr sz="3600"/>
          </a:p>
        </p:txBody>
      </p:sp>
      <p:grpSp>
        <p:nvGrpSpPr>
          <p:cNvPr id="6" name="object 6" descr=""/>
          <p:cNvGrpSpPr/>
          <p:nvPr/>
        </p:nvGrpSpPr>
        <p:grpSpPr>
          <a:xfrm>
            <a:off x="252984" y="2081783"/>
            <a:ext cx="8699500" cy="3188335"/>
            <a:chOff x="252984" y="2081783"/>
            <a:chExt cx="8699500" cy="3188335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2984" y="2133599"/>
              <a:ext cx="4239768" cy="308457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88407" y="2133599"/>
              <a:ext cx="4111751" cy="3084576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762499" y="2107691"/>
              <a:ext cx="4163695" cy="3136900"/>
            </a:xfrm>
            <a:custGeom>
              <a:avLst/>
              <a:gdLst/>
              <a:ahLst/>
              <a:cxnLst/>
              <a:rect l="l" t="t" r="r" b="b"/>
              <a:pathLst>
                <a:path w="4163695" h="3136900">
                  <a:moveTo>
                    <a:pt x="0" y="3136392"/>
                  </a:moveTo>
                  <a:lnTo>
                    <a:pt x="4163567" y="3136392"/>
                  </a:lnTo>
                  <a:lnTo>
                    <a:pt x="4163567" y="0"/>
                  </a:lnTo>
                  <a:lnTo>
                    <a:pt x="0" y="0"/>
                  </a:lnTo>
                  <a:lnTo>
                    <a:pt x="0" y="3136392"/>
                  </a:lnTo>
                  <a:close/>
                </a:path>
              </a:pathLst>
            </a:custGeom>
            <a:ln w="51816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612893" y="3069336"/>
              <a:ext cx="1226185" cy="935990"/>
            </a:xfrm>
            <a:custGeom>
              <a:avLst/>
              <a:gdLst/>
              <a:ahLst/>
              <a:cxnLst/>
              <a:rect l="l" t="t" r="r" b="b"/>
              <a:pathLst>
                <a:path w="1226185" h="935989">
                  <a:moveTo>
                    <a:pt x="233933" y="0"/>
                  </a:moveTo>
                  <a:lnTo>
                    <a:pt x="0" y="0"/>
                  </a:lnTo>
                  <a:lnTo>
                    <a:pt x="47307" y="1271"/>
                  </a:lnTo>
                  <a:lnTo>
                    <a:pt x="94081" y="5049"/>
                  </a:lnTo>
                  <a:lnTo>
                    <a:pt x="140251" y="11277"/>
                  </a:lnTo>
                  <a:lnTo>
                    <a:pt x="185747" y="19899"/>
                  </a:lnTo>
                  <a:lnTo>
                    <a:pt x="230499" y="30859"/>
                  </a:lnTo>
                  <a:lnTo>
                    <a:pt x="274438" y="44100"/>
                  </a:lnTo>
                  <a:lnTo>
                    <a:pt x="317493" y="59568"/>
                  </a:lnTo>
                  <a:lnTo>
                    <a:pt x="359596" y="77205"/>
                  </a:lnTo>
                  <a:lnTo>
                    <a:pt x="400675" y="96956"/>
                  </a:lnTo>
                  <a:lnTo>
                    <a:pt x="440663" y="118765"/>
                  </a:lnTo>
                  <a:lnTo>
                    <a:pt x="479487" y="142575"/>
                  </a:lnTo>
                  <a:lnTo>
                    <a:pt x="517080" y="168331"/>
                  </a:lnTo>
                  <a:lnTo>
                    <a:pt x="553370" y="195976"/>
                  </a:lnTo>
                  <a:lnTo>
                    <a:pt x="588289" y="225455"/>
                  </a:lnTo>
                  <a:lnTo>
                    <a:pt x="621766" y="256711"/>
                  </a:lnTo>
                  <a:lnTo>
                    <a:pt x="653731" y="289689"/>
                  </a:lnTo>
                  <a:lnTo>
                    <a:pt x="684116" y="324331"/>
                  </a:lnTo>
                  <a:lnTo>
                    <a:pt x="712849" y="360583"/>
                  </a:lnTo>
                  <a:lnTo>
                    <a:pt x="739862" y="398388"/>
                  </a:lnTo>
                  <a:lnTo>
                    <a:pt x="765083" y="437690"/>
                  </a:lnTo>
                  <a:lnTo>
                    <a:pt x="788445" y="478433"/>
                  </a:lnTo>
                  <a:lnTo>
                    <a:pt x="809876" y="520561"/>
                  </a:lnTo>
                  <a:lnTo>
                    <a:pt x="829307" y="564018"/>
                  </a:lnTo>
                  <a:lnTo>
                    <a:pt x="846669" y="608748"/>
                  </a:lnTo>
                  <a:lnTo>
                    <a:pt x="861890" y="654694"/>
                  </a:lnTo>
                  <a:lnTo>
                    <a:pt x="874902" y="701801"/>
                  </a:lnTo>
                  <a:lnTo>
                    <a:pt x="757935" y="701801"/>
                  </a:lnTo>
                  <a:lnTo>
                    <a:pt x="1020571" y="935736"/>
                  </a:lnTo>
                  <a:lnTo>
                    <a:pt x="1225803" y="701801"/>
                  </a:lnTo>
                  <a:lnTo>
                    <a:pt x="1108836" y="701801"/>
                  </a:lnTo>
                  <a:lnTo>
                    <a:pt x="1095824" y="654694"/>
                  </a:lnTo>
                  <a:lnTo>
                    <a:pt x="1080603" y="608748"/>
                  </a:lnTo>
                  <a:lnTo>
                    <a:pt x="1063241" y="564018"/>
                  </a:lnTo>
                  <a:lnTo>
                    <a:pt x="1043810" y="520561"/>
                  </a:lnTo>
                  <a:lnTo>
                    <a:pt x="1022379" y="478433"/>
                  </a:lnTo>
                  <a:lnTo>
                    <a:pt x="999017" y="437690"/>
                  </a:lnTo>
                  <a:lnTo>
                    <a:pt x="973796" y="398388"/>
                  </a:lnTo>
                  <a:lnTo>
                    <a:pt x="946783" y="360583"/>
                  </a:lnTo>
                  <a:lnTo>
                    <a:pt x="918050" y="324331"/>
                  </a:lnTo>
                  <a:lnTo>
                    <a:pt x="887665" y="289689"/>
                  </a:lnTo>
                  <a:lnTo>
                    <a:pt x="855700" y="256711"/>
                  </a:lnTo>
                  <a:lnTo>
                    <a:pt x="822223" y="225455"/>
                  </a:lnTo>
                  <a:lnTo>
                    <a:pt x="787304" y="195976"/>
                  </a:lnTo>
                  <a:lnTo>
                    <a:pt x="751014" y="168331"/>
                  </a:lnTo>
                  <a:lnTo>
                    <a:pt x="713421" y="142575"/>
                  </a:lnTo>
                  <a:lnTo>
                    <a:pt x="674597" y="118765"/>
                  </a:lnTo>
                  <a:lnTo>
                    <a:pt x="634609" y="96956"/>
                  </a:lnTo>
                  <a:lnTo>
                    <a:pt x="593530" y="77205"/>
                  </a:lnTo>
                  <a:lnTo>
                    <a:pt x="551427" y="59568"/>
                  </a:lnTo>
                  <a:lnTo>
                    <a:pt x="508372" y="44100"/>
                  </a:lnTo>
                  <a:lnTo>
                    <a:pt x="464433" y="30859"/>
                  </a:lnTo>
                  <a:lnTo>
                    <a:pt x="419681" y="19899"/>
                  </a:lnTo>
                  <a:lnTo>
                    <a:pt x="374185" y="11277"/>
                  </a:lnTo>
                  <a:lnTo>
                    <a:pt x="328015" y="5049"/>
                  </a:lnTo>
                  <a:lnTo>
                    <a:pt x="281241" y="1271"/>
                  </a:lnTo>
                  <a:lnTo>
                    <a:pt x="23393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709416" y="3069336"/>
              <a:ext cx="1021080" cy="935990"/>
            </a:xfrm>
            <a:custGeom>
              <a:avLst/>
              <a:gdLst/>
              <a:ahLst/>
              <a:cxnLst/>
              <a:rect l="l" t="t" r="r" b="b"/>
              <a:pathLst>
                <a:path w="1021079" h="935989">
                  <a:moveTo>
                    <a:pt x="903605" y="0"/>
                  </a:moveTo>
                  <a:lnTo>
                    <a:pt x="855609" y="1297"/>
                  </a:lnTo>
                  <a:lnTo>
                    <a:pt x="808267" y="5145"/>
                  </a:lnTo>
                  <a:lnTo>
                    <a:pt x="761641" y="11480"/>
                  </a:lnTo>
                  <a:lnTo>
                    <a:pt x="715792" y="20236"/>
                  </a:lnTo>
                  <a:lnTo>
                    <a:pt x="670784" y="31350"/>
                  </a:lnTo>
                  <a:lnTo>
                    <a:pt x="626679" y="44756"/>
                  </a:lnTo>
                  <a:lnTo>
                    <a:pt x="583538" y="60390"/>
                  </a:lnTo>
                  <a:lnTo>
                    <a:pt x="541426" y="78187"/>
                  </a:lnTo>
                  <a:lnTo>
                    <a:pt x="500403" y="98082"/>
                  </a:lnTo>
                  <a:lnTo>
                    <a:pt x="460533" y="120011"/>
                  </a:lnTo>
                  <a:lnTo>
                    <a:pt x="421878" y="143909"/>
                  </a:lnTo>
                  <a:lnTo>
                    <a:pt x="384500" y="169711"/>
                  </a:lnTo>
                  <a:lnTo>
                    <a:pt x="348461" y="197353"/>
                  </a:lnTo>
                  <a:lnTo>
                    <a:pt x="313825" y="226770"/>
                  </a:lnTo>
                  <a:lnTo>
                    <a:pt x="280653" y="257897"/>
                  </a:lnTo>
                  <a:lnTo>
                    <a:pt x="249008" y="290669"/>
                  </a:lnTo>
                  <a:lnTo>
                    <a:pt x="218952" y="325023"/>
                  </a:lnTo>
                  <a:lnTo>
                    <a:pt x="190548" y="360892"/>
                  </a:lnTo>
                  <a:lnTo>
                    <a:pt x="163859" y="398213"/>
                  </a:lnTo>
                  <a:lnTo>
                    <a:pt x="138945" y="436921"/>
                  </a:lnTo>
                  <a:lnTo>
                    <a:pt x="115871" y="476951"/>
                  </a:lnTo>
                  <a:lnTo>
                    <a:pt x="94698" y="518238"/>
                  </a:lnTo>
                  <a:lnTo>
                    <a:pt x="75489" y="560719"/>
                  </a:lnTo>
                  <a:lnTo>
                    <a:pt x="58306" y="604327"/>
                  </a:lnTo>
                  <a:lnTo>
                    <a:pt x="43211" y="648998"/>
                  </a:lnTo>
                  <a:lnTo>
                    <a:pt x="30268" y="694668"/>
                  </a:lnTo>
                  <a:lnTo>
                    <a:pt x="19537" y="741273"/>
                  </a:lnTo>
                  <a:lnTo>
                    <a:pt x="11083" y="788746"/>
                  </a:lnTo>
                  <a:lnTo>
                    <a:pt x="4967" y="837024"/>
                  </a:lnTo>
                  <a:lnTo>
                    <a:pt x="1252" y="886042"/>
                  </a:lnTo>
                  <a:lnTo>
                    <a:pt x="0" y="935736"/>
                  </a:lnTo>
                  <a:lnTo>
                    <a:pt x="233934" y="935736"/>
                  </a:lnTo>
                  <a:lnTo>
                    <a:pt x="235211" y="885667"/>
                  </a:lnTo>
                  <a:lnTo>
                    <a:pt x="239004" y="836229"/>
                  </a:lnTo>
                  <a:lnTo>
                    <a:pt x="245250" y="787494"/>
                  </a:lnTo>
                  <a:lnTo>
                    <a:pt x="253888" y="739533"/>
                  </a:lnTo>
                  <a:lnTo>
                    <a:pt x="264859" y="692420"/>
                  </a:lnTo>
                  <a:lnTo>
                    <a:pt x="278101" y="646224"/>
                  </a:lnTo>
                  <a:lnTo>
                    <a:pt x="293552" y="601019"/>
                  </a:lnTo>
                  <a:lnTo>
                    <a:pt x="311152" y="556876"/>
                  </a:lnTo>
                  <a:lnTo>
                    <a:pt x="330841" y="513868"/>
                  </a:lnTo>
                  <a:lnTo>
                    <a:pt x="352556" y="472066"/>
                  </a:lnTo>
                  <a:lnTo>
                    <a:pt x="376238" y="431541"/>
                  </a:lnTo>
                  <a:lnTo>
                    <a:pt x="401825" y="392367"/>
                  </a:lnTo>
                  <a:lnTo>
                    <a:pt x="429255" y="354615"/>
                  </a:lnTo>
                  <a:lnTo>
                    <a:pt x="458469" y="318357"/>
                  </a:lnTo>
                  <a:lnTo>
                    <a:pt x="489406" y="283664"/>
                  </a:lnTo>
                  <a:lnTo>
                    <a:pt x="522004" y="250609"/>
                  </a:lnTo>
                  <a:lnTo>
                    <a:pt x="556202" y="219264"/>
                  </a:lnTo>
                  <a:lnTo>
                    <a:pt x="591939" y="189701"/>
                  </a:lnTo>
                  <a:lnTo>
                    <a:pt x="629155" y="161990"/>
                  </a:lnTo>
                  <a:lnTo>
                    <a:pt x="667788" y="136206"/>
                  </a:lnTo>
                  <a:lnTo>
                    <a:pt x="707778" y="112418"/>
                  </a:lnTo>
                  <a:lnTo>
                    <a:pt x="749064" y="90700"/>
                  </a:lnTo>
                  <a:lnTo>
                    <a:pt x="791584" y="71123"/>
                  </a:lnTo>
                  <a:lnTo>
                    <a:pt x="835278" y="53759"/>
                  </a:lnTo>
                  <a:lnTo>
                    <a:pt x="880085" y="38681"/>
                  </a:lnTo>
                  <a:lnTo>
                    <a:pt x="925943" y="25959"/>
                  </a:lnTo>
                  <a:lnTo>
                    <a:pt x="972792" y="15666"/>
                  </a:lnTo>
                  <a:lnTo>
                    <a:pt x="1020572" y="7874"/>
                  </a:lnTo>
                  <a:lnTo>
                    <a:pt x="991383" y="4446"/>
                  </a:lnTo>
                  <a:lnTo>
                    <a:pt x="962136" y="1984"/>
                  </a:lnTo>
                  <a:lnTo>
                    <a:pt x="932864" y="498"/>
                  </a:lnTo>
                  <a:lnTo>
                    <a:pt x="903605" y="0"/>
                  </a:lnTo>
                  <a:close/>
                </a:path>
              </a:pathLst>
            </a:custGeom>
            <a:solidFill>
              <a:srgbClr val="40689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709416" y="3069336"/>
              <a:ext cx="2129790" cy="935990"/>
            </a:xfrm>
            <a:custGeom>
              <a:avLst/>
              <a:gdLst/>
              <a:ahLst/>
              <a:cxnLst/>
              <a:rect l="l" t="t" r="r" b="b"/>
              <a:pathLst>
                <a:path w="2129790" h="935989">
                  <a:moveTo>
                    <a:pt x="1020572" y="7874"/>
                  </a:moveTo>
                  <a:lnTo>
                    <a:pt x="972792" y="15666"/>
                  </a:lnTo>
                  <a:lnTo>
                    <a:pt x="925943" y="25959"/>
                  </a:lnTo>
                  <a:lnTo>
                    <a:pt x="880085" y="38681"/>
                  </a:lnTo>
                  <a:lnTo>
                    <a:pt x="835278" y="53759"/>
                  </a:lnTo>
                  <a:lnTo>
                    <a:pt x="791584" y="71123"/>
                  </a:lnTo>
                  <a:lnTo>
                    <a:pt x="749064" y="90700"/>
                  </a:lnTo>
                  <a:lnTo>
                    <a:pt x="707778" y="112418"/>
                  </a:lnTo>
                  <a:lnTo>
                    <a:pt x="667788" y="136206"/>
                  </a:lnTo>
                  <a:lnTo>
                    <a:pt x="629155" y="161990"/>
                  </a:lnTo>
                  <a:lnTo>
                    <a:pt x="591939" y="189701"/>
                  </a:lnTo>
                  <a:lnTo>
                    <a:pt x="556202" y="219264"/>
                  </a:lnTo>
                  <a:lnTo>
                    <a:pt x="522004" y="250609"/>
                  </a:lnTo>
                  <a:lnTo>
                    <a:pt x="489406" y="283664"/>
                  </a:lnTo>
                  <a:lnTo>
                    <a:pt x="458469" y="318357"/>
                  </a:lnTo>
                  <a:lnTo>
                    <a:pt x="429255" y="354615"/>
                  </a:lnTo>
                  <a:lnTo>
                    <a:pt x="401825" y="392367"/>
                  </a:lnTo>
                  <a:lnTo>
                    <a:pt x="376238" y="431541"/>
                  </a:lnTo>
                  <a:lnTo>
                    <a:pt x="352556" y="472066"/>
                  </a:lnTo>
                  <a:lnTo>
                    <a:pt x="330841" y="513868"/>
                  </a:lnTo>
                  <a:lnTo>
                    <a:pt x="311152" y="556876"/>
                  </a:lnTo>
                  <a:lnTo>
                    <a:pt x="293552" y="601019"/>
                  </a:lnTo>
                  <a:lnTo>
                    <a:pt x="278101" y="646224"/>
                  </a:lnTo>
                  <a:lnTo>
                    <a:pt x="264859" y="692420"/>
                  </a:lnTo>
                  <a:lnTo>
                    <a:pt x="253888" y="739533"/>
                  </a:lnTo>
                  <a:lnTo>
                    <a:pt x="245250" y="787494"/>
                  </a:lnTo>
                  <a:lnTo>
                    <a:pt x="239004" y="836229"/>
                  </a:lnTo>
                  <a:lnTo>
                    <a:pt x="235211" y="885667"/>
                  </a:lnTo>
                  <a:lnTo>
                    <a:pt x="233934" y="935736"/>
                  </a:lnTo>
                  <a:lnTo>
                    <a:pt x="0" y="935736"/>
                  </a:lnTo>
                  <a:lnTo>
                    <a:pt x="1252" y="886042"/>
                  </a:lnTo>
                  <a:lnTo>
                    <a:pt x="4967" y="837024"/>
                  </a:lnTo>
                  <a:lnTo>
                    <a:pt x="11083" y="788746"/>
                  </a:lnTo>
                  <a:lnTo>
                    <a:pt x="19537" y="741273"/>
                  </a:lnTo>
                  <a:lnTo>
                    <a:pt x="30268" y="694668"/>
                  </a:lnTo>
                  <a:lnTo>
                    <a:pt x="43211" y="648998"/>
                  </a:lnTo>
                  <a:lnTo>
                    <a:pt x="58306" y="604327"/>
                  </a:lnTo>
                  <a:lnTo>
                    <a:pt x="75489" y="560719"/>
                  </a:lnTo>
                  <a:lnTo>
                    <a:pt x="94698" y="518238"/>
                  </a:lnTo>
                  <a:lnTo>
                    <a:pt x="115871" y="476951"/>
                  </a:lnTo>
                  <a:lnTo>
                    <a:pt x="138945" y="436921"/>
                  </a:lnTo>
                  <a:lnTo>
                    <a:pt x="163859" y="398213"/>
                  </a:lnTo>
                  <a:lnTo>
                    <a:pt x="190548" y="360892"/>
                  </a:lnTo>
                  <a:lnTo>
                    <a:pt x="218952" y="325023"/>
                  </a:lnTo>
                  <a:lnTo>
                    <a:pt x="249008" y="290669"/>
                  </a:lnTo>
                  <a:lnTo>
                    <a:pt x="280653" y="257897"/>
                  </a:lnTo>
                  <a:lnTo>
                    <a:pt x="313825" y="226770"/>
                  </a:lnTo>
                  <a:lnTo>
                    <a:pt x="348461" y="197353"/>
                  </a:lnTo>
                  <a:lnTo>
                    <a:pt x="384500" y="169711"/>
                  </a:lnTo>
                  <a:lnTo>
                    <a:pt x="421878" y="143909"/>
                  </a:lnTo>
                  <a:lnTo>
                    <a:pt x="460533" y="120011"/>
                  </a:lnTo>
                  <a:lnTo>
                    <a:pt x="500403" y="98082"/>
                  </a:lnTo>
                  <a:lnTo>
                    <a:pt x="541426" y="78187"/>
                  </a:lnTo>
                  <a:lnTo>
                    <a:pt x="583538" y="60390"/>
                  </a:lnTo>
                  <a:lnTo>
                    <a:pt x="626679" y="44756"/>
                  </a:lnTo>
                  <a:lnTo>
                    <a:pt x="670784" y="31350"/>
                  </a:lnTo>
                  <a:lnTo>
                    <a:pt x="715792" y="20236"/>
                  </a:lnTo>
                  <a:lnTo>
                    <a:pt x="761641" y="11480"/>
                  </a:lnTo>
                  <a:lnTo>
                    <a:pt x="808267" y="5145"/>
                  </a:lnTo>
                  <a:lnTo>
                    <a:pt x="855609" y="1297"/>
                  </a:lnTo>
                  <a:lnTo>
                    <a:pt x="903605" y="0"/>
                  </a:lnTo>
                  <a:lnTo>
                    <a:pt x="1137412" y="0"/>
                  </a:lnTo>
                  <a:lnTo>
                    <a:pt x="1184719" y="1271"/>
                  </a:lnTo>
                  <a:lnTo>
                    <a:pt x="1231493" y="5049"/>
                  </a:lnTo>
                  <a:lnTo>
                    <a:pt x="1277663" y="11277"/>
                  </a:lnTo>
                  <a:lnTo>
                    <a:pt x="1323159" y="19899"/>
                  </a:lnTo>
                  <a:lnTo>
                    <a:pt x="1367911" y="30859"/>
                  </a:lnTo>
                  <a:lnTo>
                    <a:pt x="1411850" y="44100"/>
                  </a:lnTo>
                  <a:lnTo>
                    <a:pt x="1454905" y="59568"/>
                  </a:lnTo>
                  <a:lnTo>
                    <a:pt x="1497008" y="77205"/>
                  </a:lnTo>
                  <a:lnTo>
                    <a:pt x="1538087" y="96956"/>
                  </a:lnTo>
                  <a:lnTo>
                    <a:pt x="1578075" y="118765"/>
                  </a:lnTo>
                  <a:lnTo>
                    <a:pt x="1616899" y="142575"/>
                  </a:lnTo>
                  <a:lnTo>
                    <a:pt x="1654492" y="168331"/>
                  </a:lnTo>
                  <a:lnTo>
                    <a:pt x="1690782" y="195976"/>
                  </a:lnTo>
                  <a:lnTo>
                    <a:pt x="1725701" y="225455"/>
                  </a:lnTo>
                  <a:lnTo>
                    <a:pt x="1759178" y="256711"/>
                  </a:lnTo>
                  <a:lnTo>
                    <a:pt x="1791143" y="289689"/>
                  </a:lnTo>
                  <a:lnTo>
                    <a:pt x="1821528" y="324331"/>
                  </a:lnTo>
                  <a:lnTo>
                    <a:pt x="1850261" y="360583"/>
                  </a:lnTo>
                  <a:lnTo>
                    <a:pt x="1877274" y="398388"/>
                  </a:lnTo>
                  <a:lnTo>
                    <a:pt x="1902495" y="437690"/>
                  </a:lnTo>
                  <a:lnTo>
                    <a:pt x="1925857" y="478433"/>
                  </a:lnTo>
                  <a:lnTo>
                    <a:pt x="1947288" y="520561"/>
                  </a:lnTo>
                  <a:lnTo>
                    <a:pt x="1966719" y="564018"/>
                  </a:lnTo>
                  <a:lnTo>
                    <a:pt x="1984081" y="608748"/>
                  </a:lnTo>
                  <a:lnTo>
                    <a:pt x="1999302" y="654694"/>
                  </a:lnTo>
                  <a:lnTo>
                    <a:pt x="2012314" y="701801"/>
                  </a:lnTo>
                  <a:lnTo>
                    <a:pt x="2129282" y="701801"/>
                  </a:lnTo>
                  <a:lnTo>
                    <a:pt x="1924050" y="935736"/>
                  </a:lnTo>
                  <a:lnTo>
                    <a:pt x="1661414" y="701801"/>
                  </a:lnTo>
                  <a:lnTo>
                    <a:pt x="1778381" y="701801"/>
                  </a:lnTo>
                  <a:lnTo>
                    <a:pt x="1765368" y="654694"/>
                  </a:lnTo>
                  <a:lnTo>
                    <a:pt x="1750147" y="608748"/>
                  </a:lnTo>
                  <a:lnTo>
                    <a:pt x="1732785" y="564018"/>
                  </a:lnTo>
                  <a:lnTo>
                    <a:pt x="1713354" y="520561"/>
                  </a:lnTo>
                  <a:lnTo>
                    <a:pt x="1691923" y="478433"/>
                  </a:lnTo>
                  <a:lnTo>
                    <a:pt x="1668561" y="437690"/>
                  </a:lnTo>
                  <a:lnTo>
                    <a:pt x="1643340" y="398388"/>
                  </a:lnTo>
                  <a:lnTo>
                    <a:pt x="1616327" y="360583"/>
                  </a:lnTo>
                  <a:lnTo>
                    <a:pt x="1587594" y="324331"/>
                  </a:lnTo>
                  <a:lnTo>
                    <a:pt x="1557209" y="289689"/>
                  </a:lnTo>
                  <a:lnTo>
                    <a:pt x="1525244" y="256711"/>
                  </a:lnTo>
                  <a:lnTo>
                    <a:pt x="1491767" y="225455"/>
                  </a:lnTo>
                  <a:lnTo>
                    <a:pt x="1456848" y="195976"/>
                  </a:lnTo>
                  <a:lnTo>
                    <a:pt x="1420558" y="168331"/>
                  </a:lnTo>
                  <a:lnTo>
                    <a:pt x="1382965" y="142575"/>
                  </a:lnTo>
                  <a:lnTo>
                    <a:pt x="1344141" y="118765"/>
                  </a:lnTo>
                  <a:lnTo>
                    <a:pt x="1304153" y="96956"/>
                  </a:lnTo>
                  <a:lnTo>
                    <a:pt x="1263074" y="77205"/>
                  </a:lnTo>
                  <a:lnTo>
                    <a:pt x="1220971" y="59568"/>
                  </a:lnTo>
                  <a:lnTo>
                    <a:pt x="1177916" y="44100"/>
                  </a:lnTo>
                  <a:lnTo>
                    <a:pt x="1133977" y="30859"/>
                  </a:lnTo>
                  <a:lnTo>
                    <a:pt x="1089225" y="19899"/>
                  </a:lnTo>
                  <a:lnTo>
                    <a:pt x="1043729" y="11277"/>
                  </a:lnTo>
                  <a:lnTo>
                    <a:pt x="997559" y="5049"/>
                  </a:lnTo>
                  <a:lnTo>
                    <a:pt x="950785" y="1271"/>
                  </a:lnTo>
                  <a:lnTo>
                    <a:pt x="903478" y="0"/>
                  </a:lnTo>
                </a:path>
              </a:pathLst>
            </a:custGeom>
            <a:ln w="24383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37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374647"/>
              <a:ext cx="6486144" cy="4867656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4375" y="4898135"/>
              <a:ext cx="957072" cy="204215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8980" y="4915661"/>
              <a:ext cx="915288" cy="16179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75232" y="5172455"/>
              <a:ext cx="1024128" cy="20421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90599" y="5189982"/>
              <a:ext cx="980313" cy="16179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8072" y="5428488"/>
              <a:ext cx="1295400" cy="25908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52677" y="5445378"/>
              <a:ext cx="1251204" cy="21752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30096" y="4044696"/>
              <a:ext cx="957072" cy="204215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44319" y="4060697"/>
              <a:ext cx="915415" cy="161797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80744" y="4319015"/>
              <a:ext cx="1295400" cy="204216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96238" y="4335017"/>
              <a:ext cx="1251203" cy="161797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3023" y="4581144"/>
              <a:ext cx="2919983" cy="252984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7362" y="4597400"/>
              <a:ext cx="2875800" cy="211708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00783" y="3179064"/>
              <a:ext cx="853440" cy="18287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10182" y="3187954"/>
              <a:ext cx="817752" cy="145796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67255" y="3422903"/>
              <a:ext cx="950976" cy="18287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76019" y="3431794"/>
              <a:ext cx="915415" cy="145796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12519" y="3648455"/>
              <a:ext cx="2066544" cy="234695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21663" y="3658615"/>
              <a:ext cx="2029459" cy="196849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34311" y="2325623"/>
              <a:ext cx="950976" cy="19812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41423" y="2332482"/>
              <a:ext cx="915288" cy="161798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88008" y="2599944"/>
              <a:ext cx="1237488" cy="198120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96389" y="2606801"/>
              <a:ext cx="1200911" cy="161798"/>
            </a:xfrm>
            <a:prstGeom prst="rect">
              <a:avLst/>
            </a:prstGeom>
          </p:spPr>
        </p:pic>
      </p:grpSp>
      <p:sp>
        <p:nvSpPr>
          <p:cNvPr id="26" name="object 26" descr=""/>
          <p:cNvSpPr txBox="1"/>
          <p:nvPr/>
        </p:nvSpPr>
        <p:spPr>
          <a:xfrm>
            <a:off x="3932046" y="3163315"/>
            <a:ext cx="30181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8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Gestión</a:t>
            </a:r>
            <a:r>
              <a:rPr dirty="0" u="sng" sz="1800" spc="-5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800" spc="-1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económica/energía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3932046" y="5324043"/>
            <a:ext cx="241808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8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Calidad</a:t>
            </a:r>
            <a:r>
              <a:rPr dirty="0" u="sng" sz="1800" spc="-2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8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de </a:t>
            </a:r>
            <a:r>
              <a:rPr dirty="0" u="sng" sz="1800" spc="-1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suministro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466344" y="838200"/>
            <a:ext cx="8217534" cy="576580"/>
            <a:chOff x="466344" y="838200"/>
            <a:chExt cx="8217534" cy="576580"/>
          </a:xfrm>
        </p:grpSpPr>
        <p:sp>
          <p:nvSpPr>
            <p:cNvPr id="29" name="object 29" descr=""/>
            <p:cNvSpPr/>
            <p:nvPr/>
          </p:nvSpPr>
          <p:spPr>
            <a:xfrm>
              <a:off x="466344" y="908303"/>
              <a:ext cx="8074659" cy="506095"/>
            </a:xfrm>
            <a:custGeom>
              <a:avLst/>
              <a:gdLst/>
              <a:ahLst/>
              <a:cxnLst/>
              <a:rect l="l" t="t" r="r" b="b"/>
              <a:pathLst>
                <a:path w="8074659" h="506094">
                  <a:moveTo>
                    <a:pt x="8074152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8074152" y="505968"/>
                  </a:lnTo>
                  <a:lnTo>
                    <a:pt x="8074152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09600" y="838200"/>
              <a:ext cx="8074152" cy="502920"/>
            </a:xfrm>
            <a:prstGeom prst="rect">
              <a:avLst/>
            </a:prstGeom>
          </p:spPr>
        </p:pic>
      </p:grp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516255">
              <a:lnSpc>
                <a:spcPts val="3410"/>
              </a:lnSpc>
            </a:pPr>
            <a:r>
              <a:rPr dirty="0" sz="3600"/>
              <a:t>Filosofía</a:t>
            </a:r>
            <a:r>
              <a:rPr dirty="0" sz="3600" spc="-50"/>
              <a:t> </a:t>
            </a:r>
            <a:r>
              <a:rPr dirty="0" sz="3600"/>
              <a:t>de</a:t>
            </a:r>
            <a:r>
              <a:rPr dirty="0" sz="3600" spc="10"/>
              <a:t> </a:t>
            </a:r>
            <a:r>
              <a:rPr dirty="0" sz="3600" spc="-10"/>
              <a:t>Control</a:t>
            </a:r>
            <a:endParaRPr sz="3600"/>
          </a:p>
        </p:txBody>
      </p:sp>
      <p:sp>
        <p:nvSpPr>
          <p:cNvPr id="32" name="object 32" descr=""/>
          <p:cNvSpPr txBox="1"/>
          <p:nvPr/>
        </p:nvSpPr>
        <p:spPr>
          <a:xfrm>
            <a:off x="3932046" y="1485976"/>
            <a:ext cx="209804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8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Control </a:t>
            </a:r>
            <a:r>
              <a:rPr dirty="0" u="sng" sz="1800" spc="-1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Supervisor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3870959" y="1484375"/>
            <a:ext cx="5273040" cy="4986655"/>
            <a:chOff x="3870959" y="1484375"/>
            <a:chExt cx="5273040" cy="4986655"/>
          </a:xfrm>
        </p:grpSpPr>
        <p:pic>
          <p:nvPicPr>
            <p:cNvPr id="34" name="object 34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026407" y="3590543"/>
              <a:ext cx="2346960" cy="701040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139183" y="1844039"/>
              <a:ext cx="2142743" cy="533400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870959" y="5733287"/>
              <a:ext cx="2356104" cy="484632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364223" y="3502152"/>
              <a:ext cx="2779776" cy="1051560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005071" y="4364736"/>
              <a:ext cx="2368296" cy="947927"/>
            </a:xfrm>
            <a:prstGeom prst="rect">
              <a:avLst/>
            </a:prstGeom>
          </p:spPr>
        </p:pic>
        <p:pic>
          <p:nvPicPr>
            <p:cNvPr id="39" name="object 39" descr="">
              <a:hlinkClick r:id="rId31"/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659879" y="4437887"/>
              <a:ext cx="1143000" cy="856488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156959" y="5660135"/>
              <a:ext cx="1847088" cy="649223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584191" y="2420111"/>
              <a:ext cx="1283208" cy="722376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266687" y="1484375"/>
              <a:ext cx="1905000" cy="1761744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955279" y="5516879"/>
              <a:ext cx="1082040" cy="954024"/>
            </a:xfrm>
            <a:prstGeom prst="rect">
              <a:avLst/>
            </a:prstGeom>
          </p:spPr>
        </p:pic>
      </p:grpSp>
      <p:sp>
        <p:nvSpPr>
          <p:cNvPr id="44" name="object 4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45" name="object 4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37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8074659" cy="506095"/>
            </a:xfrm>
            <a:custGeom>
              <a:avLst/>
              <a:gdLst/>
              <a:ahLst/>
              <a:cxnLst/>
              <a:rect l="l" t="t" r="r" b="b"/>
              <a:pathLst>
                <a:path w="8074659" h="506094">
                  <a:moveTo>
                    <a:pt x="8074152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8074152" y="505968"/>
                  </a:lnTo>
                  <a:lnTo>
                    <a:pt x="8074152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8074152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827" rIns="0" bIns="0" rtlCol="0" vert="horz">
            <a:spAutoFit/>
          </a:bodyPr>
          <a:lstStyle/>
          <a:p>
            <a:pPr marL="516890">
              <a:lnSpc>
                <a:spcPct val="100000"/>
              </a:lnSpc>
              <a:spcBef>
                <a:spcPts val="95"/>
              </a:spcBef>
            </a:pPr>
            <a:r>
              <a:rPr dirty="0" sz="3200"/>
              <a:t>Instalación</a:t>
            </a:r>
            <a:r>
              <a:rPr dirty="0" sz="3200" spc="-25"/>
              <a:t> </a:t>
            </a:r>
            <a:r>
              <a:rPr dirty="0" sz="3200"/>
              <a:t>Física</a:t>
            </a:r>
            <a:r>
              <a:rPr dirty="0" sz="3200" spc="-20"/>
              <a:t> </a:t>
            </a:r>
            <a:r>
              <a:rPr dirty="0" sz="3200"/>
              <a:t>del</a:t>
            </a:r>
            <a:r>
              <a:rPr dirty="0" sz="3200" spc="-15"/>
              <a:t> </a:t>
            </a:r>
            <a:r>
              <a:rPr dirty="0" sz="3200" spc="-10"/>
              <a:t>Laboratorio</a:t>
            </a:r>
            <a:endParaRPr sz="3200"/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5" y="5824728"/>
            <a:ext cx="1078992" cy="557784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60731" y="5855004"/>
            <a:ext cx="76962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7170" marR="68580" indent="-144145">
              <a:lnSpc>
                <a:spcPct val="100000"/>
              </a:lnSpc>
              <a:spcBef>
                <a:spcPts val="105"/>
              </a:spcBef>
            </a:pPr>
            <a:r>
              <a:rPr dirty="0" sz="1000" spc="-10">
                <a:solidFill>
                  <a:srgbClr val="FFFFFF"/>
                </a:solidFill>
                <a:latin typeface="Calibri"/>
                <a:cs typeface="Calibri"/>
              </a:rPr>
              <a:t>Emuladores </a:t>
            </a: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0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Calibri"/>
                <a:cs typeface="Calibri"/>
              </a:rPr>
              <a:t>red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30,</a:t>
            </a:r>
            <a:r>
              <a:rPr dirty="0" sz="10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45,</a:t>
            </a:r>
            <a:r>
              <a:rPr dirty="0" sz="10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90</a:t>
            </a:r>
            <a:r>
              <a:rPr dirty="0" sz="1000" spc="-25">
                <a:solidFill>
                  <a:srgbClr val="FFFFFF"/>
                </a:solidFill>
                <a:latin typeface="Calibri"/>
                <a:cs typeface="Calibri"/>
              </a:rPr>
              <a:t> kVA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8239" y="5824728"/>
            <a:ext cx="1078992" cy="557784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1295146" y="5855004"/>
            <a:ext cx="80327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3175">
              <a:lnSpc>
                <a:spcPct val="100000"/>
              </a:lnSpc>
              <a:spcBef>
                <a:spcPts val="105"/>
              </a:spcBef>
            </a:pPr>
            <a:r>
              <a:rPr dirty="0" sz="1000" spc="-10">
                <a:solidFill>
                  <a:srgbClr val="FFFFFF"/>
                </a:solidFill>
                <a:latin typeface="Calibri"/>
                <a:cs typeface="Calibri"/>
              </a:rPr>
              <a:t>Paneles Fotovoltaícos </a:t>
            </a: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10,</a:t>
            </a:r>
            <a:r>
              <a:rPr dirty="0" sz="10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30,</a:t>
            </a:r>
            <a:r>
              <a:rPr dirty="0" sz="10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60</a:t>
            </a:r>
            <a:r>
              <a:rPr dirty="0" sz="10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Calibri"/>
                <a:cs typeface="Calibri"/>
              </a:rPr>
              <a:t>kWp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215961" y="5217985"/>
            <a:ext cx="3326129" cy="1164590"/>
            <a:chOff x="1215961" y="5217985"/>
            <a:chExt cx="3326129" cy="1164590"/>
          </a:xfrm>
        </p:grpSpPr>
        <p:sp>
          <p:nvSpPr>
            <p:cNvPr id="11" name="object 11" descr=""/>
            <p:cNvSpPr/>
            <p:nvPr/>
          </p:nvSpPr>
          <p:spPr>
            <a:xfrm>
              <a:off x="1228344" y="5230367"/>
              <a:ext cx="939165" cy="576580"/>
            </a:xfrm>
            <a:custGeom>
              <a:avLst/>
              <a:gdLst/>
              <a:ahLst/>
              <a:cxnLst/>
              <a:rect l="l" t="t" r="r" b="b"/>
              <a:pathLst>
                <a:path w="939164" h="576579">
                  <a:moveTo>
                    <a:pt x="842772" y="0"/>
                  </a:moveTo>
                  <a:lnTo>
                    <a:pt x="96012" y="0"/>
                  </a:lnTo>
                  <a:lnTo>
                    <a:pt x="58614" y="7536"/>
                  </a:lnTo>
                  <a:lnTo>
                    <a:pt x="28098" y="28098"/>
                  </a:lnTo>
                  <a:lnTo>
                    <a:pt x="7536" y="58614"/>
                  </a:lnTo>
                  <a:lnTo>
                    <a:pt x="0" y="96011"/>
                  </a:lnTo>
                  <a:lnTo>
                    <a:pt x="0" y="480059"/>
                  </a:lnTo>
                  <a:lnTo>
                    <a:pt x="7536" y="517430"/>
                  </a:lnTo>
                  <a:lnTo>
                    <a:pt x="28098" y="547949"/>
                  </a:lnTo>
                  <a:lnTo>
                    <a:pt x="58614" y="568526"/>
                  </a:lnTo>
                  <a:lnTo>
                    <a:pt x="96012" y="576071"/>
                  </a:lnTo>
                  <a:lnTo>
                    <a:pt x="842772" y="576071"/>
                  </a:lnTo>
                  <a:lnTo>
                    <a:pt x="880169" y="568526"/>
                  </a:lnTo>
                  <a:lnTo>
                    <a:pt x="910685" y="547949"/>
                  </a:lnTo>
                  <a:lnTo>
                    <a:pt x="931247" y="517430"/>
                  </a:lnTo>
                  <a:lnTo>
                    <a:pt x="938783" y="480059"/>
                  </a:lnTo>
                  <a:lnTo>
                    <a:pt x="938783" y="96011"/>
                  </a:lnTo>
                  <a:lnTo>
                    <a:pt x="931247" y="58614"/>
                  </a:lnTo>
                  <a:lnTo>
                    <a:pt x="910685" y="28098"/>
                  </a:lnTo>
                  <a:lnTo>
                    <a:pt x="880169" y="7536"/>
                  </a:lnTo>
                  <a:lnTo>
                    <a:pt x="8427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228344" y="5230367"/>
              <a:ext cx="939165" cy="576580"/>
            </a:xfrm>
            <a:custGeom>
              <a:avLst/>
              <a:gdLst/>
              <a:ahLst/>
              <a:cxnLst/>
              <a:rect l="l" t="t" r="r" b="b"/>
              <a:pathLst>
                <a:path w="939164" h="576579">
                  <a:moveTo>
                    <a:pt x="0" y="96011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842772" y="0"/>
                  </a:lnTo>
                  <a:lnTo>
                    <a:pt x="880169" y="7536"/>
                  </a:lnTo>
                  <a:lnTo>
                    <a:pt x="910685" y="28098"/>
                  </a:lnTo>
                  <a:lnTo>
                    <a:pt x="931247" y="58614"/>
                  </a:lnTo>
                  <a:lnTo>
                    <a:pt x="938783" y="96011"/>
                  </a:lnTo>
                  <a:lnTo>
                    <a:pt x="938783" y="480059"/>
                  </a:lnTo>
                  <a:lnTo>
                    <a:pt x="931247" y="517430"/>
                  </a:lnTo>
                  <a:lnTo>
                    <a:pt x="910685" y="547949"/>
                  </a:lnTo>
                  <a:lnTo>
                    <a:pt x="880169" y="568526"/>
                  </a:lnTo>
                  <a:lnTo>
                    <a:pt x="842772" y="576071"/>
                  </a:lnTo>
                  <a:lnTo>
                    <a:pt x="96012" y="576071"/>
                  </a:lnTo>
                  <a:lnTo>
                    <a:pt x="58614" y="568526"/>
                  </a:lnTo>
                  <a:lnTo>
                    <a:pt x="28098" y="547949"/>
                  </a:lnTo>
                  <a:lnTo>
                    <a:pt x="7536" y="517430"/>
                  </a:lnTo>
                  <a:lnTo>
                    <a:pt x="0" y="480059"/>
                  </a:lnTo>
                  <a:lnTo>
                    <a:pt x="0" y="96011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62528" y="5824727"/>
              <a:ext cx="1078992" cy="557784"/>
            </a:xfrm>
            <a:prstGeom prst="rect">
              <a:avLst/>
            </a:prstGeom>
          </p:spPr>
        </p:pic>
      </p:grpSp>
      <p:sp>
        <p:nvSpPr>
          <p:cNvPr id="14" name="object 14" descr=""/>
          <p:cNvSpPr txBox="1"/>
          <p:nvPr/>
        </p:nvSpPr>
        <p:spPr>
          <a:xfrm>
            <a:off x="3575684" y="5930900"/>
            <a:ext cx="855344" cy="3321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dirty="0" sz="1000" spc="-10">
                <a:solidFill>
                  <a:srgbClr val="FFFFFF"/>
                </a:solidFill>
                <a:latin typeface="Calibri"/>
                <a:cs typeface="Calibri"/>
              </a:rPr>
              <a:t>Electrolizadores</a:t>
            </a:r>
            <a:endParaRPr sz="1000">
              <a:latin typeface="Calibri"/>
              <a:cs typeface="Calibri"/>
            </a:endParaRPr>
          </a:p>
          <a:p>
            <a:pPr algn="ctr" marL="1270">
              <a:lnSpc>
                <a:spcPct val="100000"/>
              </a:lnSpc>
            </a:pP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1,</a:t>
            </a:r>
            <a:r>
              <a:rPr dirty="0" sz="10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5,</a:t>
            </a:r>
            <a:r>
              <a:rPr dirty="0" sz="10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56</a:t>
            </a:r>
            <a:r>
              <a:rPr dirty="0" sz="10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Calibri"/>
                <a:cs typeface="Calibri"/>
              </a:rPr>
              <a:t>kW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3520249" y="5217985"/>
            <a:ext cx="2173605" cy="1164590"/>
            <a:chOff x="3520249" y="5217985"/>
            <a:chExt cx="2173605" cy="1164590"/>
          </a:xfrm>
        </p:grpSpPr>
        <p:sp>
          <p:nvSpPr>
            <p:cNvPr id="16" name="object 16" descr=""/>
            <p:cNvSpPr/>
            <p:nvPr/>
          </p:nvSpPr>
          <p:spPr>
            <a:xfrm>
              <a:off x="3532631" y="5230367"/>
              <a:ext cx="939165" cy="576580"/>
            </a:xfrm>
            <a:custGeom>
              <a:avLst/>
              <a:gdLst/>
              <a:ahLst/>
              <a:cxnLst/>
              <a:rect l="l" t="t" r="r" b="b"/>
              <a:pathLst>
                <a:path w="939164" h="576579">
                  <a:moveTo>
                    <a:pt x="842771" y="0"/>
                  </a:moveTo>
                  <a:lnTo>
                    <a:pt x="96012" y="0"/>
                  </a:lnTo>
                  <a:lnTo>
                    <a:pt x="58614" y="7536"/>
                  </a:lnTo>
                  <a:lnTo>
                    <a:pt x="28098" y="28098"/>
                  </a:lnTo>
                  <a:lnTo>
                    <a:pt x="7536" y="58614"/>
                  </a:lnTo>
                  <a:lnTo>
                    <a:pt x="0" y="96011"/>
                  </a:lnTo>
                  <a:lnTo>
                    <a:pt x="0" y="480059"/>
                  </a:lnTo>
                  <a:lnTo>
                    <a:pt x="7536" y="517430"/>
                  </a:lnTo>
                  <a:lnTo>
                    <a:pt x="28098" y="547949"/>
                  </a:lnTo>
                  <a:lnTo>
                    <a:pt x="58614" y="568526"/>
                  </a:lnTo>
                  <a:lnTo>
                    <a:pt x="96012" y="576071"/>
                  </a:lnTo>
                  <a:lnTo>
                    <a:pt x="842771" y="576071"/>
                  </a:lnTo>
                  <a:lnTo>
                    <a:pt x="880169" y="568526"/>
                  </a:lnTo>
                  <a:lnTo>
                    <a:pt x="910685" y="547949"/>
                  </a:lnTo>
                  <a:lnTo>
                    <a:pt x="931247" y="517430"/>
                  </a:lnTo>
                  <a:lnTo>
                    <a:pt x="938783" y="480059"/>
                  </a:lnTo>
                  <a:lnTo>
                    <a:pt x="938783" y="96011"/>
                  </a:lnTo>
                  <a:lnTo>
                    <a:pt x="931247" y="58614"/>
                  </a:lnTo>
                  <a:lnTo>
                    <a:pt x="910685" y="28098"/>
                  </a:lnTo>
                  <a:lnTo>
                    <a:pt x="880169" y="7536"/>
                  </a:lnTo>
                  <a:lnTo>
                    <a:pt x="8427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532631" y="5230367"/>
              <a:ext cx="939165" cy="576580"/>
            </a:xfrm>
            <a:custGeom>
              <a:avLst/>
              <a:gdLst/>
              <a:ahLst/>
              <a:cxnLst/>
              <a:rect l="l" t="t" r="r" b="b"/>
              <a:pathLst>
                <a:path w="939164" h="576579">
                  <a:moveTo>
                    <a:pt x="0" y="96011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842771" y="0"/>
                  </a:lnTo>
                  <a:lnTo>
                    <a:pt x="880169" y="7536"/>
                  </a:lnTo>
                  <a:lnTo>
                    <a:pt x="910685" y="28098"/>
                  </a:lnTo>
                  <a:lnTo>
                    <a:pt x="931247" y="58614"/>
                  </a:lnTo>
                  <a:lnTo>
                    <a:pt x="938783" y="96011"/>
                  </a:lnTo>
                  <a:lnTo>
                    <a:pt x="938783" y="480059"/>
                  </a:lnTo>
                  <a:lnTo>
                    <a:pt x="931247" y="517430"/>
                  </a:lnTo>
                  <a:lnTo>
                    <a:pt x="910685" y="547949"/>
                  </a:lnTo>
                  <a:lnTo>
                    <a:pt x="880169" y="568526"/>
                  </a:lnTo>
                  <a:lnTo>
                    <a:pt x="842771" y="576071"/>
                  </a:lnTo>
                  <a:lnTo>
                    <a:pt x="96012" y="576071"/>
                  </a:lnTo>
                  <a:lnTo>
                    <a:pt x="58614" y="568526"/>
                  </a:lnTo>
                  <a:lnTo>
                    <a:pt x="28098" y="547949"/>
                  </a:lnTo>
                  <a:lnTo>
                    <a:pt x="7536" y="517430"/>
                  </a:lnTo>
                  <a:lnTo>
                    <a:pt x="0" y="480059"/>
                  </a:lnTo>
                  <a:lnTo>
                    <a:pt x="0" y="96011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14672" y="5824727"/>
              <a:ext cx="1078991" cy="557784"/>
            </a:xfrm>
            <a:prstGeom prst="rect">
              <a:avLst/>
            </a:prstGeom>
          </p:spPr>
        </p:pic>
      </p:grpSp>
      <p:sp>
        <p:nvSpPr>
          <p:cNvPr id="19" name="object 19" descr=""/>
          <p:cNvSpPr txBox="1"/>
          <p:nvPr/>
        </p:nvSpPr>
        <p:spPr>
          <a:xfrm>
            <a:off x="4813808" y="5855004"/>
            <a:ext cx="68072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2540">
              <a:lnSpc>
                <a:spcPct val="100000"/>
              </a:lnSpc>
              <a:spcBef>
                <a:spcPts val="105"/>
              </a:spcBef>
            </a:pP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Pilas</a:t>
            </a:r>
            <a:r>
              <a:rPr dirty="0" sz="10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000" spc="-10">
                <a:solidFill>
                  <a:srgbClr val="FFFFFF"/>
                </a:solidFill>
                <a:latin typeface="Calibri"/>
                <a:cs typeface="Calibri"/>
              </a:rPr>
              <a:t> Combustible </a:t>
            </a: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1,</a:t>
            </a:r>
            <a:r>
              <a:rPr dirty="0" sz="10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5,</a:t>
            </a:r>
            <a:r>
              <a:rPr dirty="0" sz="10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30</a:t>
            </a:r>
            <a:r>
              <a:rPr dirty="0" sz="10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Calibri"/>
                <a:cs typeface="Calibri"/>
              </a:rPr>
              <a:t>kW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4672393" y="5217985"/>
            <a:ext cx="2173605" cy="1164590"/>
            <a:chOff x="4672393" y="5217985"/>
            <a:chExt cx="2173605" cy="1164590"/>
          </a:xfrm>
        </p:grpSpPr>
        <p:sp>
          <p:nvSpPr>
            <p:cNvPr id="21" name="object 21" descr=""/>
            <p:cNvSpPr/>
            <p:nvPr/>
          </p:nvSpPr>
          <p:spPr>
            <a:xfrm>
              <a:off x="4684775" y="5230367"/>
              <a:ext cx="939165" cy="576580"/>
            </a:xfrm>
            <a:custGeom>
              <a:avLst/>
              <a:gdLst/>
              <a:ahLst/>
              <a:cxnLst/>
              <a:rect l="l" t="t" r="r" b="b"/>
              <a:pathLst>
                <a:path w="939164" h="576579">
                  <a:moveTo>
                    <a:pt x="842772" y="0"/>
                  </a:moveTo>
                  <a:lnTo>
                    <a:pt x="96012" y="0"/>
                  </a:lnTo>
                  <a:lnTo>
                    <a:pt x="58614" y="7536"/>
                  </a:lnTo>
                  <a:lnTo>
                    <a:pt x="28098" y="28098"/>
                  </a:lnTo>
                  <a:lnTo>
                    <a:pt x="7536" y="58614"/>
                  </a:lnTo>
                  <a:lnTo>
                    <a:pt x="0" y="96011"/>
                  </a:lnTo>
                  <a:lnTo>
                    <a:pt x="0" y="480059"/>
                  </a:lnTo>
                  <a:lnTo>
                    <a:pt x="7536" y="517430"/>
                  </a:lnTo>
                  <a:lnTo>
                    <a:pt x="28098" y="547949"/>
                  </a:lnTo>
                  <a:lnTo>
                    <a:pt x="58614" y="568526"/>
                  </a:lnTo>
                  <a:lnTo>
                    <a:pt x="96012" y="576071"/>
                  </a:lnTo>
                  <a:lnTo>
                    <a:pt x="842772" y="576071"/>
                  </a:lnTo>
                  <a:lnTo>
                    <a:pt x="880169" y="568526"/>
                  </a:lnTo>
                  <a:lnTo>
                    <a:pt x="910685" y="547949"/>
                  </a:lnTo>
                  <a:lnTo>
                    <a:pt x="931247" y="517430"/>
                  </a:lnTo>
                  <a:lnTo>
                    <a:pt x="938784" y="480059"/>
                  </a:lnTo>
                  <a:lnTo>
                    <a:pt x="938784" y="96011"/>
                  </a:lnTo>
                  <a:lnTo>
                    <a:pt x="931247" y="58614"/>
                  </a:lnTo>
                  <a:lnTo>
                    <a:pt x="910685" y="28098"/>
                  </a:lnTo>
                  <a:lnTo>
                    <a:pt x="880169" y="7536"/>
                  </a:lnTo>
                  <a:lnTo>
                    <a:pt x="8427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684775" y="5230367"/>
              <a:ext cx="939165" cy="576580"/>
            </a:xfrm>
            <a:custGeom>
              <a:avLst/>
              <a:gdLst/>
              <a:ahLst/>
              <a:cxnLst/>
              <a:rect l="l" t="t" r="r" b="b"/>
              <a:pathLst>
                <a:path w="939164" h="576579">
                  <a:moveTo>
                    <a:pt x="0" y="96011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842772" y="0"/>
                  </a:lnTo>
                  <a:lnTo>
                    <a:pt x="880169" y="7536"/>
                  </a:lnTo>
                  <a:lnTo>
                    <a:pt x="910685" y="28098"/>
                  </a:lnTo>
                  <a:lnTo>
                    <a:pt x="931247" y="58614"/>
                  </a:lnTo>
                  <a:lnTo>
                    <a:pt x="938784" y="96011"/>
                  </a:lnTo>
                  <a:lnTo>
                    <a:pt x="938784" y="480059"/>
                  </a:lnTo>
                  <a:lnTo>
                    <a:pt x="931247" y="517430"/>
                  </a:lnTo>
                  <a:lnTo>
                    <a:pt x="910685" y="547949"/>
                  </a:lnTo>
                  <a:lnTo>
                    <a:pt x="880169" y="568526"/>
                  </a:lnTo>
                  <a:lnTo>
                    <a:pt x="842772" y="576071"/>
                  </a:lnTo>
                  <a:lnTo>
                    <a:pt x="96012" y="576071"/>
                  </a:lnTo>
                  <a:lnTo>
                    <a:pt x="58614" y="568526"/>
                  </a:lnTo>
                  <a:lnTo>
                    <a:pt x="28098" y="547949"/>
                  </a:lnTo>
                  <a:lnTo>
                    <a:pt x="7536" y="517430"/>
                  </a:lnTo>
                  <a:lnTo>
                    <a:pt x="0" y="480059"/>
                  </a:lnTo>
                  <a:lnTo>
                    <a:pt x="0" y="96011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66816" y="5824727"/>
              <a:ext cx="1078991" cy="557784"/>
            </a:xfrm>
            <a:prstGeom prst="rect">
              <a:avLst/>
            </a:prstGeom>
          </p:spPr>
        </p:pic>
      </p:grpSp>
      <p:sp>
        <p:nvSpPr>
          <p:cNvPr id="24" name="object 24" descr=""/>
          <p:cNvSpPr txBox="1"/>
          <p:nvPr/>
        </p:nvSpPr>
        <p:spPr>
          <a:xfrm>
            <a:off x="5905246" y="5855004"/>
            <a:ext cx="80327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765" marR="13970" indent="164465">
              <a:lnSpc>
                <a:spcPct val="100000"/>
              </a:lnSpc>
              <a:spcBef>
                <a:spcPts val="105"/>
              </a:spcBef>
            </a:pPr>
            <a:r>
              <a:rPr dirty="0" sz="1000" spc="-10">
                <a:solidFill>
                  <a:srgbClr val="FFFFFF"/>
                </a:solidFill>
                <a:latin typeface="Calibri"/>
                <a:cs typeface="Calibri"/>
              </a:rPr>
              <a:t>Baterías </a:t>
            </a: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Gel:</a:t>
            </a:r>
            <a:r>
              <a:rPr dirty="0" sz="10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3, 94</a:t>
            </a:r>
            <a:r>
              <a:rPr dirty="0" sz="10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Calibri"/>
                <a:cs typeface="Calibri"/>
              </a:rPr>
              <a:t>kWh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Litio:</a:t>
            </a:r>
            <a:r>
              <a:rPr dirty="0" sz="10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38.8</a:t>
            </a:r>
            <a:r>
              <a:rPr dirty="0" sz="10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Calibri"/>
                <a:cs typeface="Calibri"/>
              </a:rPr>
              <a:t>kWh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5824537" y="5217985"/>
            <a:ext cx="2173605" cy="1164590"/>
            <a:chOff x="5824537" y="5217985"/>
            <a:chExt cx="2173605" cy="1164590"/>
          </a:xfrm>
        </p:grpSpPr>
        <p:sp>
          <p:nvSpPr>
            <p:cNvPr id="26" name="object 26" descr=""/>
            <p:cNvSpPr/>
            <p:nvPr/>
          </p:nvSpPr>
          <p:spPr>
            <a:xfrm>
              <a:off x="5836920" y="5230367"/>
              <a:ext cx="939165" cy="576580"/>
            </a:xfrm>
            <a:custGeom>
              <a:avLst/>
              <a:gdLst/>
              <a:ahLst/>
              <a:cxnLst/>
              <a:rect l="l" t="t" r="r" b="b"/>
              <a:pathLst>
                <a:path w="939165" h="576579">
                  <a:moveTo>
                    <a:pt x="842772" y="0"/>
                  </a:moveTo>
                  <a:lnTo>
                    <a:pt x="96012" y="0"/>
                  </a:lnTo>
                  <a:lnTo>
                    <a:pt x="58614" y="7536"/>
                  </a:lnTo>
                  <a:lnTo>
                    <a:pt x="28098" y="28098"/>
                  </a:lnTo>
                  <a:lnTo>
                    <a:pt x="7536" y="58614"/>
                  </a:lnTo>
                  <a:lnTo>
                    <a:pt x="0" y="96011"/>
                  </a:lnTo>
                  <a:lnTo>
                    <a:pt x="0" y="480059"/>
                  </a:lnTo>
                  <a:lnTo>
                    <a:pt x="7536" y="517430"/>
                  </a:lnTo>
                  <a:lnTo>
                    <a:pt x="28098" y="547949"/>
                  </a:lnTo>
                  <a:lnTo>
                    <a:pt x="58614" y="568526"/>
                  </a:lnTo>
                  <a:lnTo>
                    <a:pt x="96012" y="576071"/>
                  </a:lnTo>
                  <a:lnTo>
                    <a:pt x="842772" y="576071"/>
                  </a:lnTo>
                  <a:lnTo>
                    <a:pt x="880169" y="568526"/>
                  </a:lnTo>
                  <a:lnTo>
                    <a:pt x="910685" y="547949"/>
                  </a:lnTo>
                  <a:lnTo>
                    <a:pt x="931247" y="517430"/>
                  </a:lnTo>
                  <a:lnTo>
                    <a:pt x="938783" y="480059"/>
                  </a:lnTo>
                  <a:lnTo>
                    <a:pt x="938783" y="96011"/>
                  </a:lnTo>
                  <a:lnTo>
                    <a:pt x="931247" y="58614"/>
                  </a:lnTo>
                  <a:lnTo>
                    <a:pt x="910685" y="28098"/>
                  </a:lnTo>
                  <a:lnTo>
                    <a:pt x="880169" y="7536"/>
                  </a:lnTo>
                  <a:lnTo>
                    <a:pt x="8427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836920" y="5230367"/>
              <a:ext cx="939165" cy="576580"/>
            </a:xfrm>
            <a:custGeom>
              <a:avLst/>
              <a:gdLst/>
              <a:ahLst/>
              <a:cxnLst/>
              <a:rect l="l" t="t" r="r" b="b"/>
              <a:pathLst>
                <a:path w="939165" h="576579">
                  <a:moveTo>
                    <a:pt x="0" y="96011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842772" y="0"/>
                  </a:lnTo>
                  <a:lnTo>
                    <a:pt x="880169" y="7536"/>
                  </a:lnTo>
                  <a:lnTo>
                    <a:pt x="910685" y="28098"/>
                  </a:lnTo>
                  <a:lnTo>
                    <a:pt x="931247" y="58614"/>
                  </a:lnTo>
                  <a:lnTo>
                    <a:pt x="938783" y="96011"/>
                  </a:lnTo>
                  <a:lnTo>
                    <a:pt x="938783" y="480059"/>
                  </a:lnTo>
                  <a:lnTo>
                    <a:pt x="931247" y="517430"/>
                  </a:lnTo>
                  <a:lnTo>
                    <a:pt x="910685" y="547949"/>
                  </a:lnTo>
                  <a:lnTo>
                    <a:pt x="880169" y="568526"/>
                  </a:lnTo>
                  <a:lnTo>
                    <a:pt x="842772" y="576071"/>
                  </a:lnTo>
                  <a:lnTo>
                    <a:pt x="96012" y="576071"/>
                  </a:lnTo>
                  <a:lnTo>
                    <a:pt x="58614" y="568526"/>
                  </a:lnTo>
                  <a:lnTo>
                    <a:pt x="28098" y="547949"/>
                  </a:lnTo>
                  <a:lnTo>
                    <a:pt x="7536" y="517430"/>
                  </a:lnTo>
                  <a:lnTo>
                    <a:pt x="0" y="480059"/>
                  </a:lnTo>
                  <a:lnTo>
                    <a:pt x="0" y="96011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18960" y="5824727"/>
              <a:ext cx="1078992" cy="557784"/>
            </a:xfrm>
            <a:prstGeom prst="rect">
              <a:avLst/>
            </a:prstGeom>
          </p:spPr>
        </p:pic>
      </p:grpSp>
      <p:sp>
        <p:nvSpPr>
          <p:cNvPr id="29" name="object 29" descr=""/>
          <p:cNvSpPr txBox="1"/>
          <p:nvPr/>
        </p:nvSpPr>
        <p:spPr>
          <a:xfrm>
            <a:off x="7161403" y="5930900"/>
            <a:ext cx="596265" cy="3321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dirty="0" sz="1000" spc="-10">
                <a:solidFill>
                  <a:srgbClr val="FFFFFF"/>
                </a:solidFill>
                <a:latin typeface="Calibri"/>
                <a:cs typeface="Calibri"/>
              </a:rPr>
              <a:t>SuperCond</a:t>
            </a:r>
            <a:endParaRPr sz="1000">
              <a:latin typeface="Calibri"/>
              <a:cs typeface="Calibri"/>
            </a:endParaRPr>
          </a:p>
          <a:p>
            <a:pPr algn="ctr" marL="1270">
              <a:lnSpc>
                <a:spcPct val="100000"/>
              </a:lnSpc>
            </a:pP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714</a:t>
            </a:r>
            <a:r>
              <a:rPr dirty="0" sz="10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Calibri"/>
                <a:cs typeface="Calibri"/>
              </a:rPr>
              <a:t>Wh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6976681" y="5217985"/>
            <a:ext cx="2137410" cy="1164590"/>
            <a:chOff x="6976681" y="5217985"/>
            <a:chExt cx="2137410" cy="1164590"/>
          </a:xfrm>
        </p:grpSpPr>
        <p:sp>
          <p:nvSpPr>
            <p:cNvPr id="31" name="object 31" descr=""/>
            <p:cNvSpPr/>
            <p:nvPr/>
          </p:nvSpPr>
          <p:spPr>
            <a:xfrm>
              <a:off x="6989063" y="5230367"/>
              <a:ext cx="939165" cy="576580"/>
            </a:xfrm>
            <a:custGeom>
              <a:avLst/>
              <a:gdLst/>
              <a:ahLst/>
              <a:cxnLst/>
              <a:rect l="l" t="t" r="r" b="b"/>
              <a:pathLst>
                <a:path w="939165" h="576579">
                  <a:moveTo>
                    <a:pt x="842771" y="0"/>
                  </a:moveTo>
                  <a:lnTo>
                    <a:pt x="96011" y="0"/>
                  </a:lnTo>
                  <a:lnTo>
                    <a:pt x="58614" y="7536"/>
                  </a:lnTo>
                  <a:lnTo>
                    <a:pt x="28098" y="28098"/>
                  </a:lnTo>
                  <a:lnTo>
                    <a:pt x="7536" y="58614"/>
                  </a:lnTo>
                  <a:lnTo>
                    <a:pt x="0" y="96011"/>
                  </a:lnTo>
                  <a:lnTo>
                    <a:pt x="0" y="480059"/>
                  </a:lnTo>
                  <a:lnTo>
                    <a:pt x="7536" y="517430"/>
                  </a:lnTo>
                  <a:lnTo>
                    <a:pt x="28098" y="547949"/>
                  </a:lnTo>
                  <a:lnTo>
                    <a:pt x="58614" y="568526"/>
                  </a:lnTo>
                  <a:lnTo>
                    <a:pt x="96011" y="576071"/>
                  </a:lnTo>
                  <a:lnTo>
                    <a:pt x="842771" y="576071"/>
                  </a:lnTo>
                  <a:lnTo>
                    <a:pt x="880169" y="568526"/>
                  </a:lnTo>
                  <a:lnTo>
                    <a:pt x="910685" y="547949"/>
                  </a:lnTo>
                  <a:lnTo>
                    <a:pt x="931247" y="517430"/>
                  </a:lnTo>
                  <a:lnTo>
                    <a:pt x="938783" y="480059"/>
                  </a:lnTo>
                  <a:lnTo>
                    <a:pt x="938783" y="96011"/>
                  </a:lnTo>
                  <a:lnTo>
                    <a:pt x="931247" y="58614"/>
                  </a:lnTo>
                  <a:lnTo>
                    <a:pt x="910685" y="28098"/>
                  </a:lnTo>
                  <a:lnTo>
                    <a:pt x="880169" y="7536"/>
                  </a:lnTo>
                  <a:lnTo>
                    <a:pt x="8427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989063" y="5230367"/>
              <a:ext cx="939165" cy="576580"/>
            </a:xfrm>
            <a:custGeom>
              <a:avLst/>
              <a:gdLst/>
              <a:ahLst/>
              <a:cxnLst/>
              <a:rect l="l" t="t" r="r" b="b"/>
              <a:pathLst>
                <a:path w="939165" h="576579">
                  <a:moveTo>
                    <a:pt x="0" y="96011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1" y="0"/>
                  </a:lnTo>
                  <a:lnTo>
                    <a:pt x="842771" y="0"/>
                  </a:lnTo>
                  <a:lnTo>
                    <a:pt x="880169" y="7536"/>
                  </a:lnTo>
                  <a:lnTo>
                    <a:pt x="910685" y="28098"/>
                  </a:lnTo>
                  <a:lnTo>
                    <a:pt x="931247" y="58614"/>
                  </a:lnTo>
                  <a:lnTo>
                    <a:pt x="938783" y="96011"/>
                  </a:lnTo>
                  <a:lnTo>
                    <a:pt x="938783" y="480059"/>
                  </a:lnTo>
                  <a:lnTo>
                    <a:pt x="931247" y="517430"/>
                  </a:lnTo>
                  <a:lnTo>
                    <a:pt x="910685" y="547949"/>
                  </a:lnTo>
                  <a:lnTo>
                    <a:pt x="880169" y="568526"/>
                  </a:lnTo>
                  <a:lnTo>
                    <a:pt x="842771" y="576071"/>
                  </a:lnTo>
                  <a:lnTo>
                    <a:pt x="96011" y="576071"/>
                  </a:lnTo>
                  <a:lnTo>
                    <a:pt x="58614" y="568526"/>
                  </a:lnTo>
                  <a:lnTo>
                    <a:pt x="28098" y="547949"/>
                  </a:lnTo>
                  <a:lnTo>
                    <a:pt x="7536" y="517430"/>
                  </a:lnTo>
                  <a:lnTo>
                    <a:pt x="0" y="480059"/>
                  </a:lnTo>
                  <a:lnTo>
                    <a:pt x="0" y="96011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71103" y="5824727"/>
              <a:ext cx="1042416" cy="557784"/>
            </a:xfrm>
            <a:prstGeom prst="rect">
              <a:avLst/>
            </a:prstGeom>
          </p:spPr>
        </p:pic>
      </p:grpSp>
      <p:sp>
        <p:nvSpPr>
          <p:cNvPr id="34" name="object 34" descr=""/>
          <p:cNvSpPr txBox="1"/>
          <p:nvPr/>
        </p:nvSpPr>
        <p:spPr>
          <a:xfrm>
            <a:off x="8221726" y="5855004"/>
            <a:ext cx="74549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4445">
              <a:lnSpc>
                <a:spcPct val="100000"/>
              </a:lnSpc>
              <a:spcBef>
                <a:spcPts val="105"/>
              </a:spcBef>
            </a:pPr>
            <a:r>
              <a:rPr dirty="0" sz="1000" spc="-10">
                <a:solidFill>
                  <a:srgbClr val="FFFFFF"/>
                </a:solidFill>
                <a:latin typeface="Calibri"/>
                <a:cs typeface="Calibri"/>
              </a:rPr>
              <a:t>Cargas Programables </a:t>
            </a: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45</a:t>
            </a:r>
            <a:r>
              <a:rPr dirty="0" sz="10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Calibri"/>
                <a:cs typeface="Calibri"/>
              </a:rPr>
              <a:t>kW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5" name="object 35" descr=""/>
          <p:cNvGrpSpPr/>
          <p:nvPr/>
        </p:nvGrpSpPr>
        <p:grpSpPr>
          <a:xfrm>
            <a:off x="63817" y="4654296"/>
            <a:ext cx="9029065" cy="2204085"/>
            <a:chOff x="63817" y="4654296"/>
            <a:chExt cx="9029065" cy="2204085"/>
          </a:xfrm>
        </p:grpSpPr>
        <p:sp>
          <p:nvSpPr>
            <p:cNvPr id="36" name="object 36" descr=""/>
            <p:cNvSpPr/>
            <p:nvPr/>
          </p:nvSpPr>
          <p:spPr>
            <a:xfrm>
              <a:off x="8141208" y="5230368"/>
              <a:ext cx="939165" cy="576580"/>
            </a:xfrm>
            <a:custGeom>
              <a:avLst/>
              <a:gdLst/>
              <a:ahLst/>
              <a:cxnLst/>
              <a:rect l="l" t="t" r="r" b="b"/>
              <a:pathLst>
                <a:path w="939165" h="576579">
                  <a:moveTo>
                    <a:pt x="842772" y="0"/>
                  </a:moveTo>
                  <a:lnTo>
                    <a:pt x="96012" y="0"/>
                  </a:lnTo>
                  <a:lnTo>
                    <a:pt x="58614" y="7536"/>
                  </a:lnTo>
                  <a:lnTo>
                    <a:pt x="28098" y="28098"/>
                  </a:lnTo>
                  <a:lnTo>
                    <a:pt x="7536" y="58614"/>
                  </a:lnTo>
                  <a:lnTo>
                    <a:pt x="0" y="96011"/>
                  </a:lnTo>
                  <a:lnTo>
                    <a:pt x="0" y="480059"/>
                  </a:lnTo>
                  <a:lnTo>
                    <a:pt x="7536" y="517430"/>
                  </a:lnTo>
                  <a:lnTo>
                    <a:pt x="28098" y="547949"/>
                  </a:lnTo>
                  <a:lnTo>
                    <a:pt x="58614" y="568526"/>
                  </a:lnTo>
                  <a:lnTo>
                    <a:pt x="96012" y="576071"/>
                  </a:lnTo>
                  <a:lnTo>
                    <a:pt x="842772" y="576071"/>
                  </a:lnTo>
                  <a:lnTo>
                    <a:pt x="880169" y="568526"/>
                  </a:lnTo>
                  <a:lnTo>
                    <a:pt x="910685" y="547949"/>
                  </a:lnTo>
                  <a:lnTo>
                    <a:pt x="931247" y="517430"/>
                  </a:lnTo>
                  <a:lnTo>
                    <a:pt x="938784" y="480059"/>
                  </a:lnTo>
                  <a:lnTo>
                    <a:pt x="938784" y="96011"/>
                  </a:lnTo>
                  <a:lnTo>
                    <a:pt x="931247" y="58614"/>
                  </a:lnTo>
                  <a:lnTo>
                    <a:pt x="910685" y="28098"/>
                  </a:lnTo>
                  <a:lnTo>
                    <a:pt x="880169" y="7536"/>
                  </a:lnTo>
                  <a:lnTo>
                    <a:pt x="8427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8141208" y="5230368"/>
              <a:ext cx="939165" cy="576580"/>
            </a:xfrm>
            <a:custGeom>
              <a:avLst/>
              <a:gdLst/>
              <a:ahLst/>
              <a:cxnLst/>
              <a:rect l="l" t="t" r="r" b="b"/>
              <a:pathLst>
                <a:path w="939165" h="576579">
                  <a:moveTo>
                    <a:pt x="0" y="96011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842772" y="0"/>
                  </a:lnTo>
                  <a:lnTo>
                    <a:pt x="880169" y="7536"/>
                  </a:lnTo>
                  <a:lnTo>
                    <a:pt x="910685" y="28098"/>
                  </a:lnTo>
                  <a:lnTo>
                    <a:pt x="931247" y="58614"/>
                  </a:lnTo>
                  <a:lnTo>
                    <a:pt x="938784" y="96011"/>
                  </a:lnTo>
                  <a:lnTo>
                    <a:pt x="938784" y="480059"/>
                  </a:lnTo>
                  <a:lnTo>
                    <a:pt x="931247" y="517430"/>
                  </a:lnTo>
                  <a:lnTo>
                    <a:pt x="910685" y="547949"/>
                  </a:lnTo>
                  <a:lnTo>
                    <a:pt x="880169" y="568526"/>
                  </a:lnTo>
                  <a:lnTo>
                    <a:pt x="842772" y="576071"/>
                  </a:lnTo>
                  <a:lnTo>
                    <a:pt x="96012" y="576071"/>
                  </a:lnTo>
                  <a:lnTo>
                    <a:pt x="58614" y="568526"/>
                  </a:lnTo>
                  <a:lnTo>
                    <a:pt x="28098" y="547949"/>
                  </a:lnTo>
                  <a:lnTo>
                    <a:pt x="7536" y="517430"/>
                  </a:lnTo>
                  <a:lnTo>
                    <a:pt x="0" y="480059"/>
                  </a:lnTo>
                  <a:lnTo>
                    <a:pt x="0" y="96011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14944" y="5230368"/>
              <a:ext cx="637031" cy="633984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28744" y="4867656"/>
              <a:ext cx="2529840" cy="1990343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93008" y="4867656"/>
              <a:ext cx="1051560" cy="1310639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45151" y="4867656"/>
              <a:ext cx="1051560" cy="1310639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345680" y="5303520"/>
              <a:ext cx="213360" cy="356616"/>
            </a:xfrm>
            <a:prstGeom prst="rect">
              <a:avLst/>
            </a:prstGeom>
          </p:spPr>
        </p:pic>
        <p:sp>
          <p:nvSpPr>
            <p:cNvPr id="43" name="object 43" descr=""/>
            <p:cNvSpPr/>
            <p:nvPr/>
          </p:nvSpPr>
          <p:spPr>
            <a:xfrm>
              <a:off x="7345680" y="5303520"/>
              <a:ext cx="213360" cy="356870"/>
            </a:xfrm>
            <a:custGeom>
              <a:avLst/>
              <a:gdLst/>
              <a:ahLst/>
              <a:cxnLst/>
              <a:rect l="l" t="t" r="r" b="b"/>
              <a:pathLst>
                <a:path w="213359" h="356870">
                  <a:moveTo>
                    <a:pt x="213360" y="26669"/>
                  </a:moveTo>
                  <a:lnTo>
                    <a:pt x="204978" y="37052"/>
                  </a:lnTo>
                  <a:lnTo>
                    <a:pt x="182118" y="45529"/>
                  </a:lnTo>
                  <a:lnTo>
                    <a:pt x="148209" y="51244"/>
                  </a:lnTo>
                  <a:lnTo>
                    <a:pt x="106679" y="53339"/>
                  </a:lnTo>
                  <a:lnTo>
                    <a:pt x="65150" y="51244"/>
                  </a:lnTo>
                  <a:lnTo>
                    <a:pt x="31242" y="45529"/>
                  </a:lnTo>
                  <a:lnTo>
                    <a:pt x="8382" y="37052"/>
                  </a:lnTo>
                  <a:lnTo>
                    <a:pt x="0" y="26669"/>
                  </a:lnTo>
                  <a:lnTo>
                    <a:pt x="8381" y="16287"/>
                  </a:lnTo>
                  <a:lnTo>
                    <a:pt x="31241" y="7810"/>
                  </a:lnTo>
                  <a:lnTo>
                    <a:pt x="65150" y="2095"/>
                  </a:lnTo>
                  <a:lnTo>
                    <a:pt x="106679" y="0"/>
                  </a:lnTo>
                  <a:lnTo>
                    <a:pt x="148209" y="2095"/>
                  </a:lnTo>
                  <a:lnTo>
                    <a:pt x="182118" y="7810"/>
                  </a:lnTo>
                  <a:lnTo>
                    <a:pt x="204978" y="16287"/>
                  </a:lnTo>
                  <a:lnTo>
                    <a:pt x="213360" y="26669"/>
                  </a:lnTo>
                  <a:close/>
                </a:path>
                <a:path w="213359" h="356870">
                  <a:moveTo>
                    <a:pt x="213360" y="26669"/>
                  </a:moveTo>
                  <a:lnTo>
                    <a:pt x="213360" y="329945"/>
                  </a:lnTo>
                  <a:lnTo>
                    <a:pt x="204978" y="340328"/>
                  </a:lnTo>
                  <a:lnTo>
                    <a:pt x="182118" y="348805"/>
                  </a:lnTo>
                  <a:lnTo>
                    <a:pt x="148209" y="354520"/>
                  </a:lnTo>
                  <a:lnTo>
                    <a:pt x="106679" y="356615"/>
                  </a:lnTo>
                  <a:lnTo>
                    <a:pt x="65150" y="354520"/>
                  </a:lnTo>
                  <a:lnTo>
                    <a:pt x="31242" y="348805"/>
                  </a:lnTo>
                  <a:lnTo>
                    <a:pt x="8382" y="340328"/>
                  </a:lnTo>
                  <a:lnTo>
                    <a:pt x="0" y="329945"/>
                  </a:lnTo>
                  <a:lnTo>
                    <a:pt x="0" y="26669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370063" y="5285232"/>
              <a:ext cx="45719" cy="45720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7370063" y="5285232"/>
              <a:ext cx="45720" cy="45720"/>
            </a:xfrm>
            <a:custGeom>
              <a:avLst/>
              <a:gdLst/>
              <a:ahLst/>
              <a:cxnLst/>
              <a:rect l="l" t="t" r="r" b="b"/>
              <a:pathLst>
                <a:path w="45720" h="45720">
                  <a:moveTo>
                    <a:pt x="45719" y="5715"/>
                  </a:moveTo>
                  <a:lnTo>
                    <a:pt x="45719" y="8890"/>
                  </a:lnTo>
                  <a:lnTo>
                    <a:pt x="35432" y="11430"/>
                  </a:lnTo>
                  <a:lnTo>
                    <a:pt x="22859" y="11430"/>
                  </a:lnTo>
                  <a:lnTo>
                    <a:pt x="10286" y="11430"/>
                  </a:lnTo>
                  <a:lnTo>
                    <a:pt x="0" y="8890"/>
                  </a:lnTo>
                  <a:lnTo>
                    <a:pt x="0" y="5715"/>
                  </a:lnTo>
                  <a:lnTo>
                    <a:pt x="0" y="2540"/>
                  </a:lnTo>
                  <a:lnTo>
                    <a:pt x="10286" y="0"/>
                  </a:lnTo>
                  <a:lnTo>
                    <a:pt x="22859" y="0"/>
                  </a:lnTo>
                  <a:lnTo>
                    <a:pt x="35432" y="0"/>
                  </a:lnTo>
                  <a:lnTo>
                    <a:pt x="45719" y="2540"/>
                  </a:lnTo>
                  <a:lnTo>
                    <a:pt x="45719" y="5715"/>
                  </a:lnTo>
                  <a:close/>
                </a:path>
                <a:path w="45720" h="45720">
                  <a:moveTo>
                    <a:pt x="45719" y="5715"/>
                  </a:moveTo>
                  <a:lnTo>
                    <a:pt x="45719" y="40005"/>
                  </a:lnTo>
                  <a:lnTo>
                    <a:pt x="45719" y="43180"/>
                  </a:lnTo>
                  <a:lnTo>
                    <a:pt x="35432" y="45720"/>
                  </a:lnTo>
                  <a:lnTo>
                    <a:pt x="22859" y="45720"/>
                  </a:lnTo>
                  <a:lnTo>
                    <a:pt x="10286" y="45720"/>
                  </a:lnTo>
                  <a:lnTo>
                    <a:pt x="0" y="43180"/>
                  </a:lnTo>
                  <a:lnTo>
                    <a:pt x="0" y="40005"/>
                  </a:lnTo>
                  <a:lnTo>
                    <a:pt x="0" y="5715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482839" y="5294376"/>
              <a:ext cx="45719" cy="45720"/>
            </a:xfrm>
            <a:prstGeom prst="rect">
              <a:avLst/>
            </a:prstGeom>
          </p:spPr>
        </p:pic>
        <p:sp>
          <p:nvSpPr>
            <p:cNvPr id="47" name="object 47" descr=""/>
            <p:cNvSpPr/>
            <p:nvPr/>
          </p:nvSpPr>
          <p:spPr>
            <a:xfrm>
              <a:off x="7482839" y="5294376"/>
              <a:ext cx="45720" cy="45720"/>
            </a:xfrm>
            <a:custGeom>
              <a:avLst/>
              <a:gdLst/>
              <a:ahLst/>
              <a:cxnLst/>
              <a:rect l="l" t="t" r="r" b="b"/>
              <a:pathLst>
                <a:path w="45720" h="45720">
                  <a:moveTo>
                    <a:pt x="45719" y="5715"/>
                  </a:moveTo>
                  <a:lnTo>
                    <a:pt x="45719" y="8890"/>
                  </a:lnTo>
                  <a:lnTo>
                    <a:pt x="35432" y="11430"/>
                  </a:lnTo>
                  <a:lnTo>
                    <a:pt x="22859" y="11430"/>
                  </a:lnTo>
                  <a:lnTo>
                    <a:pt x="10286" y="11430"/>
                  </a:lnTo>
                  <a:lnTo>
                    <a:pt x="0" y="8890"/>
                  </a:lnTo>
                  <a:lnTo>
                    <a:pt x="0" y="5715"/>
                  </a:lnTo>
                  <a:lnTo>
                    <a:pt x="0" y="2540"/>
                  </a:lnTo>
                  <a:lnTo>
                    <a:pt x="10286" y="0"/>
                  </a:lnTo>
                  <a:lnTo>
                    <a:pt x="22859" y="0"/>
                  </a:lnTo>
                  <a:lnTo>
                    <a:pt x="35432" y="0"/>
                  </a:lnTo>
                  <a:lnTo>
                    <a:pt x="45719" y="2540"/>
                  </a:lnTo>
                  <a:lnTo>
                    <a:pt x="45719" y="5715"/>
                  </a:lnTo>
                  <a:close/>
                </a:path>
                <a:path w="45720" h="45720">
                  <a:moveTo>
                    <a:pt x="45719" y="5715"/>
                  </a:moveTo>
                  <a:lnTo>
                    <a:pt x="45719" y="40005"/>
                  </a:lnTo>
                  <a:lnTo>
                    <a:pt x="45719" y="43180"/>
                  </a:lnTo>
                  <a:lnTo>
                    <a:pt x="35432" y="45720"/>
                  </a:lnTo>
                  <a:lnTo>
                    <a:pt x="22859" y="45720"/>
                  </a:lnTo>
                  <a:lnTo>
                    <a:pt x="10286" y="45720"/>
                  </a:lnTo>
                  <a:lnTo>
                    <a:pt x="0" y="43180"/>
                  </a:lnTo>
                  <a:lnTo>
                    <a:pt x="0" y="40005"/>
                  </a:lnTo>
                  <a:lnTo>
                    <a:pt x="0" y="5715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373111" y="5388864"/>
              <a:ext cx="155448" cy="225552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72312" y="4654296"/>
              <a:ext cx="1411224" cy="1752600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6239" y="5230368"/>
              <a:ext cx="329184" cy="576072"/>
            </a:xfrm>
            <a:prstGeom prst="rect">
              <a:avLst/>
            </a:prstGeom>
          </p:spPr>
        </p:pic>
        <p:sp>
          <p:nvSpPr>
            <p:cNvPr id="51" name="object 51" descr=""/>
            <p:cNvSpPr/>
            <p:nvPr/>
          </p:nvSpPr>
          <p:spPr>
            <a:xfrm>
              <a:off x="76200" y="5230368"/>
              <a:ext cx="939165" cy="576580"/>
            </a:xfrm>
            <a:custGeom>
              <a:avLst/>
              <a:gdLst/>
              <a:ahLst/>
              <a:cxnLst/>
              <a:rect l="l" t="t" r="r" b="b"/>
              <a:pathLst>
                <a:path w="939165" h="576579">
                  <a:moveTo>
                    <a:pt x="0" y="96011"/>
                  </a:moveTo>
                  <a:lnTo>
                    <a:pt x="7545" y="58614"/>
                  </a:lnTo>
                  <a:lnTo>
                    <a:pt x="28121" y="28098"/>
                  </a:lnTo>
                  <a:lnTo>
                    <a:pt x="58640" y="7536"/>
                  </a:lnTo>
                  <a:lnTo>
                    <a:pt x="96012" y="0"/>
                  </a:lnTo>
                  <a:lnTo>
                    <a:pt x="842772" y="0"/>
                  </a:lnTo>
                  <a:lnTo>
                    <a:pt x="880142" y="7536"/>
                  </a:lnTo>
                  <a:lnTo>
                    <a:pt x="910661" y="28098"/>
                  </a:lnTo>
                  <a:lnTo>
                    <a:pt x="931238" y="58614"/>
                  </a:lnTo>
                  <a:lnTo>
                    <a:pt x="938784" y="96011"/>
                  </a:lnTo>
                  <a:lnTo>
                    <a:pt x="938784" y="480059"/>
                  </a:lnTo>
                  <a:lnTo>
                    <a:pt x="931238" y="517430"/>
                  </a:lnTo>
                  <a:lnTo>
                    <a:pt x="910661" y="547949"/>
                  </a:lnTo>
                  <a:lnTo>
                    <a:pt x="880142" y="568526"/>
                  </a:lnTo>
                  <a:lnTo>
                    <a:pt x="842772" y="576071"/>
                  </a:lnTo>
                  <a:lnTo>
                    <a:pt x="96012" y="576071"/>
                  </a:lnTo>
                  <a:lnTo>
                    <a:pt x="58640" y="568526"/>
                  </a:lnTo>
                  <a:lnTo>
                    <a:pt x="28121" y="547949"/>
                  </a:lnTo>
                  <a:lnTo>
                    <a:pt x="7545" y="517430"/>
                  </a:lnTo>
                  <a:lnTo>
                    <a:pt x="0" y="480059"/>
                  </a:lnTo>
                  <a:lnTo>
                    <a:pt x="0" y="96011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267712" y="5071872"/>
              <a:ext cx="1054608" cy="1310639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10384" y="5824728"/>
              <a:ext cx="1078992" cy="557784"/>
            </a:xfrm>
            <a:prstGeom prst="rect">
              <a:avLst/>
            </a:prstGeom>
          </p:spPr>
        </p:pic>
      </p:grpSp>
      <p:sp>
        <p:nvSpPr>
          <p:cNvPr id="54" name="object 54" descr=""/>
          <p:cNvSpPr txBox="1"/>
          <p:nvPr/>
        </p:nvSpPr>
        <p:spPr>
          <a:xfrm>
            <a:off x="2526919" y="5855004"/>
            <a:ext cx="64516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000" spc="-10">
                <a:solidFill>
                  <a:srgbClr val="FFFFFF"/>
                </a:solidFill>
                <a:latin typeface="Calibri"/>
                <a:cs typeface="Calibri"/>
              </a:rPr>
              <a:t>Emuladores eólicos </a:t>
            </a:r>
            <a:r>
              <a:rPr dirty="0" sz="1000">
                <a:solidFill>
                  <a:srgbClr val="FFFFFF"/>
                </a:solidFill>
                <a:latin typeface="Calibri"/>
                <a:cs typeface="Calibri"/>
              </a:rPr>
              <a:t>30,90</a:t>
            </a:r>
            <a:r>
              <a:rPr dirty="0" sz="10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Calibri"/>
                <a:cs typeface="Calibri"/>
              </a:rPr>
              <a:t>kVA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5" name="object 55" descr=""/>
          <p:cNvGrpSpPr/>
          <p:nvPr/>
        </p:nvGrpSpPr>
        <p:grpSpPr>
          <a:xfrm>
            <a:off x="195071" y="1700783"/>
            <a:ext cx="8798560" cy="4118610"/>
            <a:chOff x="195071" y="1700783"/>
            <a:chExt cx="8798560" cy="4118610"/>
          </a:xfrm>
        </p:grpSpPr>
        <p:sp>
          <p:nvSpPr>
            <p:cNvPr id="56" name="object 56" descr=""/>
            <p:cNvSpPr/>
            <p:nvPr/>
          </p:nvSpPr>
          <p:spPr>
            <a:xfrm>
              <a:off x="2380488" y="5230368"/>
              <a:ext cx="939165" cy="576580"/>
            </a:xfrm>
            <a:custGeom>
              <a:avLst/>
              <a:gdLst/>
              <a:ahLst/>
              <a:cxnLst/>
              <a:rect l="l" t="t" r="r" b="b"/>
              <a:pathLst>
                <a:path w="939164" h="576579">
                  <a:moveTo>
                    <a:pt x="0" y="96011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842772" y="0"/>
                  </a:lnTo>
                  <a:lnTo>
                    <a:pt x="880169" y="7536"/>
                  </a:lnTo>
                  <a:lnTo>
                    <a:pt x="910685" y="28098"/>
                  </a:lnTo>
                  <a:lnTo>
                    <a:pt x="931247" y="58614"/>
                  </a:lnTo>
                  <a:lnTo>
                    <a:pt x="938784" y="96011"/>
                  </a:lnTo>
                  <a:lnTo>
                    <a:pt x="938784" y="480059"/>
                  </a:lnTo>
                  <a:lnTo>
                    <a:pt x="931247" y="517430"/>
                  </a:lnTo>
                  <a:lnTo>
                    <a:pt x="910685" y="547949"/>
                  </a:lnTo>
                  <a:lnTo>
                    <a:pt x="880169" y="568526"/>
                  </a:lnTo>
                  <a:lnTo>
                    <a:pt x="842772" y="576071"/>
                  </a:lnTo>
                  <a:lnTo>
                    <a:pt x="96012" y="576071"/>
                  </a:lnTo>
                  <a:lnTo>
                    <a:pt x="58614" y="568526"/>
                  </a:lnTo>
                  <a:lnTo>
                    <a:pt x="28098" y="547949"/>
                  </a:lnTo>
                  <a:lnTo>
                    <a:pt x="7536" y="517430"/>
                  </a:lnTo>
                  <a:lnTo>
                    <a:pt x="0" y="480059"/>
                  </a:lnTo>
                  <a:lnTo>
                    <a:pt x="0" y="96011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254507" y="3573779"/>
              <a:ext cx="8713470" cy="0"/>
            </a:xfrm>
            <a:custGeom>
              <a:avLst/>
              <a:gdLst/>
              <a:ahLst/>
              <a:cxnLst/>
              <a:rect l="l" t="t" r="r" b="b"/>
              <a:pathLst>
                <a:path w="8713470" h="0">
                  <a:moveTo>
                    <a:pt x="0" y="0"/>
                  </a:moveTo>
                  <a:lnTo>
                    <a:pt x="8712962" y="0"/>
                  </a:lnTo>
                </a:path>
              </a:pathLst>
            </a:custGeom>
            <a:ln w="51816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95071" y="4492751"/>
              <a:ext cx="777240" cy="304800"/>
            </a:xfrm>
            <a:prstGeom prst="rect">
              <a:avLst/>
            </a:prstGeom>
          </p:spPr>
        </p:pic>
        <p:sp>
          <p:nvSpPr>
            <p:cNvPr id="59" name="object 59" descr=""/>
            <p:cNvSpPr/>
            <p:nvPr/>
          </p:nvSpPr>
          <p:spPr>
            <a:xfrm>
              <a:off x="1691639" y="4687823"/>
              <a:ext cx="0" cy="542925"/>
            </a:xfrm>
            <a:custGeom>
              <a:avLst/>
              <a:gdLst/>
              <a:ahLst/>
              <a:cxnLst/>
              <a:rect l="l" t="t" r="r" b="b"/>
              <a:pathLst>
                <a:path w="0" h="542925">
                  <a:moveTo>
                    <a:pt x="0" y="542670"/>
                  </a:moveTo>
                  <a:lnTo>
                    <a:pt x="0" y="362712"/>
                  </a:lnTo>
                </a:path>
                <a:path w="0" h="542925">
                  <a:moveTo>
                    <a:pt x="0" y="179958"/>
                  </a:moveTo>
                  <a:lnTo>
                    <a:pt x="0" y="0"/>
                  </a:lnTo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1607946" y="4899279"/>
              <a:ext cx="90170" cy="156210"/>
            </a:xfrm>
            <a:custGeom>
              <a:avLst/>
              <a:gdLst/>
              <a:ahLst/>
              <a:cxnLst/>
              <a:rect l="l" t="t" r="r" b="b"/>
              <a:pathLst>
                <a:path w="90169" h="156210">
                  <a:moveTo>
                    <a:pt x="90042" y="155956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426207" y="4474463"/>
              <a:ext cx="777240" cy="252984"/>
            </a:xfrm>
            <a:prstGeom prst="rect">
              <a:avLst/>
            </a:prstGeom>
          </p:spPr>
        </p:pic>
        <p:sp>
          <p:nvSpPr>
            <p:cNvPr id="62" name="object 62" descr=""/>
            <p:cNvSpPr/>
            <p:nvPr/>
          </p:nvSpPr>
          <p:spPr>
            <a:xfrm>
              <a:off x="2770632" y="4687823"/>
              <a:ext cx="1213485" cy="542925"/>
            </a:xfrm>
            <a:custGeom>
              <a:avLst/>
              <a:gdLst/>
              <a:ahLst/>
              <a:cxnLst/>
              <a:rect l="l" t="t" r="r" b="b"/>
              <a:pathLst>
                <a:path w="1213485" h="542925">
                  <a:moveTo>
                    <a:pt x="0" y="540003"/>
                  </a:moveTo>
                  <a:lnTo>
                    <a:pt x="0" y="0"/>
                  </a:lnTo>
                </a:path>
                <a:path w="1213485" h="542925">
                  <a:moveTo>
                    <a:pt x="1213104" y="542670"/>
                  </a:moveTo>
                  <a:lnTo>
                    <a:pt x="1213104" y="362712"/>
                  </a:lnTo>
                </a:path>
                <a:path w="1213485" h="542925">
                  <a:moveTo>
                    <a:pt x="1213104" y="179958"/>
                  </a:moveTo>
                  <a:lnTo>
                    <a:pt x="1213104" y="0"/>
                  </a:lnTo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3899281" y="4899279"/>
              <a:ext cx="90170" cy="156210"/>
            </a:xfrm>
            <a:custGeom>
              <a:avLst/>
              <a:gdLst/>
              <a:ahLst/>
              <a:cxnLst/>
              <a:rect l="l" t="t" r="r" b="b"/>
              <a:pathLst>
                <a:path w="90170" h="156210">
                  <a:moveTo>
                    <a:pt x="90043" y="155956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5148071" y="4687823"/>
              <a:ext cx="0" cy="542925"/>
            </a:xfrm>
            <a:custGeom>
              <a:avLst/>
              <a:gdLst/>
              <a:ahLst/>
              <a:cxnLst/>
              <a:rect l="l" t="t" r="r" b="b"/>
              <a:pathLst>
                <a:path w="0" h="542925">
                  <a:moveTo>
                    <a:pt x="0" y="542670"/>
                  </a:moveTo>
                  <a:lnTo>
                    <a:pt x="0" y="362712"/>
                  </a:lnTo>
                </a:path>
                <a:path w="0" h="542925">
                  <a:moveTo>
                    <a:pt x="0" y="179958"/>
                  </a:moveTo>
                  <a:lnTo>
                    <a:pt x="0" y="0"/>
                  </a:lnTo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5064379" y="4899279"/>
              <a:ext cx="90170" cy="156210"/>
            </a:xfrm>
            <a:custGeom>
              <a:avLst/>
              <a:gdLst/>
              <a:ahLst/>
              <a:cxnLst/>
              <a:rect l="l" t="t" r="r" b="b"/>
              <a:pathLst>
                <a:path w="90170" h="156210">
                  <a:moveTo>
                    <a:pt x="89916" y="155956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6288024" y="4687823"/>
              <a:ext cx="0" cy="542925"/>
            </a:xfrm>
            <a:custGeom>
              <a:avLst/>
              <a:gdLst/>
              <a:ahLst/>
              <a:cxnLst/>
              <a:rect l="l" t="t" r="r" b="b"/>
              <a:pathLst>
                <a:path w="0" h="542925">
                  <a:moveTo>
                    <a:pt x="0" y="542670"/>
                  </a:moveTo>
                  <a:lnTo>
                    <a:pt x="0" y="362712"/>
                  </a:lnTo>
                </a:path>
                <a:path w="0" h="542925">
                  <a:moveTo>
                    <a:pt x="0" y="179958"/>
                  </a:moveTo>
                  <a:lnTo>
                    <a:pt x="0" y="0"/>
                  </a:lnTo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6203568" y="4899279"/>
              <a:ext cx="90170" cy="156210"/>
            </a:xfrm>
            <a:custGeom>
              <a:avLst/>
              <a:gdLst/>
              <a:ahLst/>
              <a:cxnLst/>
              <a:rect l="l" t="t" r="r" b="b"/>
              <a:pathLst>
                <a:path w="90170" h="156210">
                  <a:moveTo>
                    <a:pt x="89915" y="155956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7440167" y="4687823"/>
              <a:ext cx="0" cy="542925"/>
            </a:xfrm>
            <a:custGeom>
              <a:avLst/>
              <a:gdLst/>
              <a:ahLst/>
              <a:cxnLst/>
              <a:rect l="l" t="t" r="r" b="b"/>
              <a:pathLst>
                <a:path w="0" h="542925">
                  <a:moveTo>
                    <a:pt x="0" y="542670"/>
                  </a:moveTo>
                  <a:lnTo>
                    <a:pt x="0" y="362712"/>
                  </a:lnTo>
                </a:path>
                <a:path w="0" h="542925">
                  <a:moveTo>
                    <a:pt x="0" y="179958"/>
                  </a:moveTo>
                  <a:lnTo>
                    <a:pt x="0" y="0"/>
                  </a:lnTo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7355713" y="4899279"/>
              <a:ext cx="90170" cy="156210"/>
            </a:xfrm>
            <a:custGeom>
              <a:avLst/>
              <a:gdLst/>
              <a:ahLst/>
              <a:cxnLst/>
              <a:rect l="l" t="t" r="r" b="b"/>
              <a:pathLst>
                <a:path w="90170" h="156210">
                  <a:moveTo>
                    <a:pt x="89915" y="155956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539496" y="3608832"/>
              <a:ext cx="73660" cy="1656080"/>
            </a:xfrm>
            <a:custGeom>
              <a:avLst/>
              <a:gdLst/>
              <a:ahLst/>
              <a:cxnLst/>
              <a:rect l="l" t="t" r="r" b="b"/>
              <a:pathLst>
                <a:path w="73659" h="1656079">
                  <a:moveTo>
                    <a:pt x="0" y="1655572"/>
                  </a:moveTo>
                  <a:lnTo>
                    <a:pt x="0" y="1115568"/>
                  </a:lnTo>
                </a:path>
                <a:path w="73659" h="1656079">
                  <a:moveTo>
                    <a:pt x="73152" y="539623"/>
                  </a:moveTo>
                  <a:lnTo>
                    <a:pt x="73152" y="359664"/>
                  </a:lnTo>
                </a:path>
                <a:path w="73659" h="1656079">
                  <a:moveTo>
                    <a:pt x="73152" y="179959"/>
                  </a:moveTo>
                  <a:lnTo>
                    <a:pt x="73152" y="0"/>
                  </a:lnTo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527837" y="3819144"/>
              <a:ext cx="90170" cy="156210"/>
            </a:xfrm>
            <a:custGeom>
              <a:avLst/>
              <a:gdLst/>
              <a:ahLst/>
              <a:cxnLst/>
              <a:rect l="l" t="t" r="r" b="b"/>
              <a:pathLst>
                <a:path w="90170" h="156210">
                  <a:moveTo>
                    <a:pt x="89992" y="155955"/>
                  </a:moveTo>
                  <a:lnTo>
                    <a:pt x="0" y="0"/>
                  </a:lnTo>
                </a:path>
              </a:pathLst>
            </a:custGeom>
            <a:ln w="2539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11480" y="4133088"/>
              <a:ext cx="377952" cy="374904"/>
            </a:xfrm>
            <a:prstGeom prst="rect">
              <a:avLst/>
            </a:prstGeom>
          </p:spPr>
        </p:pic>
        <p:sp>
          <p:nvSpPr>
            <p:cNvPr id="73" name="object 73" descr=""/>
            <p:cNvSpPr/>
            <p:nvPr/>
          </p:nvSpPr>
          <p:spPr>
            <a:xfrm>
              <a:off x="1676399" y="3572255"/>
              <a:ext cx="0" cy="546100"/>
            </a:xfrm>
            <a:custGeom>
              <a:avLst/>
              <a:gdLst/>
              <a:ahLst/>
              <a:cxnLst/>
              <a:rect l="l" t="t" r="r" b="b"/>
              <a:pathLst>
                <a:path w="0" h="546100">
                  <a:moveTo>
                    <a:pt x="0" y="545719"/>
                  </a:moveTo>
                  <a:lnTo>
                    <a:pt x="0" y="365760"/>
                  </a:lnTo>
                </a:path>
                <a:path w="0" h="546100">
                  <a:moveTo>
                    <a:pt x="0" y="179959"/>
                  </a:moveTo>
                  <a:lnTo>
                    <a:pt x="0" y="0"/>
                  </a:lnTo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1591182" y="3789044"/>
              <a:ext cx="90170" cy="156210"/>
            </a:xfrm>
            <a:custGeom>
              <a:avLst/>
              <a:gdLst/>
              <a:ahLst/>
              <a:cxnLst/>
              <a:rect l="l" t="t" r="r" b="b"/>
              <a:pathLst>
                <a:path w="90169" h="156210">
                  <a:moveTo>
                    <a:pt x="90042" y="155828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5" name="object 75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475232" y="4102607"/>
              <a:ext cx="377951" cy="374904"/>
            </a:xfrm>
            <a:prstGeom prst="rect">
              <a:avLst/>
            </a:prstGeom>
          </p:spPr>
        </p:pic>
        <p:sp>
          <p:nvSpPr>
            <p:cNvPr id="76" name="object 76" descr=""/>
            <p:cNvSpPr/>
            <p:nvPr/>
          </p:nvSpPr>
          <p:spPr>
            <a:xfrm>
              <a:off x="2828544" y="3572255"/>
              <a:ext cx="0" cy="539750"/>
            </a:xfrm>
            <a:custGeom>
              <a:avLst/>
              <a:gdLst/>
              <a:ahLst/>
              <a:cxnLst/>
              <a:rect l="l" t="t" r="r" b="b"/>
              <a:pathLst>
                <a:path w="0" h="539750">
                  <a:moveTo>
                    <a:pt x="0" y="539623"/>
                  </a:moveTo>
                  <a:lnTo>
                    <a:pt x="0" y="359664"/>
                  </a:lnTo>
                </a:path>
                <a:path w="0" h="539750">
                  <a:moveTo>
                    <a:pt x="0" y="179959"/>
                  </a:moveTo>
                  <a:lnTo>
                    <a:pt x="0" y="0"/>
                  </a:lnTo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2743326" y="3783202"/>
              <a:ext cx="90170" cy="156210"/>
            </a:xfrm>
            <a:custGeom>
              <a:avLst/>
              <a:gdLst/>
              <a:ahLst/>
              <a:cxnLst/>
              <a:rect l="l" t="t" r="r" b="b"/>
              <a:pathLst>
                <a:path w="90169" h="156210">
                  <a:moveTo>
                    <a:pt x="90043" y="155829"/>
                  </a:moveTo>
                  <a:lnTo>
                    <a:pt x="0" y="0"/>
                  </a:lnTo>
                </a:path>
              </a:pathLst>
            </a:custGeom>
            <a:ln w="2539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8" name="object 7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627376" y="4096511"/>
              <a:ext cx="377951" cy="374904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74063" y="4474463"/>
              <a:ext cx="777239" cy="252984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608831" y="4474463"/>
              <a:ext cx="780288" cy="252984"/>
            </a:xfrm>
            <a:prstGeom prst="rect">
              <a:avLst/>
            </a:prstGeom>
          </p:spPr>
        </p:pic>
        <p:sp>
          <p:nvSpPr>
            <p:cNvPr id="81" name="object 81" descr=""/>
            <p:cNvSpPr/>
            <p:nvPr/>
          </p:nvSpPr>
          <p:spPr>
            <a:xfrm>
              <a:off x="4011168" y="3572255"/>
              <a:ext cx="0" cy="539750"/>
            </a:xfrm>
            <a:custGeom>
              <a:avLst/>
              <a:gdLst/>
              <a:ahLst/>
              <a:cxnLst/>
              <a:rect l="l" t="t" r="r" b="b"/>
              <a:pathLst>
                <a:path w="0" h="539750">
                  <a:moveTo>
                    <a:pt x="0" y="539623"/>
                  </a:moveTo>
                  <a:lnTo>
                    <a:pt x="0" y="359664"/>
                  </a:lnTo>
                </a:path>
                <a:path w="0" h="539750">
                  <a:moveTo>
                    <a:pt x="0" y="179959"/>
                  </a:moveTo>
                  <a:lnTo>
                    <a:pt x="0" y="0"/>
                  </a:lnTo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3927220" y="3783202"/>
              <a:ext cx="90170" cy="156210"/>
            </a:xfrm>
            <a:custGeom>
              <a:avLst/>
              <a:gdLst/>
              <a:ahLst/>
              <a:cxnLst/>
              <a:rect l="l" t="t" r="r" b="b"/>
              <a:pathLst>
                <a:path w="90170" h="156210">
                  <a:moveTo>
                    <a:pt x="90042" y="155829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13048" y="4096511"/>
              <a:ext cx="374903" cy="374904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757927" y="4474463"/>
              <a:ext cx="780288" cy="252984"/>
            </a:xfrm>
            <a:prstGeom prst="rect">
              <a:avLst/>
            </a:prstGeom>
          </p:spPr>
        </p:pic>
        <p:sp>
          <p:nvSpPr>
            <p:cNvPr id="85" name="object 85" descr=""/>
            <p:cNvSpPr/>
            <p:nvPr/>
          </p:nvSpPr>
          <p:spPr>
            <a:xfrm>
              <a:off x="5160263" y="3572255"/>
              <a:ext cx="0" cy="539750"/>
            </a:xfrm>
            <a:custGeom>
              <a:avLst/>
              <a:gdLst/>
              <a:ahLst/>
              <a:cxnLst/>
              <a:rect l="l" t="t" r="r" b="b"/>
              <a:pathLst>
                <a:path w="0" h="539750">
                  <a:moveTo>
                    <a:pt x="0" y="539623"/>
                  </a:moveTo>
                  <a:lnTo>
                    <a:pt x="0" y="359664"/>
                  </a:lnTo>
                </a:path>
                <a:path w="0" h="539750">
                  <a:moveTo>
                    <a:pt x="0" y="179959"/>
                  </a:moveTo>
                  <a:lnTo>
                    <a:pt x="0" y="0"/>
                  </a:lnTo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5077713" y="3783202"/>
              <a:ext cx="90170" cy="156210"/>
            </a:xfrm>
            <a:custGeom>
              <a:avLst/>
              <a:gdLst/>
              <a:ahLst/>
              <a:cxnLst/>
              <a:rect l="l" t="t" r="r" b="b"/>
              <a:pathLst>
                <a:path w="90170" h="156210">
                  <a:moveTo>
                    <a:pt x="90043" y="155829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7" name="object 87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962143" y="4096511"/>
              <a:ext cx="374903" cy="374904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10071" y="4474463"/>
              <a:ext cx="780287" cy="252984"/>
            </a:xfrm>
            <a:prstGeom prst="rect">
              <a:avLst/>
            </a:prstGeom>
          </p:spPr>
        </p:pic>
        <p:sp>
          <p:nvSpPr>
            <p:cNvPr id="89" name="object 89" descr=""/>
            <p:cNvSpPr/>
            <p:nvPr/>
          </p:nvSpPr>
          <p:spPr>
            <a:xfrm>
              <a:off x="6312407" y="3572255"/>
              <a:ext cx="0" cy="539750"/>
            </a:xfrm>
            <a:custGeom>
              <a:avLst/>
              <a:gdLst/>
              <a:ahLst/>
              <a:cxnLst/>
              <a:rect l="l" t="t" r="r" b="b"/>
              <a:pathLst>
                <a:path w="0" h="539750">
                  <a:moveTo>
                    <a:pt x="0" y="539623"/>
                  </a:moveTo>
                  <a:lnTo>
                    <a:pt x="0" y="359664"/>
                  </a:lnTo>
                </a:path>
                <a:path w="0" h="539750">
                  <a:moveTo>
                    <a:pt x="0" y="179959"/>
                  </a:moveTo>
                  <a:lnTo>
                    <a:pt x="0" y="0"/>
                  </a:lnTo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6228587" y="3783202"/>
              <a:ext cx="90170" cy="156210"/>
            </a:xfrm>
            <a:custGeom>
              <a:avLst/>
              <a:gdLst/>
              <a:ahLst/>
              <a:cxnLst/>
              <a:rect l="l" t="t" r="r" b="b"/>
              <a:pathLst>
                <a:path w="90170" h="156210">
                  <a:moveTo>
                    <a:pt x="90042" y="155829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1" name="object 91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114287" y="4096511"/>
              <a:ext cx="374903" cy="374904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050024" y="4471416"/>
              <a:ext cx="780287" cy="252984"/>
            </a:xfrm>
            <a:prstGeom prst="rect">
              <a:avLst/>
            </a:prstGeom>
          </p:spPr>
        </p:pic>
        <p:sp>
          <p:nvSpPr>
            <p:cNvPr id="93" name="object 93" descr=""/>
            <p:cNvSpPr/>
            <p:nvPr/>
          </p:nvSpPr>
          <p:spPr>
            <a:xfrm>
              <a:off x="7452360" y="3572255"/>
              <a:ext cx="0" cy="539750"/>
            </a:xfrm>
            <a:custGeom>
              <a:avLst/>
              <a:gdLst/>
              <a:ahLst/>
              <a:cxnLst/>
              <a:rect l="l" t="t" r="r" b="b"/>
              <a:pathLst>
                <a:path w="0" h="539750">
                  <a:moveTo>
                    <a:pt x="0" y="539623"/>
                  </a:moveTo>
                  <a:lnTo>
                    <a:pt x="0" y="359664"/>
                  </a:lnTo>
                </a:path>
                <a:path w="0" h="539750">
                  <a:moveTo>
                    <a:pt x="0" y="179959"/>
                  </a:moveTo>
                  <a:lnTo>
                    <a:pt x="0" y="0"/>
                  </a:lnTo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7369048" y="3781805"/>
              <a:ext cx="90170" cy="156210"/>
            </a:xfrm>
            <a:custGeom>
              <a:avLst/>
              <a:gdLst/>
              <a:ahLst/>
              <a:cxnLst/>
              <a:rect l="l" t="t" r="r" b="b"/>
              <a:pathLst>
                <a:path w="90170" h="156210">
                  <a:moveTo>
                    <a:pt x="90043" y="155829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5" name="object 95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254240" y="4093463"/>
              <a:ext cx="374903" cy="377951"/>
            </a:xfrm>
            <a:prstGeom prst="rect">
              <a:avLst/>
            </a:prstGeom>
          </p:spPr>
        </p:pic>
        <p:sp>
          <p:nvSpPr>
            <p:cNvPr id="96" name="object 96" descr=""/>
            <p:cNvSpPr/>
            <p:nvPr/>
          </p:nvSpPr>
          <p:spPr>
            <a:xfrm>
              <a:off x="8598407" y="3572255"/>
              <a:ext cx="6350" cy="1658620"/>
            </a:xfrm>
            <a:custGeom>
              <a:avLst/>
              <a:gdLst/>
              <a:ahLst/>
              <a:cxnLst/>
              <a:rect l="l" t="t" r="r" b="b"/>
              <a:pathLst>
                <a:path w="6350" h="1658620">
                  <a:moveTo>
                    <a:pt x="6096" y="1658239"/>
                  </a:moveTo>
                  <a:lnTo>
                    <a:pt x="6096" y="902208"/>
                  </a:lnTo>
                </a:path>
                <a:path w="6350" h="1658620">
                  <a:moveTo>
                    <a:pt x="0" y="729996"/>
                  </a:moveTo>
                  <a:lnTo>
                    <a:pt x="6223" y="0"/>
                  </a:lnTo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8514461" y="4333113"/>
              <a:ext cx="90170" cy="156210"/>
            </a:xfrm>
            <a:custGeom>
              <a:avLst/>
              <a:gdLst/>
              <a:ahLst/>
              <a:cxnLst/>
              <a:rect l="l" t="t" r="r" b="b"/>
              <a:pathLst>
                <a:path w="90170" h="156210">
                  <a:moveTo>
                    <a:pt x="90043" y="155956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703319" y="1700783"/>
              <a:ext cx="1633727" cy="1155191"/>
            </a:xfrm>
            <a:prstGeom prst="rect">
              <a:avLst/>
            </a:prstGeom>
          </p:spPr>
        </p:pic>
        <p:sp>
          <p:nvSpPr>
            <p:cNvPr id="99" name="object 99" descr=""/>
            <p:cNvSpPr/>
            <p:nvPr/>
          </p:nvSpPr>
          <p:spPr>
            <a:xfrm>
              <a:off x="4971287" y="1731263"/>
              <a:ext cx="643255" cy="594360"/>
            </a:xfrm>
            <a:custGeom>
              <a:avLst/>
              <a:gdLst/>
              <a:ahLst/>
              <a:cxnLst/>
              <a:rect l="l" t="t" r="r" b="b"/>
              <a:pathLst>
                <a:path w="643254" h="594360">
                  <a:moveTo>
                    <a:pt x="487425" y="0"/>
                  </a:moveTo>
                  <a:lnTo>
                    <a:pt x="155701" y="0"/>
                  </a:lnTo>
                  <a:lnTo>
                    <a:pt x="106493" y="7939"/>
                  </a:lnTo>
                  <a:lnTo>
                    <a:pt x="63751" y="30045"/>
                  </a:lnTo>
                  <a:lnTo>
                    <a:pt x="30045" y="63751"/>
                  </a:lnTo>
                  <a:lnTo>
                    <a:pt x="7939" y="106493"/>
                  </a:lnTo>
                  <a:lnTo>
                    <a:pt x="0" y="155701"/>
                  </a:lnTo>
                  <a:lnTo>
                    <a:pt x="0" y="438658"/>
                  </a:lnTo>
                  <a:lnTo>
                    <a:pt x="7939" y="487866"/>
                  </a:lnTo>
                  <a:lnTo>
                    <a:pt x="30045" y="530608"/>
                  </a:lnTo>
                  <a:lnTo>
                    <a:pt x="63751" y="564314"/>
                  </a:lnTo>
                  <a:lnTo>
                    <a:pt x="106493" y="586420"/>
                  </a:lnTo>
                  <a:lnTo>
                    <a:pt x="155701" y="594360"/>
                  </a:lnTo>
                  <a:lnTo>
                    <a:pt x="487425" y="594360"/>
                  </a:lnTo>
                  <a:lnTo>
                    <a:pt x="536634" y="586420"/>
                  </a:lnTo>
                  <a:lnTo>
                    <a:pt x="579376" y="564314"/>
                  </a:lnTo>
                  <a:lnTo>
                    <a:pt x="613082" y="530608"/>
                  </a:lnTo>
                  <a:lnTo>
                    <a:pt x="635188" y="487866"/>
                  </a:lnTo>
                  <a:lnTo>
                    <a:pt x="643127" y="438658"/>
                  </a:lnTo>
                  <a:lnTo>
                    <a:pt x="643127" y="155701"/>
                  </a:lnTo>
                  <a:lnTo>
                    <a:pt x="635188" y="106493"/>
                  </a:lnTo>
                  <a:lnTo>
                    <a:pt x="613082" y="63751"/>
                  </a:lnTo>
                  <a:lnTo>
                    <a:pt x="579376" y="30045"/>
                  </a:lnTo>
                  <a:lnTo>
                    <a:pt x="536634" y="7939"/>
                  </a:lnTo>
                  <a:lnTo>
                    <a:pt x="487425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4971287" y="1731263"/>
              <a:ext cx="643255" cy="594360"/>
            </a:xfrm>
            <a:custGeom>
              <a:avLst/>
              <a:gdLst/>
              <a:ahLst/>
              <a:cxnLst/>
              <a:rect l="l" t="t" r="r" b="b"/>
              <a:pathLst>
                <a:path w="643254" h="594360">
                  <a:moveTo>
                    <a:pt x="0" y="155701"/>
                  </a:moveTo>
                  <a:lnTo>
                    <a:pt x="7939" y="106493"/>
                  </a:lnTo>
                  <a:lnTo>
                    <a:pt x="30045" y="63751"/>
                  </a:lnTo>
                  <a:lnTo>
                    <a:pt x="63751" y="30045"/>
                  </a:lnTo>
                  <a:lnTo>
                    <a:pt x="106493" y="7939"/>
                  </a:lnTo>
                  <a:lnTo>
                    <a:pt x="155701" y="0"/>
                  </a:lnTo>
                  <a:lnTo>
                    <a:pt x="487425" y="0"/>
                  </a:lnTo>
                  <a:lnTo>
                    <a:pt x="536634" y="7939"/>
                  </a:lnTo>
                  <a:lnTo>
                    <a:pt x="579376" y="30045"/>
                  </a:lnTo>
                  <a:lnTo>
                    <a:pt x="613082" y="63751"/>
                  </a:lnTo>
                  <a:lnTo>
                    <a:pt x="635188" y="106493"/>
                  </a:lnTo>
                  <a:lnTo>
                    <a:pt x="643127" y="155701"/>
                  </a:lnTo>
                  <a:lnTo>
                    <a:pt x="643127" y="438658"/>
                  </a:lnTo>
                  <a:lnTo>
                    <a:pt x="635188" y="487866"/>
                  </a:lnTo>
                  <a:lnTo>
                    <a:pt x="613082" y="530608"/>
                  </a:lnTo>
                  <a:lnTo>
                    <a:pt x="579376" y="564314"/>
                  </a:lnTo>
                  <a:lnTo>
                    <a:pt x="536634" y="586420"/>
                  </a:lnTo>
                  <a:lnTo>
                    <a:pt x="487425" y="594360"/>
                  </a:lnTo>
                  <a:lnTo>
                    <a:pt x="155701" y="594360"/>
                  </a:lnTo>
                  <a:lnTo>
                    <a:pt x="106493" y="586420"/>
                  </a:lnTo>
                  <a:lnTo>
                    <a:pt x="63751" y="564314"/>
                  </a:lnTo>
                  <a:lnTo>
                    <a:pt x="30045" y="530608"/>
                  </a:lnTo>
                  <a:lnTo>
                    <a:pt x="7939" y="487866"/>
                  </a:lnTo>
                  <a:lnTo>
                    <a:pt x="0" y="438658"/>
                  </a:lnTo>
                  <a:lnTo>
                    <a:pt x="0" y="155701"/>
                  </a:lnTo>
                  <a:close/>
                </a:path>
              </a:pathLst>
            </a:custGeom>
            <a:ln w="18288">
              <a:solidFill>
                <a:srgbClr val="1F3E0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1" name="object 101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017007" y="1780031"/>
              <a:ext cx="554736" cy="496824"/>
            </a:xfrm>
            <a:prstGeom prst="rect">
              <a:avLst/>
            </a:prstGeom>
          </p:spPr>
        </p:pic>
        <p:sp>
          <p:nvSpPr>
            <p:cNvPr id="102" name="object 102" descr=""/>
            <p:cNvSpPr/>
            <p:nvPr/>
          </p:nvSpPr>
          <p:spPr>
            <a:xfrm>
              <a:off x="4818887" y="2511551"/>
              <a:ext cx="1554480" cy="317500"/>
            </a:xfrm>
            <a:custGeom>
              <a:avLst/>
              <a:gdLst/>
              <a:ahLst/>
              <a:cxnLst/>
              <a:rect l="l" t="t" r="r" b="b"/>
              <a:pathLst>
                <a:path w="1554479" h="317500">
                  <a:moveTo>
                    <a:pt x="1501648" y="0"/>
                  </a:moveTo>
                  <a:lnTo>
                    <a:pt x="52832" y="0"/>
                  </a:lnTo>
                  <a:lnTo>
                    <a:pt x="32254" y="4147"/>
                  </a:lnTo>
                  <a:lnTo>
                    <a:pt x="15462" y="15462"/>
                  </a:lnTo>
                  <a:lnTo>
                    <a:pt x="4147" y="32254"/>
                  </a:lnTo>
                  <a:lnTo>
                    <a:pt x="0" y="52832"/>
                  </a:lnTo>
                  <a:lnTo>
                    <a:pt x="0" y="264160"/>
                  </a:lnTo>
                  <a:lnTo>
                    <a:pt x="4147" y="284737"/>
                  </a:lnTo>
                  <a:lnTo>
                    <a:pt x="15462" y="301529"/>
                  </a:lnTo>
                  <a:lnTo>
                    <a:pt x="32254" y="312844"/>
                  </a:lnTo>
                  <a:lnTo>
                    <a:pt x="52832" y="316992"/>
                  </a:lnTo>
                  <a:lnTo>
                    <a:pt x="1501648" y="316992"/>
                  </a:lnTo>
                  <a:lnTo>
                    <a:pt x="1522225" y="312844"/>
                  </a:lnTo>
                  <a:lnTo>
                    <a:pt x="1539017" y="301529"/>
                  </a:lnTo>
                  <a:lnTo>
                    <a:pt x="1550332" y="284737"/>
                  </a:lnTo>
                  <a:lnTo>
                    <a:pt x="1554479" y="264160"/>
                  </a:lnTo>
                  <a:lnTo>
                    <a:pt x="1554479" y="52832"/>
                  </a:lnTo>
                  <a:lnTo>
                    <a:pt x="1550332" y="32254"/>
                  </a:lnTo>
                  <a:lnTo>
                    <a:pt x="1539017" y="15462"/>
                  </a:lnTo>
                  <a:lnTo>
                    <a:pt x="1522225" y="4147"/>
                  </a:lnTo>
                  <a:lnTo>
                    <a:pt x="1501648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3" name="object 103" descr=""/>
          <p:cNvSpPr txBox="1"/>
          <p:nvPr/>
        </p:nvSpPr>
        <p:spPr>
          <a:xfrm>
            <a:off x="5339588" y="2558541"/>
            <a:ext cx="5137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Opal-</a:t>
            </a:r>
            <a:r>
              <a:rPr dirty="0" sz="1200" spc="-25">
                <a:latin typeface="Calibri"/>
                <a:cs typeface="Calibri"/>
              </a:rPr>
              <a:t>RT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04" name="object 104" descr=""/>
          <p:cNvGrpSpPr/>
          <p:nvPr/>
        </p:nvGrpSpPr>
        <p:grpSpPr>
          <a:xfrm>
            <a:off x="246634" y="1819655"/>
            <a:ext cx="8726170" cy="3188335"/>
            <a:chOff x="246634" y="1819655"/>
            <a:chExt cx="8726170" cy="3188335"/>
          </a:xfrm>
        </p:grpSpPr>
        <p:pic>
          <p:nvPicPr>
            <p:cNvPr id="105" name="object 105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907536" y="1819655"/>
              <a:ext cx="624839" cy="448056"/>
            </a:xfrm>
            <a:prstGeom prst="rect">
              <a:avLst/>
            </a:prstGeom>
          </p:spPr>
        </p:pic>
        <p:sp>
          <p:nvSpPr>
            <p:cNvPr id="106" name="object 106" descr=""/>
            <p:cNvSpPr/>
            <p:nvPr/>
          </p:nvSpPr>
          <p:spPr>
            <a:xfrm>
              <a:off x="252984" y="3090672"/>
              <a:ext cx="8713470" cy="1009015"/>
            </a:xfrm>
            <a:custGeom>
              <a:avLst/>
              <a:gdLst/>
              <a:ahLst/>
              <a:cxnLst/>
              <a:rect l="l" t="t" r="r" b="b"/>
              <a:pathLst>
                <a:path w="8713470" h="1009014">
                  <a:moveTo>
                    <a:pt x="0" y="0"/>
                  </a:moveTo>
                  <a:lnTo>
                    <a:pt x="8712962" y="0"/>
                  </a:lnTo>
                </a:path>
                <a:path w="8713470" h="1009014">
                  <a:moveTo>
                    <a:pt x="1511808" y="0"/>
                  </a:moveTo>
                  <a:lnTo>
                    <a:pt x="1511808" y="999744"/>
                  </a:lnTo>
                </a:path>
                <a:path w="8713470" h="1009014">
                  <a:moveTo>
                    <a:pt x="2663952" y="9143"/>
                  </a:moveTo>
                  <a:lnTo>
                    <a:pt x="2663952" y="1008888"/>
                  </a:lnTo>
                </a:path>
                <a:path w="8713470" h="1009014">
                  <a:moveTo>
                    <a:pt x="3846576" y="9143"/>
                  </a:moveTo>
                  <a:lnTo>
                    <a:pt x="3846576" y="1008888"/>
                  </a:lnTo>
                </a:path>
                <a:path w="8713470" h="1009014">
                  <a:moveTo>
                    <a:pt x="5007864" y="9143"/>
                  </a:moveTo>
                  <a:lnTo>
                    <a:pt x="5007864" y="1008888"/>
                  </a:lnTo>
                </a:path>
                <a:path w="8713470" h="1009014">
                  <a:moveTo>
                    <a:pt x="6138671" y="9143"/>
                  </a:moveTo>
                  <a:lnTo>
                    <a:pt x="6138671" y="1008888"/>
                  </a:lnTo>
                </a:path>
                <a:path w="8713470" h="1009014">
                  <a:moveTo>
                    <a:pt x="7290816" y="9143"/>
                  </a:moveTo>
                  <a:lnTo>
                    <a:pt x="7290816" y="1008888"/>
                  </a:lnTo>
                </a:path>
              </a:pathLst>
            </a:custGeom>
            <a:ln w="12192">
              <a:solidFill>
                <a:srgbClr val="41A62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7" name="object 107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82168" y="4623816"/>
              <a:ext cx="713232" cy="359663"/>
            </a:xfrm>
            <a:prstGeom prst="rect">
              <a:avLst/>
            </a:prstGeom>
          </p:spPr>
        </p:pic>
        <p:pic>
          <p:nvPicPr>
            <p:cNvPr id="108" name="object 10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03504" y="4632960"/>
              <a:ext cx="670559" cy="374904"/>
            </a:xfrm>
            <a:prstGeom prst="rect">
              <a:avLst/>
            </a:prstGeom>
          </p:spPr>
        </p:pic>
      </p:grpSp>
      <p:sp>
        <p:nvSpPr>
          <p:cNvPr id="109" name="object 109" descr=""/>
          <p:cNvSpPr txBox="1"/>
          <p:nvPr/>
        </p:nvSpPr>
        <p:spPr>
          <a:xfrm>
            <a:off x="612648" y="4654296"/>
            <a:ext cx="597535" cy="243840"/>
          </a:xfrm>
          <a:prstGeom prst="rect">
            <a:avLst/>
          </a:prstGeom>
          <a:solidFill>
            <a:srgbClr val="FFFFFF"/>
          </a:solidFill>
          <a:ln w="6095">
            <a:solidFill>
              <a:srgbClr val="000000"/>
            </a:solidFill>
          </a:ln>
        </p:spPr>
        <p:txBody>
          <a:bodyPr wrap="square" lIns="0" tIns="38100" rIns="0" bIns="0" rtlCol="0" vert="horz">
            <a:spAutoFit/>
          </a:bodyPr>
          <a:lstStyle/>
          <a:p>
            <a:pPr marL="93980">
              <a:lnSpc>
                <a:spcPct val="100000"/>
              </a:lnSpc>
              <a:spcBef>
                <a:spcPts val="300"/>
              </a:spcBef>
            </a:pPr>
            <a:r>
              <a:rPr dirty="0" sz="1000" spc="-10" b="1">
                <a:latin typeface="Calibri"/>
                <a:cs typeface="Calibri"/>
              </a:rPr>
              <a:t>OP5600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10" name="object 110" descr=""/>
          <p:cNvGrpSpPr/>
          <p:nvPr/>
        </p:nvGrpSpPr>
        <p:grpSpPr>
          <a:xfrm>
            <a:off x="1709927" y="4623815"/>
            <a:ext cx="716280" cy="384175"/>
            <a:chOff x="1709927" y="4623815"/>
            <a:chExt cx="716280" cy="384175"/>
          </a:xfrm>
        </p:grpSpPr>
        <p:pic>
          <p:nvPicPr>
            <p:cNvPr id="111" name="object 111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09927" y="4623815"/>
              <a:ext cx="716280" cy="359663"/>
            </a:xfrm>
            <a:prstGeom prst="rect">
              <a:avLst/>
            </a:prstGeom>
          </p:spPr>
        </p:pic>
        <p:pic>
          <p:nvPicPr>
            <p:cNvPr id="112" name="object 112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734311" y="4632959"/>
              <a:ext cx="670560" cy="374904"/>
            </a:xfrm>
            <a:prstGeom prst="rect">
              <a:avLst/>
            </a:prstGeom>
          </p:spPr>
        </p:pic>
      </p:grpSp>
      <p:sp>
        <p:nvSpPr>
          <p:cNvPr id="113" name="object 113" descr=""/>
          <p:cNvSpPr txBox="1"/>
          <p:nvPr/>
        </p:nvSpPr>
        <p:spPr>
          <a:xfrm>
            <a:off x="1740407" y="4654296"/>
            <a:ext cx="600710" cy="243840"/>
          </a:xfrm>
          <a:prstGeom prst="rect">
            <a:avLst/>
          </a:prstGeom>
          <a:solidFill>
            <a:srgbClr val="FFFFFF"/>
          </a:solidFill>
          <a:ln w="6096">
            <a:solidFill>
              <a:srgbClr val="000000"/>
            </a:solidFill>
          </a:ln>
        </p:spPr>
        <p:txBody>
          <a:bodyPr wrap="square" lIns="0" tIns="38100" rIns="0" bIns="0" rtlCol="0" vert="horz">
            <a:spAutoFit/>
          </a:bodyPr>
          <a:lstStyle/>
          <a:p>
            <a:pPr marL="97155">
              <a:lnSpc>
                <a:spcPct val="100000"/>
              </a:lnSpc>
              <a:spcBef>
                <a:spcPts val="300"/>
              </a:spcBef>
            </a:pPr>
            <a:r>
              <a:rPr dirty="0" sz="1000" spc="-10" b="1">
                <a:latin typeface="Calibri"/>
                <a:cs typeface="Calibri"/>
              </a:rPr>
              <a:t>OP4500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14" name="object 114" descr=""/>
          <p:cNvGrpSpPr/>
          <p:nvPr/>
        </p:nvGrpSpPr>
        <p:grpSpPr>
          <a:xfrm>
            <a:off x="2813304" y="4623815"/>
            <a:ext cx="719455" cy="384175"/>
            <a:chOff x="2813304" y="4623815"/>
            <a:chExt cx="719455" cy="384175"/>
          </a:xfrm>
        </p:grpSpPr>
        <p:pic>
          <p:nvPicPr>
            <p:cNvPr id="115" name="object 115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813304" y="4623815"/>
              <a:ext cx="719328" cy="359663"/>
            </a:xfrm>
            <a:prstGeom prst="rect">
              <a:avLst/>
            </a:prstGeom>
          </p:spPr>
        </p:pic>
        <p:pic>
          <p:nvPicPr>
            <p:cNvPr id="116" name="object 116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837688" y="4632959"/>
              <a:ext cx="670560" cy="374904"/>
            </a:xfrm>
            <a:prstGeom prst="rect">
              <a:avLst/>
            </a:prstGeom>
          </p:spPr>
        </p:pic>
      </p:grpSp>
      <p:sp>
        <p:nvSpPr>
          <p:cNvPr id="117" name="object 117" descr=""/>
          <p:cNvSpPr txBox="1"/>
          <p:nvPr/>
        </p:nvSpPr>
        <p:spPr>
          <a:xfrm>
            <a:off x="2843783" y="4654296"/>
            <a:ext cx="603885" cy="243840"/>
          </a:xfrm>
          <a:prstGeom prst="rect">
            <a:avLst/>
          </a:prstGeom>
          <a:solidFill>
            <a:srgbClr val="FFFFFF"/>
          </a:solidFill>
          <a:ln w="6096">
            <a:solidFill>
              <a:srgbClr val="000000"/>
            </a:solidFill>
          </a:ln>
        </p:spPr>
        <p:txBody>
          <a:bodyPr wrap="square" lIns="0" tIns="38100" rIns="0" bIns="0" rtlCol="0" vert="horz">
            <a:spAutoFit/>
          </a:bodyPr>
          <a:lstStyle/>
          <a:p>
            <a:pPr marL="99060">
              <a:lnSpc>
                <a:spcPct val="100000"/>
              </a:lnSpc>
              <a:spcBef>
                <a:spcPts val="300"/>
              </a:spcBef>
            </a:pPr>
            <a:r>
              <a:rPr dirty="0" sz="1000" spc="-10" b="1">
                <a:latin typeface="Calibri"/>
                <a:cs typeface="Calibri"/>
              </a:rPr>
              <a:t>OP4500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18" name="object 118" descr=""/>
          <p:cNvGrpSpPr/>
          <p:nvPr/>
        </p:nvGrpSpPr>
        <p:grpSpPr>
          <a:xfrm>
            <a:off x="4038600" y="4593335"/>
            <a:ext cx="716280" cy="387350"/>
            <a:chOff x="4038600" y="4593335"/>
            <a:chExt cx="716280" cy="387350"/>
          </a:xfrm>
        </p:grpSpPr>
        <p:pic>
          <p:nvPicPr>
            <p:cNvPr id="119" name="object 119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038600" y="4593335"/>
              <a:ext cx="716279" cy="359663"/>
            </a:xfrm>
            <a:prstGeom prst="rect">
              <a:avLst/>
            </a:prstGeom>
          </p:spPr>
        </p:pic>
        <p:pic>
          <p:nvPicPr>
            <p:cNvPr id="120" name="object 120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062983" y="4602479"/>
              <a:ext cx="670560" cy="377951"/>
            </a:xfrm>
            <a:prstGeom prst="rect">
              <a:avLst/>
            </a:prstGeom>
          </p:spPr>
        </p:pic>
      </p:grpSp>
      <p:sp>
        <p:nvSpPr>
          <p:cNvPr id="121" name="object 121" descr=""/>
          <p:cNvSpPr txBox="1"/>
          <p:nvPr/>
        </p:nvSpPr>
        <p:spPr>
          <a:xfrm>
            <a:off x="4069079" y="4623815"/>
            <a:ext cx="600710" cy="243840"/>
          </a:xfrm>
          <a:prstGeom prst="rect">
            <a:avLst/>
          </a:prstGeom>
          <a:solidFill>
            <a:srgbClr val="FFFFFF"/>
          </a:solidFill>
          <a:ln w="6096">
            <a:solidFill>
              <a:srgbClr val="000000"/>
            </a:solidFill>
          </a:ln>
        </p:spPr>
        <p:txBody>
          <a:bodyPr wrap="square" lIns="0" tIns="38735" rIns="0" bIns="0" rtlCol="0" vert="horz">
            <a:spAutoFit/>
          </a:bodyPr>
          <a:lstStyle/>
          <a:p>
            <a:pPr marL="98425">
              <a:lnSpc>
                <a:spcPct val="100000"/>
              </a:lnSpc>
              <a:spcBef>
                <a:spcPts val="305"/>
              </a:spcBef>
            </a:pPr>
            <a:r>
              <a:rPr dirty="0" sz="1000" spc="-10" b="1">
                <a:latin typeface="Calibri"/>
                <a:cs typeface="Calibri"/>
              </a:rPr>
              <a:t>OP4500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22" name="object 122" descr=""/>
          <p:cNvGrpSpPr/>
          <p:nvPr/>
        </p:nvGrpSpPr>
        <p:grpSpPr>
          <a:xfrm>
            <a:off x="5233415" y="4623815"/>
            <a:ext cx="719455" cy="384175"/>
            <a:chOff x="5233415" y="4623815"/>
            <a:chExt cx="719455" cy="384175"/>
          </a:xfrm>
        </p:grpSpPr>
        <p:pic>
          <p:nvPicPr>
            <p:cNvPr id="123" name="object 123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233415" y="4623815"/>
              <a:ext cx="719327" cy="359663"/>
            </a:xfrm>
            <a:prstGeom prst="rect">
              <a:avLst/>
            </a:prstGeom>
          </p:spPr>
        </p:pic>
        <p:pic>
          <p:nvPicPr>
            <p:cNvPr id="124" name="object 124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257799" y="4632959"/>
              <a:ext cx="670560" cy="374904"/>
            </a:xfrm>
            <a:prstGeom prst="rect">
              <a:avLst/>
            </a:prstGeom>
          </p:spPr>
        </p:pic>
      </p:grpSp>
      <p:sp>
        <p:nvSpPr>
          <p:cNvPr id="125" name="object 125" descr=""/>
          <p:cNvSpPr txBox="1"/>
          <p:nvPr/>
        </p:nvSpPr>
        <p:spPr>
          <a:xfrm>
            <a:off x="5263896" y="4654296"/>
            <a:ext cx="603885" cy="243840"/>
          </a:xfrm>
          <a:prstGeom prst="rect">
            <a:avLst/>
          </a:prstGeom>
          <a:solidFill>
            <a:srgbClr val="FFFFFF"/>
          </a:solidFill>
          <a:ln w="6096">
            <a:solidFill>
              <a:srgbClr val="000000"/>
            </a:solidFill>
          </a:ln>
        </p:spPr>
        <p:txBody>
          <a:bodyPr wrap="square" lIns="0" tIns="38100" rIns="0" bIns="0" rtlCol="0" vert="horz">
            <a:spAutoFit/>
          </a:bodyPr>
          <a:lstStyle/>
          <a:p>
            <a:pPr marL="100965">
              <a:lnSpc>
                <a:spcPct val="100000"/>
              </a:lnSpc>
              <a:spcBef>
                <a:spcPts val="300"/>
              </a:spcBef>
            </a:pPr>
            <a:r>
              <a:rPr dirty="0" sz="1000" spc="-10" b="1">
                <a:latin typeface="Calibri"/>
                <a:cs typeface="Calibri"/>
              </a:rPr>
              <a:t>OP4500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26" name="object 126" descr=""/>
          <p:cNvGrpSpPr/>
          <p:nvPr/>
        </p:nvGrpSpPr>
        <p:grpSpPr>
          <a:xfrm>
            <a:off x="6385559" y="4623815"/>
            <a:ext cx="719455" cy="384175"/>
            <a:chOff x="6385559" y="4623815"/>
            <a:chExt cx="719455" cy="384175"/>
          </a:xfrm>
        </p:grpSpPr>
        <p:pic>
          <p:nvPicPr>
            <p:cNvPr id="127" name="object 127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385559" y="4623815"/>
              <a:ext cx="719328" cy="359663"/>
            </a:xfrm>
            <a:prstGeom prst="rect">
              <a:avLst/>
            </a:prstGeom>
          </p:spPr>
        </p:pic>
        <p:pic>
          <p:nvPicPr>
            <p:cNvPr id="128" name="object 128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409943" y="4632959"/>
              <a:ext cx="670559" cy="374904"/>
            </a:xfrm>
            <a:prstGeom prst="rect">
              <a:avLst/>
            </a:prstGeom>
          </p:spPr>
        </p:pic>
        <p:sp>
          <p:nvSpPr>
            <p:cNvPr id="129" name="object 129" descr=""/>
            <p:cNvSpPr/>
            <p:nvPr/>
          </p:nvSpPr>
          <p:spPr>
            <a:xfrm>
              <a:off x="6416039" y="4654295"/>
              <a:ext cx="603885" cy="243840"/>
            </a:xfrm>
            <a:custGeom>
              <a:avLst/>
              <a:gdLst/>
              <a:ahLst/>
              <a:cxnLst/>
              <a:rect l="l" t="t" r="r" b="b"/>
              <a:pathLst>
                <a:path w="603884" h="243839">
                  <a:moveTo>
                    <a:pt x="603504" y="0"/>
                  </a:moveTo>
                  <a:lnTo>
                    <a:pt x="0" y="0"/>
                  </a:lnTo>
                  <a:lnTo>
                    <a:pt x="0" y="243839"/>
                  </a:lnTo>
                  <a:lnTo>
                    <a:pt x="603504" y="243839"/>
                  </a:lnTo>
                  <a:lnTo>
                    <a:pt x="6035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6416039" y="4654295"/>
              <a:ext cx="603885" cy="243840"/>
            </a:xfrm>
            <a:custGeom>
              <a:avLst/>
              <a:gdLst/>
              <a:ahLst/>
              <a:cxnLst/>
              <a:rect l="l" t="t" r="r" b="b"/>
              <a:pathLst>
                <a:path w="603884" h="243839">
                  <a:moveTo>
                    <a:pt x="0" y="243839"/>
                  </a:moveTo>
                  <a:lnTo>
                    <a:pt x="603504" y="243839"/>
                  </a:lnTo>
                  <a:lnTo>
                    <a:pt x="603504" y="0"/>
                  </a:lnTo>
                  <a:lnTo>
                    <a:pt x="0" y="0"/>
                  </a:lnTo>
                  <a:lnTo>
                    <a:pt x="0" y="243839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1" name="object 131" descr=""/>
          <p:cNvSpPr txBox="1"/>
          <p:nvPr/>
        </p:nvSpPr>
        <p:spPr>
          <a:xfrm>
            <a:off x="6504813" y="4679060"/>
            <a:ext cx="243204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25" b="1">
                <a:latin typeface="Calibri"/>
                <a:cs typeface="Calibri"/>
              </a:rPr>
              <a:t>OP4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2" name="object 132" descr=""/>
          <p:cNvSpPr txBox="1"/>
          <p:nvPr/>
        </p:nvSpPr>
        <p:spPr>
          <a:xfrm>
            <a:off x="6733988" y="4723765"/>
            <a:ext cx="1209675" cy="1282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955"/>
              </a:lnSpc>
              <a:tabLst>
                <a:tab pos="863600" algn="l"/>
              </a:tabLst>
            </a:pPr>
            <a:r>
              <a:rPr dirty="0" sz="1000" spc="-25" b="1">
                <a:latin typeface="Calibri"/>
                <a:cs typeface="Calibri"/>
              </a:rPr>
              <a:t>500</a:t>
            </a:r>
            <a:r>
              <a:rPr dirty="0" sz="1000" b="1">
                <a:latin typeface="Calibri"/>
                <a:cs typeface="Calibri"/>
              </a:rPr>
              <a:t>	</a:t>
            </a:r>
            <a:r>
              <a:rPr dirty="0" sz="1000" spc="-15" b="1">
                <a:latin typeface="Calibri"/>
                <a:cs typeface="Calibri"/>
              </a:rPr>
              <a:t>OP450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33" name="object 133" descr=""/>
          <p:cNvGrpSpPr/>
          <p:nvPr/>
        </p:nvGrpSpPr>
        <p:grpSpPr>
          <a:xfrm>
            <a:off x="7467600" y="4623815"/>
            <a:ext cx="719455" cy="384175"/>
            <a:chOff x="7467600" y="4623815"/>
            <a:chExt cx="719455" cy="384175"/>
          </a:xfrm>
        </p:grpSpPr>
        <p:pic>
          <p:nvPicPr>
            <p:cNvPr id="134" name="object 134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467600" y="4623815"/>
              <a:ext cx="719327" cy="359663"/>
            </a:xfrm>
            <a:prstGeom prst="rect">
              <a:avLst/>
            </a:prstGeom>
          </p:spPr>
        </p:pic>
        <p:pic>
          <p:nvPicPr>
            <p:cNvPr id="135" name="object 135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491983" y="4632959"/>
              <a:ext cx="670559" cy="374904"/>
            </a:xfrm>
            <a:prstGeom prst="rect">
              <a:avLst/>
            </a:prstGeom>
          </p:spPr>
        </p:pic>
        <p:sp>
          <p:nvSpPr>
            <p:cNvPr id="136" name="object 136" descr=""/>
            <p:cNvSpPr/>
            <p:nvPr/>
          </p:nvSpPr>
          <p:spPr>
            <a:xfrm>
              <a:off x="7498080" y="4654295"/>
              <a:ext cx="603885" cy="243840"/>
            </a:xfrm>
            <a:custGeom>
              <a:avLst/>
              <a:gdLst/>
              <a:ahLst/>
              <a:cxnLst/>
              <a:rect l="l" t="t" r="r" b="b"/>
              <a:pathLst>
                <a:path w="603884" h="243839">
                  <a:moveTo>
                    <a:pt x="603503" y="0"/>
                  </a:moveTo>
                  <a:lnTo>
                    <a:pt x="0" y="0"/>
                  </a:lnTo>
                  <a:lnTo>
                    <a:pt x="0" y="243839"/>
                  </a:lnTo>
                  <a:lnTo>
                    <a:pt x="603503" y="243839"/>
                  </a:lnTo>
                  <a:lnTo>
                    <a:pt x="6035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7498080" y="4654295"/>
              <a:ext cx="603885" cy="243840"/>
            </a:xfrm>
            <a:custGeom>
              <a:avLst/>
              <a:gdLst/>
              <a:ahLst/>
              <a:cxnLst/>
              <a:rect l="l" t="t" r="r" b="b"/>
              <a:pathLst>
                <a:path w="603884" h="243839">
                  <a:moveTo>
                    <a:pt x="0" y="243839"/>
                  </a:moveTo>
                  <a:lnTo>
                    <a:pt x="603503" y="243839"/>
                  </a:lnTo>
                  <a:lnTo>
                    <a:pt x="603503" y="0"/>
                  </a:lnTo>
                  <a:lnTo>
                    <a:pt x="0" y="0"/>
                  </a:lnTo>
                  <a:lnTo>
                    <a:pt x="0" y="243839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8" name="object 138" descr=""/>
          <p:cNvSpPr txBox="1"/>
          <p:nvPr/>
        </p:nvSpPr>
        <p:spPr>
          <a:xfrm>
            <a:off x="7929819" y="4679060"/>
            <a:ext cx="9080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50" b="1">
                <a:latin typeface="Calibri"/>
                <a:cs typeface="Calibri"/>
              </a:rPr>
              <a:t>0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39" name="object 139" descr=""/>
          <p:cNvGrpSpPr/>
          <p:nvPr/>
        </p:nvGrpSpPr>
        <p:grpSpPr>
          <a:xfrm>
            <a:off x="676401" y="1700783"/>
            <a:ext cx="8434070" cy="2414270"/>
            <a:chOff x="676401" y="1700783"/>
            <a:chExt cx="8434070" cy="2414270"/>
          </a:xfrm>
        </p:grpSpPr>
        <p:pic>
          <p:nvPicPr>
            <p:cNvPr id="140" name="object 140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635751" y="1773935"/>
              <a:ext cx="448055" cy="435863"/>
            </a:xfrm>
            <a:prstGeom prst="rect">
              <a:avLst/>
            </a:prstGeom>
          </p:spPr>
        </p:pic>
        <p:sp>
          <p:nvSpPr>
            <p:cNvPr id="141" name="object 141" descr=""/>
            <p:cNvSpPr/>
            <p:nvPr/>
          </p:nvSpPr>
          <p:spPr>
            <a:xfrm>
              <a:off x="682751" y="2709672"/>
              <a:ext cx="1369060" cy="1399540"/>
            </a:xfrm>
            <a:custGeom>
              <a:avLst/>
              <a:gdLst/>
              <a:ahLst/>
              <a:cxnLst/>
              <a:rect l="l" t="t" r="r" b="b"/>
              <a:pathLst>
                <a:path w="1369060" h="1399539">
                  <a:moveTo>
                    <a:pt x="0" y="399288"/>
                  </a:moveTo>
                  <a:lnTo>
                    <a:pt x="0" y="1399032"/>
                  </a:lnTo>
                </a:path>
                <a:path w="1369060" h="1399539">
                  <a:moveTo>
                    <a:pt x="1368552" y="0"/>
                  </a:moveTo>
                  <a:lnTo>
                    <a:pt x="1368552" y="360044"/>
                  </a:lnTo>
                </a:path>
              </a:pathLst>
            </a:custGeom>
            <a:ln w="12192">
              <a:solidFill>
                <a:srgbClr val="41A62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2" name="object 142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82751" y="1700783"/>
              <a:ext cx="2496312" cy="1188720"/>
            </a:xfrm>
            <a:prstGeom prst="rect">
              <a:avLst/>
            </a:prstGeom>
          </p:spPr>
        </p:pic>
        <p:sp>
          <p:nvSpPr>
            <p:cNvPr id="143" name="object 143" descr=""/>
            <p:cNvSpPr/>
            <p:nvPr/>
          </p:nvSpPr>
          <p:spPr>
            <a:xfrm>
              <a:off x="4139184" y="2709672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w="0" h="360044">
                  <a:moveTo>
                    <a:pt x="0" y="0"/>
                  </a:moveTo>
                  <a:lnTo>
                    <a:pt x="0" y="360044"/>
                  </a:lnTo>
                </a:path>
              </a:pathLst>
            </a:custGeom>
            <a:ln w="12192">
              <a:solidFill>
                <a:srgbClr val="41A62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4" name="object 144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047743" y="2673095"/>
              <a:ext cx="185928" cy="176783"/>
            </a:xfrm>
            <a:prstGeom prst="rect">
              <a:avLst/>
            </a:prstGeom>
          </p:spPr>
        </p:pic>
        <p:pic>
          <p:nvPicPr>
            <p:cNvPr id="145" name="object 145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388095" y="1917191"/>
              <a:ext cx="722376" cy="216408"/>
            </a:xfrm>
            <a:prstGeom prst="rect">
              <a:avLst/>
            </a:prstGeom>
          </p:spPr>
        </p:pic>
        <p:sp>
          <p:nvSpPr>
            <p:cNvPr id="146" name="object 146" descr=""/>
            <p:cNvSpPr/>
            <p:nvPr/>
          </p:nvSpPr>
          <p:spPr>
            <a:xfrm>
              <a:off x="6949440" y="2709672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w="0" h="360044">
                  <a:moveTo>
                    <a:pt x="0" y="0"/>
                  </a:moveTo>
                  <a:lnTo>
                    <a:pt x="0" y="360044"/>
                  </a:lnTo>
                </a:path>
              </a:pathLst>
            </a:custGeom>
            <a:ln w="12192">
              <a:solidFill>
                <a:srgbClr val="41A62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 descr=""/>
            <p:cNvSpPr/>
            <p:nvPr/>
          </p:nvSpPr>
          <p:spPr>
            <a:xfrm>
              <a:off x="2194559" y="2535936"/>
              <a:ext cx="1554480" cy="317500"/>
            </a:xfrm>
            <a:custGeom>
              <a:avLst/>
              <a:gdLst/>
              <a:ahLst/>
              <a:cxnLst/>
              <a:rect l="l" t="t" r="r" b="b"/>
              <a:pathLst>
                <a:path w="1554479" h="317500">
                  <a:moveTo>
                    <a:pt x="1501648" y="0"/>
                  </a:moveTo>
                  <a:lnTo>
                    <a:pt x="52831" y="0"/>
                  </a:lnTo>
                  <a:lnTo>
                    <a:pt x="32254" y="4147"/>
                  </a:lnTo>
                  <a:lnTo>
                    <a:pt x="15462" y="15462"/>
                  </a:lnTo>
                  <a:lnTo>
                    <a:pt x="4147" y="32254"/>
                  </a:lnTo>
                  <a:lnTo>
                    <a:pt x="0" y="52831"/>
                  </a:lnTo>
                  <a:lnTo>
                    <a:pt x="0" y="264160"/>
                  </a:lnTo>
                  <a:lnTo>
                    <a:pt x="4147" y="284737"/>
                  </a:lnTo>
                  <a:lnTo>
                    <a:pt x="15462" y="301529"/>
                  </a:lnTo>
                  <a:lnTo>
                    <a:pt x="32254" y="312844"/>
                  </a:lnTo>
                  <a:lnTo>
                    <a:pt x="52831" y="316991"/>
                  </a:lnTo>
                  <a:lnTo>
                    <a:pt x="1501648" y="316991"/>
                  </a:lnTo>
                  <a:lnTo>
                    <a:pt x="1522225" y="312844"/>
                  </a:lnTo>
                  <a:lnTo>
                    <a:pt x="1539017" y="301529"/>
                  </a:lnTo>
                  <a:lnTo>
                    <a:pt x="1550332" y="284737"/>
                  </a:lnTo>
                  <a:lnTo>
                    <a:pt x="1554479" y="264160"/>
                  </a:lnTo>
                  <a:lnTo>
                    <a:pt x="1554479" y="52831"/>
                  </a:lnTo>
                  <a:lnTo>
                    <a:pt x="1550332" y="32254"/>
                  </a:lnTo>
                  <a:lnTo>
                    <a:pt x="1539017" y="15462"/>
                  </a:lnTo>
                  <a:lnTo>
                    <a:pt x="1522225" y="4147"/>
                  </a:lnTo>
                  <a:lnTo>
                    <a:pt x="1501648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8" name="object 148" descr=""/>
          <p:cNvSpPr txBox="1"/>
          <p:nvPr/>
        </p:nvSpPr>
        <p:spPr>
          <a:xfrm>
            <a:off x="2684145" y="2582417"/>
            <a:ext cx="5753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LabVIEW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9" name="object 149" descr=""/>
          <p:cNvSpPr txBox="1"/>
          <p:nvPr/>
        </p:nvSpPr>
        <p:spPr>
          <a:xfrm>
            <a:off x="7453121" y="2902077"/>
            <a:ext cx="15633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41A62A"/>
                </a:solidFill>
                <a:latin typeface="Calibri"/>
                <a:cs typeface="Calibri"/>
              </a:rPr>
              <a:t>Ethernet/Modbus</a:t>
            </a:r>
            <a:r>
              <a:rPr dirty="0" sz="1200" spc="35">
                <a:solidFill>
                  <a:srgbClr val="41A62A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1A62A"/>
                </a:solidFill>
                <a:latin typeface="Calibri"/>
                <a:cs typeface="Calibri"/>
              </a:rPr>
              <a:t>TCP-</a:t>
            </a:r>
            <a:r>
              <a:rPr dirty="0" sz="1200" spc="-25">
                <a:solidFill>
                  <a:srgbClr val="41A62A"/>
                </a:solidFill>
                <a:latin typeface="Calibri"/>
                <a:cs typeface="Calibri"/>
              </a:rPr>
              <a:t>IP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50" name="object 150" descr=""/>
          <p:cNvGrpSpPr/>
          <p:nvPr/>
        </p:nvGrpSpPr>
        <p:grpSpPr>
          <a:xfrm>
            <a:off x="6373367" y="1709927"/>
            <a:ext cx="2734310" cy="1143000"/>
            <a:chOff x="6373367" y="1709927"/>
            <a:chExt cx="2734310" cy="1143000"/>
          </a:xfrm>
        </p:grpSpPr>
        <p:pic>
          <p:nvPicPr>
            <p:cNvPr id="151" name="object 151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455663" y="1770887"/>
              <a:ext cx="947928" cy="743712"/>
            </a:xfrm>
            <a:prstGeom prst="rect">
              <a:avLst/>
            </a:prstGeom>
          </p:spPr>
        </p:pic>
        <p:pic>
          <p:nvPicPr>
            <p:cNvPr id="152" name="object 152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373367" y="1709927"/>
              <a:ext cx="1685543" cy="1143000"/>
            </a:xfrm>
            <a:prstGeom prst="rect">
              <a:avLst/>
            </a:prstGeom>
          </p:spPr>
        </p:pic>
        <p:sp>
          <p:nvSpPr>
            <p:cNvPr id="153" name="object 153" descr=""/>
            <p:cNvSpPr/>
            <p:nvPr/>
          </p:nvSpPr>
          <p:spPr>
            <a:xfrm>
              <a:off x="7766303" y="1725167"/>
              <a:ext cx="643255" cy="591820"/>
            </a:xfrm>
            <a:custGeom>
              <a:avLst/>
              <a:gdLst/>
              <a:ahLst/>
              <a:cxnLst/>
              <a:rect l="l" t="t" r="r" b="b"/>
              <a:pathLst>
                <a:path w="643254" h="591819">
                  <a:moveTo>
                    <a:pt x="488188" y="0"/>
                  </a:moveTo>
                  <a:lnTo>
                    <a:pt x="154940" y="0"/>
                  </a:lnTo>
                  <a:lnTo>
                    <a:pt x="105956" y="7896"/>
                  </a:lnTo>
                  <a:lnTo>
                    <a:pt x="63422" y="29886"/>
                  </a:lnTo>
                  <a:lnTo>
                    <a:pt x="29886" y="63422"/>
                  </a:lnTo>
                  <a:lnTo>
                    <a:pt x="7896" y="105956"/>
                  </a:lnTo>
                  <a:lnTo>
                    <a:pt x="0" y="154940"/>
                  </a:lnTo>
                  <a:lnTo>
                    <a:pt x="0" y="436372"/>
                  </a:lnTo>
                  <a:lnTo>
                    <a:pt x="7896" y="485355"/>
                  </a:lnTo>
                  <a:lnTo>
                    <a:pt x="29886" y="527889"/>
                  </a:lnTo>
                  <a:lnTo>
                    <a:pt x="63422" y="561425"/>
                  </a:lnTo>
                  <a:lnTo>
                    <a:pt x="105956" y="583415"/>
                  </a:lnTo>
                  <a:lnTo>
                    <a:pt x="154940" y="591312"/>
                  </a:lnTo>
                  <a:lnTo>
                    <a:pt x="488188" y="591312"/>
                  </a:lnTo>
                  <a:lnTo>
                    <a:pt x="537171" y="583415"/>
                  </a:lnTo>
                  <a:lnTo>
                    <a:pt x="579705" y="561425"/>
                  </a:lnTo>
                  <a:lnTo>
                    <a:pt x="613241" y="527889"/>
                  </a:lnTo>
                  <a:lnTo>
                    <a:pt x="635231" y="485355"/>
                  </a:lnTo>
                  <a:lnTo>
                    <a:pt x="643127" y="436372"/>
                  </a:lnTo>
                  <a:lnTo>
                    <a:pt x="643127" y="154940"/>
                  </a:lnTo>
                  <a:lnTo>
                    <a:pt x="635231" y="105956"/>
                  </a:lnTo>
                  <a:lnTo>
                    <a:pt x="613241" y="63422"/>
                  </a:lnTo>
                  <a:lnTo>
                    <a:pt x="579705" y="29886"/>
                  </a:lnTo>
                  <a:lnTo>
                    <a:pt x="537171" y="7896"/>
                  </a:lnTo>
                  <a:lnTo>
                    <a:pt x="488188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7766303" y="1725167"/>
              <a:ext cx="643255" cy="591820"/>
            </a:xfrm>
            <a:custGeom>
              <a:avLst/>
              <a:gdLst/>
              <a:ahLst/>
              <a:cxnLst/>
              <a:rect l="l" t="t" r="r" b="b"/>
              <a:pathLst>
                <a:path w="643254" h="591819">
                  <a:moveTo>
                    <a:pt x="0" y="154940"/>
                  </a:moveTo>
                  <a:lnTo>
                    <a:pt x="7896" y="105956"/>
                  </a:lnTo>
                  <a:lnTo>
                    <a:pt x="29886" y="63422"/>
                  </a:lnTo>
                  <a:lnTo>
                    <a:pt x="63422" y="29886"/>
                  </a:lnTo>
                  <a:lnTo>
                    <a:pt x="105956" y="7896"/>
                  </a:lnTo>
                  <a:lnTo>
                    <a:pt x="154940" y="0"/>
                  </a:lnTo>
                  <a:lnTo>
                    <a:pt x="488188" y="0"/>
                  </a:lnTo>
                  <a:lnTo>
                    <a:pt x="537171" y="7896"/>
                  </a:lnTo>
                  <a:lnTo>
                    <a:pt x="579705" y="29886"/>
                  </a:lnTo>
                  <a:lnTo>
                    <a:pt x="613241" y="63422"/>
                  </a:lnTo>
                  <a:lnTo>
                    <a:pt x="635231" y="105956"/>
                  </a:lnTo>
                  <a:lnTo>
                    <a:pt x="643127" y="154940"/>
                  </a:lnTo>
                  <a:lnTo>
                    <a:pt x="643127" y="436372"/>
                  </a:lnTo>
                  <a:lnTo>
                    <a:pt x="635231" y="485355"/>
                  </a:lnTo>
                  <a:lnTo>
                    <a:pt x="613241" y="527889"/>
                  </a:lnTo>
                  <a:lnTo>
                    <a:pt x="579705" y="561425"/>
                  </a:lnTo>
                  <a:lnTo>
                    <a:pt x="537171" y="583415"/>
                  </a:lnTo>
                  <a:lnTo>
                    <a:pt x="488188" y="591312"/>
                  </a:lnTo>
                  <a:lnTo>
                    <a:pt x="154940" y="591312"/>
                  </a:lnTo>
                  <a:lnTo>
                    <a:pt x="105956" y="583415"/>
                  </a:lnTo>
                  <a:lnTo>
                    <a:pt x="63422" y="561425"/>
                  </a:lnTo>
                  <a:lnTo>
                    <a:pt x="29886" y="527889"/>
                  </a:lnTo>
                  <a:lnTo>
                    <a:pt x="7896" y="485355"/>
                  </a:lnTo>
                  <a:lnTo>
                    <a:pt x="0" y="436372"/>
                  </a:lnTo>
                  <a:lnTo>
                    <a:pt x="0" y="154940"/>
                  </a:lnTo>
                  <a:close/>
                </a:path>
              </a:pathLst>
            </a:custGeom>
            <a:ln w="18288">
              <a:solidFill>
                <a:srgbClr val="1F3E0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5" name="object 15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812023" y="1773935"/>
              <a:ext cx="554735" cy="496824"/>
            </a:xfrm>
            <a:prstGeom prst="rect">
              <a:avLst/>
            </a:prstGeom>
          </p:spPr>
        </p:pic>
        <p:sp>
          <p:nvSpPr>
            <p:cNvPr id="156" name="object 156" descr=""/>
            <p:cNvSpPr/>
            <p:nvPr/>
          </p:nvSpPr>
          <p:spPr>
            <a:xfrm>
              <a:off x="7555991" y="2493263"/>
              <a:ext cx="1551940" cy="317500"/>
            </a:xfrm>
            <a:custGeom>
              <a:avLst/>
              <a:gdLst/>
              <a:ahLst/>
              <a:cxnLst/>
              <a:rect l="l" t="t" r="r" b="b"/>
              <a:pathLst>
                <a:path w="1551940" h="317500">
                  <a:moveTo>
                    <a:pt x="1498600" y="0"/>
                  </a:moveTo>
                  <a:lnTo>
                    <a:pt x="52831" y="0"/>
                  </a:lnTo>
                  <a:lnTo>
                    <a:pt x="32254" y="4147"/>
                  </a:lnTo>
                  <a:lnTo>
                    <a:pt x="15462" y="15462"/>
                  </a:lnTo>
                  <a:lnTo>
                    <a:pt x="4147" y="32254"/>
                  </a:lnTo>
                  <a:lnTo>
                    <a:pt x="0" y="52832"/>
                  </a:lnTo>
                  <a:lnTo>
                    <a:pt x="0" y="264160"/>
                  </a:lnTo>
                  <a:lnTo>
                    <a:pt x="4147" y="284737"/>
                  </a:lnTo>
                  <a:lnTo>
                    <a:pt x="15462" y="301529"/>
                  </a:lnTo>
                  <a:lnTo>
                    <a:pt x="32254" y="312844"/>
                  </a:lnTo>
                  <a:lnTo>
                    <a:pt x="52831" y="316991"/>
                  </a:lnTo>
                  <a:lnTo>
                    <a:pt x="1498600" y="316991"/>
                  </a:lnTo>
                  <a:lnTo>
                    <a:pt x="1519177" y="312844"/>
                  </a:lnTo>
                  <a:lnTo>
                    <a:pt x="1535969" y="301529"/>
                  </a:lnTo>
                  <a:lnTo>
                    <a:pt x="1547284" y="284737"/>
                  </a:lnTo>
                  <a:lnTo>
                    <a:pt x="1551431" y="264160"/>
                  </a:lnTo>
                  <a:lnTo>
                    <a:pt x="1551431" y="52832"/>
                  </a:lnTo>
                  <a:lnTo>
                    <a:pt x="1547284" y="32254"/>
                  </a:lnTo>
                  <a:lnTo>
                    <a:pt x="1535969" y="15462"/>
                  </a:lnTo>
                  <a:lnTo>
                    <a:pt x="1519177" y="4147"/>
                  </a:lnTo>
                  <a:lnTo>
                    <a:pt x="1498600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7" name="object 157" descr=""/>
          <p:cNvSpPr txBox="1"/>
          <p:nvPr/>
        </p:nvSpPr>
        <p:spPr>
          <a:xfrm>
            <a:off x="7866380" y="2538806"/>
            <a:ext cx="9372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latin typeface="Calibri"/>
                <a:cs typeface="Calibri"/>
              </a:rPr>
              <a:t>Tomlab</a:t>
            </a:r>
            <a:r>
              <a:rPr dirty="0" sz="1200" spc="-10">
                <a:latin typeface="Calibri"/>
                <a:cs typeface="Calibri"/>
              </a:rPr>
              <a:t> -CPLEX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58" name="object 158" descr=""/>
          <p:cNvGrpSpPr/>
          <p:nvPr/>
        </p:nvGrpSpPr>
        <p:grpSpPr>
          <a:xfrm>
            <a:off x="0" y="2691383"/>
            <a:ext cx="7955280" cy="3337560"/>
            <a:chOff x="0" y="2691383"/>
            <a:chExt cx="7955280" cy="3337560"/>
          </a:xfrm>
        </p:grpSpPr>
        <p:pic>
          <p:nvPicPr>
            <p:cNvPr id="159" name="object 159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854952" y="2691383"/>
              <a:ext cx="185927" cy="176783"/>
            </a:xfrm>
            <a:prstGeom prst="rect">
              <a:avLst/>
            </a:prstGeom>
          </p:spPr>
        </p:pic>
        <p:pic>
          <p:nvPicPr>
            <p:cNvPr id="160" name="object 160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733031" y="4337304"/>
              <a:ext cx="1222248" cy="746760"/>
            </a:xfrm>
            <a:prstGeom prst="rect">
              <a:avLst/>
            </a:prstGeom>
          </p:spPr>
        </p:pic>
        <p:pic>
          <p:nvPicPr>
            <p:cNvPr id="161" name="object 161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663696" y="5230367"/>
              <a:ext cx="676655" cy="798576"/>
            </a:xfrm>
            <a:prstGeom prst="rect">
              <a:avLst/>
            </a:prstGeom>
          </p:spPr>
        </p:pic>
        <p:pic>
          <p:nvPicPr>
            <p:cNvPr id="162" name="object 162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0" y="4087367"/>
              <a:ext cx="530352" cy="530351"/>
            </a:xfrm>
            <a:prstGeom prst="rect">
              <a:avLst/>
            </a:prstGeom>
          </p:spPr>
        </p:pic>
      </p:grpSp>
      <p:sp>
        <p:nvSpPr>
          <p:cNvPr id="163" name="object 163" descr=""/>
          <p:cNvSpPr txBox="1"/>
          <p:nvPr/>
        </p:nvSpPr>
        <p:spPr>
          <a:xfrm>
            <a:off x="23571" y="4134739"/>
            <a:ext cx="361315" cy="3321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b="1">
                <a:latin typeface="Calibri"/>
                <a:cs typeface="Calibri"/>
              </a:rPr>
              <a:t>30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spc="-25" b="1">
                <a:latin typeface="Calibri"/>
                <a:cs typeface="Calibri"/>
              </a:rPr>
              <a:t>kW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000" b="1">
                <a:latin typeface="Calibri"/>
                <a:cs typeface="Calibri"/>
              </a:rPr>
              <a:t>90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spc="-25" b="1">
                <a:latin typeface="Calibri"/>
                <a:cs typeface="Calibri"/>
              </a:rPr>
              <a:t>kW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64" name="object 164" descr="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938783" y="4087367"/>
            <a:ext cx="597408" cy="377951"/>
          </a:xfrm>
          <a:prstGeom prst="rect">
            <a:avLst/>
          </a:prstGeom>
        </p:spPr>
      </p:pic>
      <p:sp>
        <p:nvSpPr>
          <p:cNvPr id="165" name="object 165" descr=""/>
          <p:cNvSpPr txBox="1"/>
          <p:nvPr/>
        </p:nvSpPr>
        <p:spPr>
          <a:xfrm>
            <a:off x="1032154" y="4134739"/>
            <a:ext cx="36131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b="1">
                <a:latin typeface="Calibri"/>
                <a:cs typeface="Calibri"/>
              </a:rPr>
              <a:t>30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spc="-25" b="1">
                <a:latin typeface="Calibri"/>
                <a:cs typeface="Calibri"/>
              </a:rPr>
              <a:t>kW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66" name="object 166" descr="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2164079" y="4056888"/>
            <a:ext cx="597407" cy="374904"/>
          </a:xfrm>
          <a:prstGeom prst="rect">
            <a:avLst/>
          </a:prstGeom>
        </p:spPr>
      </p:pic>
      <p:sp>
        <p:nvSpPr>
          <p:cNvPr id="167" name="object 167" descr=""/>
          <p:cNvSpPr txBox="1"/>
          <p:nvPr/>
        </p:nvSpPr>
        <p:spPr>
          <a:xfrm>
            <a:off x="2256535" y="4102735"/>
            <a:ext cx="36131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b="1">
                <a:latin typeface="Calibri"/>
                <a:cs typeface="Calibri"/>
              </a:rPr>
              <a:t>30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spc="-25" b="1">
                <a:latin typeface="Calibri"/>
                <a:cs typeface="Calibri"/>
              </a:rPr>
              <a:t>kW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68" name="object 168" descr="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3334511" y="4056888"/>
            <a:ext cx="597408" cy="374904"/>
          </a:xfrm>
          <a:prstGeom prst="rect">
            <a:avLst/>
          </a:prstGeom>
        </p:spPr>
      </p:pic>
      <p:sp>
        <p:nvSpPr>
          <p:cNvPr id="169" name="object 169" descr=""/>
          <p:cNvSpPr txBox="1"/>
          <p:nvPr/>
        </p:nvSpPr>
        <p:spPr>
          <a:xfrm>
            <a:off x="3427857" y="4102735"/>
            <a:ext cx="36131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b="1">
                <a:latin typeface="Calibri"/>
                <a:cs typeface="Calibri"/>
              </a:rPr>
              <a:t>30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spc="-25" b="1">
                <a:latin typeface="Calibri"/>
                <a:cs typeface="Calibri"/>
              </a:rPr>
              <a:t>kW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70" name="object 170" descr="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4468367" y="4056888"/>
            <a:ext cx="597408" cy="374904"/>
          </a:xfrm>
          <a:prstGeom prst="rect">
            <a:avLst/>
          </a:prstGeom>
        </p:spPr>
      </p:pic>
      <p:sp>
        <p:nvSpPr>
          <p:cNvPr id="171" name="object 171" descr=""/>
          <p:cNvSpPr txBox="1"/>
          <p:nvPr/>
        </p:nvSpPr>
        <p:spPr>
          <a:xfrm>
            <a:off x="4561713" y="4102735"/>
            <a:ext cx="36131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b="1">
                <a:latin typeface="Calibri"/>
                <a:cs typeface="Calibri"/>
              </a:rPr>
              <a:t>30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spc="-25" b="1">
                <a:latin typeface="Calibri"/>
                <a:cs typeface="Calibri"/>
              </a:rPr>
              <a:t>kW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72" name="object 172" descr="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5638800" y="4056888"/>
            <a:ext cx="597408" cy="374904"/>
          </a:xfrm>
          <a:prstGeom prst="rect">
            <a:avLst/>
          </a:prstGeom>
        </p:spPr>
      </p:pic>
      <p:sp>
        <p:nvSpPr>
          <p:cNvPr id="173" name="object 173" descr=""/>
          <p:cNvSpPr txBox="1"/>
          <p:nvPr/>
        </p:nvSpPr>
        <p:spPr>
          <a:xfrm>
            <a:off x="5733034" y="4102735"/>
            <a:ext cx="36131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b="1">
                <a:latin typeface="Calibri"/>
                <a:cs typeface="Calibri"/>
              </a:rPr>
              <a:t>30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spc="-25" b="1">
                <a:latin typeface="Calibri"/>
                <a:cs typeface="Calibri"/>
              </a:rPr>
              <a:t>kW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74" name="object 174" descr="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6790943" y="4056888"/>
            <a:ext cx="597407" cy="374904"/>
          </a:xfrm>
          <a:prstGeom prst="rect">
            <a:avLst/>
          </a:prstGeom>
        </p:spPr>
      </p:pic>
      <p:sp>
        <p:nvSpPr>
          <p:cNvPr id="175" name="object 175" descr=""/>
          <p:cNvSpPr txBox="1"/>
          <p:nvPr/>
        </p:nvSpPr>
        <p:spPr>
          <a:xfrm>
            <a:off x="6885558" y="4102735"/>
            <a:ext cx="36131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b="1">
                <a:latin typeface="Calibri"/>
                <a:cs typeface="Calibri"/>
              </a:rPr>
              <a:t>30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spc="-25" b="1">
                <a:latin typeface="Calibri"/>
                <a:cs typeface="Calibri"/>
              </a:rPr>
              <a:t>kW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76" name="object 17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177" name="object 17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37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8074659" cy="506095"/>
            </a:xfrm>
            <a:custGeom>
              <a:avLst/>
              <a:gdLst/>
              <a:ahLst/>
              <a:cxnLst/>
              <a:rect l="l" t="t" r="r" b="b"/>
              <a:pathLst>
                <a:path w="8074659" h="506094">
                  <a:moveTo>
                    <a:pt x="8074152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8074152" y="505968"/>
                  </a:lnTo>
                  <a:lnTo>
                    <a:pt x="8074152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8074152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78814" y="787095"/>
            <a:ext cx="210947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/>
              <a:t>Microgrid</a:t>
            </a:r>
            <a:endParaRPr sz="3600"/>
          </a:p>
        </p:txBody>
      </p:sp>
      <p:sp>
        <p:nvSpPr>
          <p:cNvPr id="6" name="object 6" descr=""/>
          <p:cNvSpPr txBox="1"/>
          <p:nvPr/>
        </p:nvSpPr>
        <p:spPr>
          <a:xfrm>
            <a:off x="3823461" y="787095"/>
            <a:ext cx="239014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FFFFFF"/>
                </a:solidFill>
                <a:latin typeface="Arial"/>
                <a:cs typeface="Arial"/>
              </a:rPr>
              <a:t>Smart</a:t>
            </a:r>
            <a:r>
              <a:rPr dirty="0" sz="3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-20" b="1">
                <a:solidFill>
                  <a:srgbClr val="FFFFFF"/>
                </a:solidFill>
                <a:latin typeface="Arial"/>
                <a:cs typeface="Arial"/>
              </a:rPr>
              <a:t>Grid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0" y="1414272"/>
            <a:ext cx="9144000" cy="5352415"/>
            <a:chOff x="0" y="1414272"/>
            <a:chExt cx="9144000" cy="5352415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" y="1990344"/>
              <a:ext cx="1411224" cy="175259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240" y="3633216"/>
              <a:ext cx="377952" cy="377951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074419" y="2004059"/>
              <a:ext cx="4679950" cy="9525"/>
            </a:xfrm>
            <a:custGeom>
              <a:avLst/>
              <a:gdLst/>
              <a:ahLst/>
              <a:cxnLst/>
              <a:rect l="l" t="t" r="r" b="b"/>
              <a:pathLst>
                <a:path w="4679950" h="9525">
                  <a:moveTo>
                    <a:pt x="0" y="9016"/>
                  </a:moveTo>
                  <a:lnTo>
                    <a:pt x="4679950" y="0"/>
                  </a:lnTo>
                </a:path>
              </a:pathLst>
            </a:custGeom>
            <a:ln w="51816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4848" y="5013958"/>
              <a:ext cx="1411224" cy="17526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75503" y="4084320"/>
              <a:ext cx="213360" cy="359663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5175503" y="4084320"/>
              <a:ext cx="213360" cy="360045"/>
            </a:xfrm>
            <a:custGeom>
              <a:avLst/>
              <a:gdLst/>
              <a:ahLst/>
              <a:cxnLst/>
              <a:rect l="l" t="t" r="r" b="b"/>
              <a:pathLst>
                <a:path w="213360" h="360045">
                  <a:moveTo>
                    <a:pt x="213360" y="26669"/>
                  </a:moveTo>
                  <a:lnTo>
                    <a:pt x="204977" y="37052"/>
                  </a:lnTo>
                  <a:lnTo>
                    <a:pt x="182117" y="45529"/>
                  </a:lnTo>
                  <a:lnTo>
                    <a:pt x="148208" y="51244"/>
                  </a:lnTo>
                  <a:lnTo>
                    <a:pt x="106680" y="53339"/>
                  </a:lnTo>
                  <a:lnTo>
                    <a:pt x="65150" y="51244"/>
                  </a:lnTo>
                  <a:lnTo>
                    <a:pt x="31241" y="45529"/>
                  </a:lnTo>
                  <a:lnTo>
                    <a:pt x="8381" y="37052"/>
                  </a:lnTo>
                  <a:lnTo>
                    <a:pt x="0" y="26669"/>
                  </a:lnTo>
                  <a:lnTo>
                    <a:pt x="8382" y="16287"/>
                  </a:lnTo>
                  <a:lnTo>
                    <a:pt x="31242" y="7810"/>
                  </a:lnTo>
                  <a:lnTo>
                    <a:pt x="65151" y="2095"/>
                  </a:lnTo>
                  <a:lnTo>
                    <a:pt x="106680" y="0"/>
                  </a:lnTo>
                  <a:lnTo>
                    <a:pt x="148209" y="2095"/>
                  </a:lnTo>
                  <a:lnTo>
                    <a:pt x="182118" y="7810"/>
                  </a:lnTo>
                  <a:lnTo>
                    <a:pt x="204978" y="16287"/>
                  </a:lnTo>
                  <a:lnTo>
                    <a:pt x="213360" y="26669"/>
                  </a:lnTo>
                  <a:close/>
                </a:path>
                <a:path w="213360" h="360045">
                  <a:moveTo>
                    <a:pt x="213360" y="26669"/>
                  </a:moveTo>
                  <a:lnTo>
                    <a:pt x="213360" y="332993"/>
                  </a:lnTo>
                  <a:lnTo>
                    <a:pt x="204977" y="343376"/>
                  </a:lnTo>
                  <a:lnTo>
                    <a:pt x="182117" y="351853"/>
                  </a:lnTo>
                  <a:lnTo>
                    <a:pt x="148208" y="357568"/>
                  </a:lnTo>
                  <a:lnTo>
                    <a:pt x="106680" y="359663"/>
                  </a:lnTo>
                  <a:lnTo>
                    <a:pt x="65150" y="357568"/>
                  </a:lnTo>
                  <a:lnTo>
                    <a:pt x="31241" y="351853"/>
                  </a:lnTo>
                  <a:lnTo>
                    <a:pt x="8381" y="343376"/>
                  </a:lnTo>
                  <a:lnTo>
                    <a:pt x="0" y="332993"/>
                  </a:lnTo>
                  <a:lnTo>
                    <a:pt x="0" y="26669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99888" y="4066032"/>
              <a:ext cx="45720" cy="45719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5199888" y="4066032"/>
              <a:ext cx="45720" cy="45720"/>
            </a:xfrm>
            <a:custGeom>
              <a:avLst/>
              <a:gdLst/>
              <a:ahLst/>
              <a:cxnLst/>
              <a:rect l="l" t="t" r="r" b="b"/>
              <a:pathLst>
                <a:path w="45720" h="45720">
                  <a:moveTo>
                    <a:pt x="45720" y="5715"/>
                  </a:moveTo>
                  <a:lnTo>
                    <a:pt x="45720" y="8890"/>
                  </a:lnTo>
                  <a:lnTo>
                    <a:pt x="35433" y="11430"/>
                  </a:lnTo>
                  <a:lnTo>
                    <a:pt x="22860" y="11430"/>
                  </a:lnTo>
                  <a:lnTo>
                    <a:pt x="10287" y="11430"/>
                  </a:lnTo>
                  <a:lnTo>
                    <a:pt x="0" y="8890"/>
                  </a:lnTo>
                  <a:lnTo>
                    <a:pt x="0" y="5715"/>
                  </a:lnTo>
                  <a:lnTo>
                    <a:pt x="0" y="2540"/>
                  </a:lnTo>
                  <a:lnTo>
                    <a:pt x="10287" y="0"/>
                  </a:lnTo>
                  <a:lnTo>
                    <a:pt x="22860" y="0"/>
                  </a:lnTo>
                  <a:lnTo>
                    <a:pt x="35433" y="0"/>
                  </a:lnTo>
                  <a:lnTo>
                    <a:pt x="45720" y="2540"/>
                  </a:lnTo>
                  <a:lnTo>
                    <a:pt x="45720" y="5715"/>
                  </a:lnTo>
                  <a:close/>
                </a:path>
                <a:path w="45720" h="45720">
                  <a:moveTo>
                    <a:pt x="45720" y="5715"/>
                  </a:moveTo>
                  <a:lnTo>
                    <a:pt x="45720" y="40005"/>
                  </a:lnTo>
                  <a:lnTo>
                    <a:pt x="45720" y="43180"/>
                  </a:lnTo>
                  <a:lnTo>
                    <a:pt x="35433" y="45720"/>
                  </a:lnTo>
                  <a:lnTo>
                    <a:pt x="22860" y="45720"/>
                  </a:lnTo>
                  <a:lnTo>
                    <a:pt x="10287" y="45720"/>
                  </a:lnTo>
                  <a:lnTo>
                    <a:pt x="0" y="43180"/>
                  </a:lnTo>
                  <a:lnTo>
                    <a:pt x="0" y="40005"/>
                  </a:lnTo>
                  <a:lnTo>
                    <a:pt x="0" y="5715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12664" y="4075176"/>
              <a:ext cx="45720" cy="45719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5312664" y="4075176"/>
              <a:ext cx="45720" cy="45720"/>
            </a:xfrm>
            <a:custGeom>
              <a:avLst/>
              <a:gdLst/>
              <a:ahLst/>
              <a:cxnLst/>
              <a:rect l="l" t="t" r="r" b="b"/>
              <a:pathLst>
                <a:path w="45720" h="45720">
                  <a:moveTo>
                    <a:pt x="45720" y="5715"/>
                  </a:moveTo>
                  <a:lnTo>
                    <a:pt x="45720" y="8890"/>
                  </a:lnTo>
                  <a:lnTo>
                    <a:pt x="35433" y="11430"/>
                  </a:lnTo>
                  <a:lnTo>
                    <a:pt x="22860" y="11430"/>
                  </a:lnTo>
                  <a:lnTo>
                    <a:pt x="10287" y="11430"/>
                  </a:lnTo>
                  <a:lnTo>
                    <a:pt x="0" y="8890"/>
                  </a:lnTo>
                  <a:lnTo>
                    <a:pt x="0" y="5715"/>
                  </a:lnTo>
                  <a:lnTo>
                    <a:pt x="0" y="2540"/>
                  </a:lnTo>
                  <a:lnTo>
                    <a:pt x="10287" y="0"/>
                  </a:lnTo>
                  <a:lnTo>
                    <a:pt x="22860" y="0"/>
                  </a:lnTo>
                  <a:lnTo>
                    <a:pt x="35433" y="0"/>
                  </a:lnTo>
                  <a:lnTo>
                    <a:pt x="45720" y="2540"/>
                  </a:lnTo>
                  <a:lnTo>
                    <a:pt x="45720" y="5715"/>
                  </a:lnTo>
                  <a:close/>
                </a:path>
                <a:path w="45720" h="45720">
                  <a:moveTo>
                    <a:pt x="45720" y="5715"/>
                  </a:moveTo>
                  <a:lnTo>
                    <a:pt x="45720" y="40005"/>
                  </a:lnTo>
                  <a:lnTo>
                    <a:pt x="45720" y="43180"/>
                  </a:lnTo>
                  <a:lnTo>
                    <a:pt x="35433" y="45719"/>
                  </a:lnTo>
                  <a:lnTo>
                    <a:pt x="22860" y="45719"/>
                  </a:lnTo>
                  <a:lnTo>
                    <a:pt x="10287" y="45719"/>
                  </a:lnTo>
                  <a:lnTo>
                    <a:pt x="0" y="43180"/>
                  </a:lnTo>
                  <a:lnTo>
                    <a:pt x="0" y="40005"/>
                  </a:lnTo>
                  <a:lnTo>
                    <a:pt x="0" y="5715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05984" y="4169664"/>
              <a:ext cx="155448" cy="225551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9160" y="3633216"/>
              <a:ext cx="377952" cy="377951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3247" y="3633216"/>
              <a:ext cx="377952" cy="377951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3429000"/>
              <a:ext cx="1188720" cy="175260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36264" y="3633216"/>
              <a:ext cx="377951" cy="377951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37303" y="3617976"/>
              <a:ext cx="377951" cy="377951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56632" y="3633216"/>
              <a:ext cx="377951" cy="377951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3214116" y="4989575"/>
              <a:ext cx="5930265" cy="52069"/>
            </a:xfrm>
            <a:custGeom>
              <a:avLst/>
              <a:gdLst/>
              <a:ahLst/>
              <a:cxnLst/>
              <a:rect l="l" t="t" r="r" b="b"/>
              <a:pathLst>
                <a:path w="5930265" h="52070">
                  <a:moveTo>
                    <a:pt x="5929883" y="0"/>
                  </a:moveTo>
                  <a:lnTo>
                    <a:pt x="0" y="0"/>
                  </a:lnTo>
                  <a:lnTo>
                    <a:pt x="0" y="51815"/>
                  </a:lnTo>
                  <a:lnTo>
                    <a:pt x="5929883" y="51815"/>
                  </a:lnTo>
                  <a:lnTo>
                    <a:pt x="5929883" y="0"/>
                  </a:lnTo>
                  <a:close/>
                </a:path>
              </a:pathLst>
            </a:custGeom>
            <a:solidFill>
              <a:srgbClr val="385D8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6679" y="1414272"/>
              <a:ext cx="493776" cy="862584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467868" y="1702308"/>
              <a:ext cx="8215630" cy="9525"/>
            </a:xfrm>
            <a:custGeom>
              <a:avLst/>
              <a:gdLst/>
              <a:ahLst/>
              <a:cxnLst/>
              <a:rect l="l" t="t" r="r" b="b"/>
              <a:pathLst>
                <a:path w="8215630" h="9525">
                  <a:moveTo>
                    <a:pt x="0" y="9016"/>
                  </a:moveTo>
                  <a:lnTo>
                    <a:pt x="8215376" y="0"/>
                  </a:lnTo>
                </a:path>
              </a:pathLst>
            </a:custGeom>
            <a:ln w="51815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153155" y="1702308"/>
              <a:ext cx="0" cy="309880"/>
            </a:xfrm>
            <a:custGeom>
              <a:avLst/>
              <a:gdLst/>
              <a:ahLst/>
              <a:cxnLst/>
              <a:rect l="l" t="t" r="r" b="b"/>
              <a:pathLst>
                <a:path w="0" h="309880">
                  <a:moveTo>
                    <a:pt x="0" y="309879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6163436" y="1706880"/>
              <a:ext cx="0" cy="1615440"/>
            </a:xfrm>
            <a:custGeom>
              <a:avLst/>
              <a:gdLst/>
              <a:ahLst/>
              <a:cxnLst/>
              <a:rect l="l" t="t" r="r" b="b"/>
              <a:pathLst>
                <a:path w="0" h="1615439">
                  <a:moveTo>
                    <a:pt x="0" y="0"/>
                  </a:moveTo>
                  <a:lnTo>
                    <a:pt x="0" y="1615439"/>
                  </a:lnTo>
                </a:path>
              </a:pathLst>
            </a:custGeom>
            <a:ln w="19050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6734556" y="3374136"/>
              <a:ext cx="0" cy="1639570"/>
            </a:xfrm>
            <a:custGeom>
              <a:avLst/>
              <a:gdLst/>
              <a:ahLst/>
              <a:cxnLst/>
              <a:rect l="l" t="t" r="r" b="b"/>
              <a:pathLst>
                <a:path w="0" h="1639570">
                  <a:moveTo>
                    <a:pt x="0" y="0"/>
                  </a:moveTo>
                  <a:lnTo>
                    <a:pt x="0" y="1639443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0152" y="3922776"/>
              <a:ext cx="377951" cy="377951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1406652" y="1991868"/>
              <a:ext cx="3240405" cy="309880"/>
            </a:xfrm>
            <a:custGeom>
              <a:avLst/>
              <a:gdLst/>
              <a:ahLst/>
              <a:cxnLst/>
              <a:rect l="l" t="t" r="r" b="b"/>
              <a:pathLst>
                <a:path w="3240404" h="309880">
                  <a:moveTo>
                    <a:pt x="0" y="309880"/>
                  </a:moveTo>
                  <a:lnTo>
                    <a:pt x="0" y="0"/>
                  </a:lnTo>
                </a:path>
                <a:path w="3240404" h="309880">
                  <a:moveTo>
                    <a:pt x="862584" y="309880"/>
                  </a:moveTo>
                  <a:lnTo>
                    <a:pt x="862584" y="0"/>
                  </a:lnTo>
                </a:path>
                <a:path w="3240404" h="309880">
                  <a:moveTo>
                    <a:pt x="2663952" y="309880"/>
                  </a:moveTo>
                  <a:lnTo>
                    <a:pt x="2663952" y="0"/>
                  </a:lnTo>
                </a:path>
                <a:path w="3240404" h="309880">
                  <a:moveTo>
                    <a:pt x="3240024" y="309880"/>
                  </a:moveTo>
                  <a:lnTo>
                    <a:pt x="3240024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9200" y="2203704"/>
              <a:ext cx="377952" cy="377951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72639" y="2203704"/>
              <a:ext cx="377951" cy="377951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95344" y="2203704"/>
              <a:ext cx="377951" cy="377951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62271" y="2203704"/>
              <a:ext cx="377951" cy="377951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614172" y="3374136"/>
              <a:ext cx="502920" cy="284480"/>
            </a:xfrm>
            <a:custGeom>
              <a:avLst/>
              <a:gdLst/>
              <a:ahLst/>
              <a:cxnLst/>
              <a:rect l="l" t="t" r="r" b="b"/>
              <a:pathLst>
                <a:path w="502919" h="284479">
                  <a:moveTo>
                    <a:pt x="0" y="0"/>
                  </a:moveTo>
                  <a:lnTo>
                    <a:pt x="0" y="283971"/>
                  </a:lnTo>
                </a:path>
                <a:path w="502919" h="284479">
                  <a:moveTo>
                    <a:pt x="502919" y="0"/>
                  </a:moveTo>
                  <a:lnTo>
                    <a:pt x="502919" y="283971"/>
                  </a:lnTo>
                </a:path>
              </a:pathLst>
            </a:custGeom>
            <a:ln w="9143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1818132" y="3374136"/>
              <a:ext cx="3435350" cy="284480"/>
            </a:xfrm>
            <a:custGeom>
              <a:avLst/>
              <a:gdLst/>
              <a:ahLst/>
              <a:cxnLst/>
              <a:rect l="l" t="t" r="r" b="b"/>
              <a:pathLst>
                <a:path w="3435350" h="284479">
                  <a:moveTo>
                    <a:pt x="0" y="0"/>
                  </a:moveTo>
                  <a:lnTo>
                    <a:pt x="0" y="283971"/>
                  </a:lnTo>
                </a:path>
                <a:path w="3435350" h="284479">
                  <a:moveTo>
                    <a:pt x="2036064" y="0"/>
                  </a:moveTo>
                  <a:lnTo>
                    <a:pt x="2036064" y="283971"/>
                  </a:lnTo>
                </a:path>
                <a:path w="3435350" h="284479">
                  <a:moveTo>
                    <a:pt x="2712720" y="0"/>
                  </a:moveTo>
                  <a:lnTo>
                    <a:pt x="2712720" y="283971"/>
                  </a:lnTo>
                </a:path>
                <a:path w="3435350" h="284479">
                  <a:moveTo>
                    <a:pt x="3435096" y="0"/>
                  </a:moveTo>
                  <a:lnTo>
                    <a:pt x="3435096" y="283971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9495" y="3645407"/>
              <a:ext cx="1054608" cy="1307591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5222747" y="1991868"/>
              <a:ext cx="0" cy="720090"/>
            </a:xfrm>
            <a:custGeom>
              <a:avLst/>
              <a:gdLst/>
              <a:ahLst/>
              <a:cxnLst/>
              <a:rect l="l" t="t" r="r" b="b"/>
              <a:pathLst>
                <a:path w="0" h="720089">
                  <a:moveTo>
                    <a:pt x="0" y="719963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11352" y="3090672"/>
              <a:ext cx="774191" cy="374903"/>
            </a:xfrm>
            <a:prstGeom prst="rect">
              <a:avLst/>
            </a:prstGeom>
          </p:spPr>
        </p:pic>
      </p:grpSp>
      <p:sp>
        <p:nvSpPr>
          <p:cNvPr id="42" name="object 42" descr=""/>
          <p:cNvSpPr txBox="1"/>
          <p:nvPr/>
        </p:nvSpPr>
        <p:spPr>
          <a:xfrm>
            <a:off x="1001979" y="3136137"/>
            <a:ext cx="53784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b="1">
                <a:latin typeface="Calibri"/>
                <a:cs typeface="Calibri"/>
              </a:rPr>
              <a:t>PV: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spc="-20" b="1">
                <a:latin typeface="Calibri"/>
                <a:cs typeface="Calibri"/>
              </a:rPr>
              <a:t>90kW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43" name="object 4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755648" y="3090672"/>
            <a:ext cx="807719" cy="374903"/>
          </a:xfrm>
          <a:prstGeom prst="rect">
            <a:avLst/>
          </a:prstGeom>
        </p:spPr>
      </p:pic>
      <p:sp>
        <p:nvSpPr>
          <p:cNvPr id="44" name="object 44" descr=""/>
          <p:cNvSpPr txBox="1"/>
          <p:nvPr/>
        </p:nvSpPr>
        <p:spPr>
          <a:xfrm>
            <a:off x="1846579" y="3136137"/>
            <a:ext cx="57150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b="1">
                <a:latin typeface="Calibri"/>
                <a:cs typeface="Calibri"/>
              </a:rPr>
              <a:t>ELZ:</a:t>
            </a:r>
            <a:r>
              <a:rPr dirty="0" sz="1000" spc="-10" b="1">
                <a:latin typeface="Calibri"/>
                <a:cs typeface="Calibri"/>
              </a:rPr>
              <a:t> </a:t>
            </a:r>
            <a:r>
              <a:rPr dirty="0" sz="1000" spc="-20" b="1">
                <a:latin typeface="Calibri"/>
                <a:cs typeface="Calibri"/>
              </a:rPr>
              <a:t>56kW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5" name="object 45" descr=""/>
          <p:cNvGrpSpPr/>
          <p:nvPr/>
        </p:nvGrpSpPr>
        <p:grpSpPr>
          <a:xfrm>
            <a:off x="899160" y="3285744"/>
            <a:ext cx="7967980" cy="3237230"/>
            <a:chOff x="899160" y="3285744"/>
            <a:chExt cx="7967980" cy="3237230"/>
          </a:xfrm>
        </p:grpSpPr>
        <p:pic>
          <p:nvPicPr>
            <p:cNvPr id="46" name="object 4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22320" y="6144767"/>
              <a:ext cx="807720" cy="377952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79207" y="3285744"/>
              <a:ext cx="1487424" cy="856487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99160" y="5373623"/>
              <a:ext cx="1167384" cy="957071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68495" y="6144767"/>
              <a:ext cx="844296" cy="377952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684775" y="6144767"/>
              <a:ext cx="743712" cy="377952"/>
            </a:xfrm>
            <a:prstGeom prst="rect">
              <a:avLst/>
            </a:prstGeom>
          </p:spPr>
        </p:pic>
      </p:grpSp>
      <p:sp>
        <p:nvSpPr>
          <p:cNvPr id="51" name="object 51" descr=""/>
          <p:cNvSpPr txBox="1"/>
          <p:nvPr/>
        </p:nvSpPr>
        <p:spPr>
          <a:xfrm>
            <a:off x="3414521" y="6191503"/>
            <a:ext cx="1871980" cy="1797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376680" algn="l"/>
              </a:tabLst>
            </a:pPr>
            <a:r>
              <a:rPr dirty="0" sz="1000" b="1">
                <a:latin typeface="Calibri"/>
                <a:cs typeface="Calibri"/>
              </a:rPr>
              <a:t>PV: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2.5kW</a:t>
            </a:r>
            <a:r>
              <a:rPr dirty="0" sz="1000" spc="150" b="1">
                <a:latin typeface="Calibri"/>
                <a:cs typeface="Calibri"/>
              </a:rPr>
              <a:t>  </a:t>
            </a:r>
            <a:r>
              <a:rPr dirty="0" sz="1000" b="1">
                <a:latin typeface="Calibri"/>
                <a:cs typeface="Calibri"/>
              </a:rPr>
              <a:t>WT: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800</a:t>
            </a:r>
            <a:r>
              <a:rPr dirty="0" sz="1000" spc="-5" b="1">
                <a:latin typeface="Calibri"/>
                <a:cs typeface="Calibri"/>
              </a:rPr>
              <a:t> </a:t>
            </a:r>
            <a:r>
              <a:rPr dirty="0" sz="1000" spc="-50" b="1">
                <a:latin typeface="Calibri"/>
                <a:cs typeface="Calibri"/>
              </a:rPr>
              <a:t>W</a:t>
            </a:r>
            <a:r>
              <a:rPr dirty="0" sz="1000" b="1">
                <a:latin typeface="Calibri"/>
                <a:cs typeface="Calibri"/>
              </a:rPr>
              <a:t>	ELZ:</a:t>
            </a:r>
            <a:r>
              <a:rPr dirty="0" sz="1000" spc="-10" b="1">
                <a:latin typeface="Calibri"/>
                <a:cs typeface="Calibri"/>
              </a:rPr>
              <a:t> </a:t>
            </a:r>
            <a:r>
              <a:rPr dirty="0" sz="1000" spc="-25" b="1">
                <a:latin typeface="Calibri"/>
                <a:cs typeface="Calibri"/>
              </a:rPr>
              <a:t>1kW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52" name="object 52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726935" y="6144767"/>
            <a:ext cx="691896" cy="377952"/>
          </a:xfrm>
          <a:prstGeom prst="rect">
            <a:avLst/>
          </a:prstGeom>
        </p:spPr>
      </p:pic>
      <p:sp>
        <p:nvSpPr>
          <p:cNvPr id="53" name="object 53" descr=""/>
          <p:cNvSpPr txBox="1"/>
          <p:nvPr/>
        </p:nvSpPr>
        <p:spPr>
          <a:xfrm>
            <a:off x="6820281" y="6191503"/>
            <a:ext cx="455930" cy="1797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000" b="1">
                <a:latin typeface="Calibri"/>
                <a:cs typeface="Calibri"/>
              </a:rPr>
              <a:t>FC: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spc="-25" b="1">
                <a:latin typeface="Calibri"/>
                <a:cs typeface="Calibri"/>
              </a:rPr>
              <a:t>1kW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4" name="object 54" descr=""/>
          <p:cNvGrpSpPr/>
          <p:nvPr/>
        </p:nvGrpSpPr>
        <p:grpSpPr>
          <a:xfrm>
            <a:off x="27432" y="4559808"/>
            <a:ext cx="2204085" cy="378460"/>
            <a:chOff x="27432" y="4559808"/>
            <a:chExt cx="2204085" cy="378460"/>
          </a:xfrm>
        </p:grpSpPr>
        <p:pic>
          <p:nvPicPr>
            <p:cNvPr id="55" name="object 55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7432" y="4559808"/>
              <a:ext cx="804672" cy="377951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94944" y="4559808"/>
              <a:ext cx="905256" cy="377951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59992" y="4559808"/>
              <a:ext cx="771144" cy="377951"/>
            </a:xfrm>
            <a:prstGeom prst="rect">
              <a:avLst/>
            </a:prstGeom>
          </p:spPr>
        </p:pic>
      </p:grpSp>
      <p:sp>
        <p:nvSpPr>
          <p:cNvPr id="58" name="object 58" descr=""/>
          <p:cNvSpPr txBox="1"/>
          <p:nvPr/>
        </p:nvSpPr>
        <p:spPr>
          <a:xfrm>
            <a:off x="117754" y="4607179"/>
            <a:ext cx="196977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b="1">
                <a:latin typeface="Calibri"/>
                <a:cs typeface="Calibri"/>
              </a:rPr>
              <a:t>PV:</a:t>
            </a:r>
            <a:r>
              <a:rPr dirty="0" sz="1000" spc="-1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10 kW</a:t>
            </a:r>
            <a:r>
              <a:rPr dirty="0" sz="1000" spc="260" b="1">
                <a:latin typeface="Calibri"/>
                <a:cs typeface="Calibri"/>
              </a:rPr>
              <a:t>  </a:t>
            </a:r>
            <a:r>
              <a:rPr dirty="0" sz="1000" b="1">
                <a:latin typeface="Calibri"/>
                <a:cs typeface="Calibri"/>
              </a:rPr>
              <a:t>eWT: 30 kW</a:t>
            </a:r>
            <a:r>
              <a:rPr dirty="0" sz="1000" spc="240" b="1">
                <a:latin typeface="Calibri"/>
                <a:cs typeface="Calibri"/>
              </a:rPr>
              <a:t>  </a:t>
            </a:r>
            <a:r>
              <a:rPr dirty="0" sz="1000" b="1">
                <a:latin typeface="Calibri"/>
                <a:cs typeface="Calibri"/>
              </a:rPr>
              <a:t>ELZ:</a:t>
            </a:r>
            <a:r>
              <a:rPr dirty="0" sz="1000" spc="-1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5</a:t>
            </a:r>
            <a:r>
              <a:rPr dirty="0" sz="1000" spc="-25" b="1">
                <a:latin typeface="Calibri"/>
                <a:cs typeface="Calibri"/>
              </a:rPr>
              <a:t> kW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9" name="object 59" descr=""/>
          <p:cNvGrpSpPr/>
          <p:nvPr/>
        </p:nvGrpSpPr>
        <p:grpSpPr>
          <a:xfrm>
            <a:off x="371729" y="2218944"/>
            <a:ext cx="8653780" cy="4639310"/>
            <a:chOff x="371729" y="2218944"/>
            <a:chExt cx="8653780" cy="4639310"/>
          </a:xfrm>
        </p:grpSpPr>
        <p:pic>
          <p:nvPicPr>
            <p:cNvPr id="60" name="object 60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435096" y="4559808"/>
              <a:ext cx="722376" cy="377951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636263" y="3048000"/>
              <a:ext cx="786384" cy="377951"/>
            </a:xfrm>
            <a:prstGeom prst="rect">
              <a:avLst/>
            </a:prstGeom>
          </p:spPr>
        </p:pic>
        <p:sp>
          <p:nvSpPr>
            <p:cNvPr id="62" name="object 62" descr=""/>
            <p:cNvSpPr/>
            <p:nvPr/>
          </p:nvSpPr>
          <p:spPr>
            <a:xfrm>
              <a:off x="397764" y="3348227"/>
              <a:ext cx="7489190" cy="0"/>
            </a:xfrm>
            <a:custGeom>
              <a:avLst/>
              <a:gdLst/>
              <a:ahLst/>
              <a:cxnLst/>
              <a:rect l="l" t="t" r="r" b="b"/>
              <a:pathLst>
                <a:path w="7489190" h="0">
                  <a:moveTo>
                    <a:pt x="0" y="0"/>
                  </a:moveTo>
                  <a:lnTo>
                    <a:pt x="7488808" y="0"/>
                  </a:lnTo>
                </a:path>
              </a:pathLst>
            </a:custGeom>
            <a:ln w="51816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331720" y="2846831"/>
              <a:ext cx="1456944" cy="60960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628899" y="2567940"/>
              <a:ext cx="792479" cy="502920"/>
            </a:xfrm>
            <a:prstGeom prst="rect">
              <a:avLst/>
            </a:prstGeom>
          </p:spPr>
        </p:pic>
        <p:sp>
          <p:nvSpPr>
            <p:cNvPr id="65" name="object 65" descr=""/>
            <p:cNvSpPr/>
            <p:nvPr/>
          </p:nvSpPr>
          <p:spPr>
            <a:xfrm>
              <a:off x="2628899" y="2567940"/>
              <a:ext cx="792480" cy="502920"/>
            </a:xfrm>
            <a:custGeom>
              <a:avLst/>
              <a:gdLst/>
              <a:ahLst/>
              <a:cxnLst/>
              <a:rect l="l" t="t" r="r" b="b"/>
              <a:pathLst>
                <a:path w="792479" h="502919">
                  <a:moveTo>
                    <a:pt x="729614" y="502920"/>
                  </a:moveTo>
                  <a:lnTo>
                    <a:pt x="697907" y="468601"/>
                  </a:lnTo>
                  <a:lnTo>
                    <a:pt x="685180" y="429291"/>
                  </a:lnTo>
                  <a:lnTo>
                    <a:pt x="675343" y="378403"/>
                  </a:lnTo>
                  <a:lnTo>
                    <a:pt x="668998" y="318329"/>
                  </a:lnTo>
                  <a:lnTo>
                    <a:pt x="666750" y="251460"/>
                  </a:lnTo>
                  <a:lnTo>
                    <a:pt x="668998" y="184590"/>
                  </a:lnTo>
                  <a:lnTo>
                    <a:pt x="675343" y="124516"/>
                  </a:lnTo>
                  <a:lnTo>
                    <a:pt x="685180" y="73628"/>
                  </a:lnTo>
                  <a:lnTo>
                    <a:pt x="697907" y="34318"/>
                  </a:lnTo>
                  <a:lnTo>
                    <a:pt x="729614" y="0"/>
                  </a:lnTo>
                  <a:lnTo>
                    <a:pt x="746310" y="8978"/>
                  </a:lnTo>
                  <a:lnTo>
                    <a:pt x="774049" y="73628"/>
                  </a:lnTo>
                  <a:lnTo>
                    <a:pt x="783886" y="124516"/>
                  </a:lnTo>
                  <a:lnTo>
                    <a:pt x="790231" y="184590"/>
                  </a:lnTo>
                  <a:lnTo>
                    <a:pt x="792479" y="251460"/>
                  </a:lnTo>
                  <a:lnTo>
                    <a:pt x="790231" y="318329"/>
                  </a:lnTo>
                  <a:lnTo>
                    <a:pt x="783886" y="378403"/>
                  </a:lnTo>
                  <a:lnTo>
                    <a:pt x="774049" y="429291"/>
                  </a:lnTo>
                  <a:lnTo>
                    <a:pt x="761322" y="468601"/>
                  </a:lnTo>
                  <a:lnTo>
                    <a:pt x="729614" y="502920"/>
                  </a:lnTo>
                  <a:close/>
                </a:path>
                <a:path w="792479" h="502919">
                  <a:moveTo>
                    <a:pt x="729614" y="502920"/>
                  </a:moveTo>
                  <a:lnTo>
                    <a:pt x="62864" y="502920"/>
                  </a:lnTo>
                  <a:lnTo>
                    <a:pt x="46169" y="493941"/>
                  </a:lnTo>
                  <a:lnTo>
                    <a:pt x="18430" y="429291"/>
                  </a:lnTo>
                  <a:lnTo>
                    <a:pt x="8593" y="378403"/>
                  </a:lnTo>
                  <a:lnTo>
                    <a:pt x="2248" y="318329"/>
                  </a:lnTo>
                  <a:lnTo>
                    <a:pt x="0" y="251460"/>
                  </a:lnTo>
                  <a:lnTo>
                    <a:pt x="2248" y="184590"/>
                  </a:lnTo>
                  <a:lnTo>
                    <a:pt x="8593" y="124516"/>
                  </a:lnTo>
                  <a:lnTo>
                    <a:pt x="18430" y="73628"/>
                  </a:lnTo>
                  <a:lnTo>
                    <a:pt x="31157" y="34318"/>
                  </a:lnTo>
                  <a:lnTo>
                    <a:pt x="62864" y="0"/>
                  </a:lnTo>
                  <a:lnTo>
                    <a:pt x="729614" y="0"/>
                  </a:lnTo>
                </a:path>
              </a:pathLst>
            </a:custGeom>
            <a:ln w="3175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6" name="object 66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596896" y="2685288"/>
              <a:ext cx="923544" cy="347472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972056" y="4358639"/>
              <a:ext cx="1670304" cy="60960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286256" y="3776472"/>
              <a:ext cx="1054608" cy="1307591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300983" y="3788663"/>
              <a:ext cx="1054608" cy="1307592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943856" y="2493264"/>
              <a:ext cx="637031" cy="637031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940807" y="4556760"/>
              <a:ext cx="883919" cy="377951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412492" y="4149851"/>
              <a:ext cx="792480" cy="505968"/>
            </a:xfrm>
            <a:prstGeom prst="rect">
              <a:avLst/>
            </a:prstGeom>
          </p:spPr>
        </p:pic>
        <p:sp>
          <p:nvSpPr>
            <p:cNvPr id="73" name="object 73" descr=""/>
            <p:cNvSpPr/>
            <p:nvPr/>
          </p:nvSpPr>
          <p:spPr>
            <a:xfrm>
              <a:off x="2412492" y="4149851"/>
              <a:ext cx="792480" cy="506095"/>
            </a:xfrm>
            <a:custGeom>
              <a:avLst/>
              <a:gdLst/>
              <a:ahLst/>
              <a:cxnLst/>
              <a:rect l="l" t="t" r="r" b="b"/>
              <a:pathLst>
                <a:path w="792480" h="506095">
                  <a:moveTo>
                    <a:pt x="729233" y="505968"/>
                  </a:moveTo>
                  <a:lnTo>
                    <a:pt x="697314" y="471424"/>
                  </a:lnTo>
                  <a:lnTo>
                    <a:pt x="684514" y="431863"/>
                  </a:lnTo>
                  <a:lnTo>
                    <a:pt x="674624" y="380661"/>
                  </a:lnTo>
                  <a:lnTo>
                    <a:pt x="668247" y="320230"/>
                  </a:lnTo>
                  <a:lnTo>
                    <a:pt x="665988" y="252984"/>
                  </a:lnTo>
                  <a:lnTo>
                    <a:pt x="668247" y="185737"/>
                  </a:lnTo>
                  <a:lnTo>
                    <a:pt x="674624" y="125306"/>
                  </a:lnTo>
                  <a:lnTo>
                    <a:pt x="684514" y="74104"/>
                  </a:lnTo>
                  <a:lnTo>
                    <a:pt x="697314" y="34544"/>
                  </a:lnTo>
                  <a:lnTo>
                    <a:pt x="729233" y="0"/>
                  </a:lnTo>
                  <a:lnTo>
                    <a:pt x="746045" y="9038"/>
                  </a:lnTo>
                  <a:lnTo>
                    <a:pt x="773953" y="74104"/>
                  </a:lnTo>
                  <a:lnTo>
                    <a:pt x="783843" y="125306"/>
                  </a:lnTo>
                  <a:lnTo>
                    <a:pt x="790220" y="185737"/>
                  </a:lnTo>
                  <a:lnTo>
                    <a:pt x="792480" y="252984"/>
                  </a:lnTo>
                  <a:lnTo>
                    <a:pt x="790220" y="320230"/>
                  </a:lnTo>
                  <a:lnTo>
                    <a:pt x="783844" y="380661"/>
                  </a:lnTo>
                  <a:lnTo>
                    <a:pt x="773953" y="431863"/>
                  </a:lnTo>
                  <a:lnTo>
                    <a:pt x="761153" y="471424"/>
                  </a:lnTo>
                  <a:lnTo>
                    <a:pt x="729233" y="505968"/>
                  </a:lnTo>
                  <a:close/>
                </a:path>
                <a:path w="792480" h="506095">
                  <a:moveTo>
                    <a:pt x="729233" y="505968"/>
                  </a:moveTo>
                  <a:lnTo>
                    <a:pt x="63245" y="505968"/>
                  </a:lnTo>
                  <a:lnTo>
                    <a:pt x="46434" y="496929"/>
                  </a:lnTo>
                  <a:lnTo>
                    <a:pt x="18526" y="431863"/>
                  </a:lnTo>
                  <a:lnTo>
                    <a:pt x="8636" y="380661"/>
                  </a:lnTo>
                  <a:lnTo>
                    <a:pt x="2259" y="320230"/>
                  </a:lnTo>
                  <a:lnTo>
                    <a:pt x="0" y="252984"/>
                  </a:lnTo>
                  <a:lnTo>
                    <a:pt x="2259" y="185737"/>
                  </a:lnTo>
                  <a:lnTo>
                    <a:pt x="8636" y="125306"/>
                  </a:lnTo>
                  <a:lnTo>
                    <a:pt x="18526" y="74104"/>
                  </a:lnTo>
                  <a:lnTo>
                    <a:pt x="31326" y="34544"/>
                  </a:lnTo>
                  <a:lnTo>
                    <a:pt x="63245" y="0"/>
                  </a:lnTo>
                  <a:lnTo>
                    <a:pt x="729233" y="0"/>
                  </a:lnTo>
                </a:path>
              </a:pathLst>
            </a:custGeom>
            <a:ln w="3175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380487" y="4267200"/>
              <a:ext cx="923543" cy="350519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285232" y="5870447"/>
              <a:ext cx="1670304" cy="60959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599432" y="5288279"/>
              <a:ext cx="1051560" cy="1307592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541007" y="5288279"/>
              <a:ext cx="1054607" cy="1307592"/>
            </a:xfrm>
            <a:prstGeom prst="rect">
              <a:avLst/>
            </a:prstGeom>
          </p:spPr>
        </p:pic>
        <p:sp>
          <p:nvSpPr>
            <p:cNvPr id="78" name="object 78" descr=""/>
            <p:cNvSpPr/>
            <p:nvPr/>
          </p:nvSpPr>
          <p:spPr>
            <a:xfrm>
              <a:off x="3710939" y="5015483"/>
              <a:ext cx="0" cy="309880"/>
            </a:xfrm>
            <a:custGeom>
              <a:avLst/>
              <a:gdLst/>
              <a:ahLst/>
              <a:cxnLst/>
              <a:rect l="l" t="t" r="r" b="b"/>
              <a:pathLst>
                <a:path w="0" h="309879">
                  <a:moveTo>
                    <a:pt x="0" y="30988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9" name="object 79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493008" y="5212079"/>
              <a:ext cx="390143" cy="381000"/>
            </a:xfrm>
            <a:prstGeom prst="rect">
              <a:avLst/>
            </a:prstGeom>
          </p:spPr>
        </p:pic>
        <p:sp>
          <p:nvSpPr>
            <p:cNvPr id="80" name="object 80" descr=""/>
            <p:cNvSpPr/>
            <p:nvPr/>
          </p:nvSpPr>
          <p:spPr>
            <a:xfrm>
              <a:off x="4357115" y="5015483"/>
              <a:ext cx="0" cy="309880"/>
            </a:xfrm>
            <a:custGeom>
              <a:avLst/>
              <a:gdLst/>
              <a:ahLst/>
              <a:cxnLst/>
              <a:rect l="l" t="t" r="r" b="b"/>
              <a:pathLst>
                <a:path w="0" h="309879">
                  <a:moveTo>
                    <a:pt x="0" y="30988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1" name="object 81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181856" y="5209032"/>
              <a:ext cx="390144" cy="381000"/>
            </a:xfrm>
            <a:prstGeom prst="rect">
              <a:avLst/>
            </a:prstGeom>
          </p:spPr>
        </p:pic>
        <p:sp>
          <p:nvSpPr>
            <p:cNvPr id="82" name="object 82" descr=""/>
            <p:cNvSpPr/>
            <p:nvPr/>
          </p:nvSpPr>
          <p:spPr>
            <a:xfrm>
              <a:off x="5076444" y="5015483"/>
              <a:ext cx="0" cy="309880"/>
            </a:xfrm>
            <a:custGeom>
              <a:avLst/>
              <a:gdLst/>
              <a:ahLst/>
              <a:cxnLst/>
              <a:rect l="l" t="t" r="r" b="b"/>
              <a:pathLst>
                <a:path w="0" h="309879">
                  <a:moveTo>
                    <a:pt x="0" y="30988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901183" y="5209032"/>
              <a:ext cx="390143" cy="381000"/>
            </a:xfrm>
            <a:prstGeom prst="rect">
              <a:avLst/>
            </a:prstGeom>
          </p:spPr>
        </p:pic>
        <p:sp>
          <p:nvSpPr>
            <p:cNvPr id="84" name="object 84" descr=""/>
            <p:cNvSpPr/>
            <p:nvPr/>
          </p:nvSpPr>
          <p:spPr>
            <a:xfrm>
              <a:off x="7021068" y="5015483"/>
              <a:ext cx="0" cy="309880"/>
            </a:xfrm>
            <a:custGeom>
              <a:avLst/>
              <a:gdLst/>
              <a:ahLst/>
              <a:cxnLst/>
              <a:rect l="l" t="t" r="r" b="b"/>
              <a:pathLst>
                <a:path w="0" h="309879">
                  <a:moveTo>
                    <a:pt x="0" y="30988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5" name="object 85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845807" y="5230367"/>
              <a:ext cx="390144" cy="381000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06951" y="5288279"/>
              <a:ext cx="1051560" cy="1307592"/>
            </a:xfrm>
            <a:prstGeom prst="rect">
              <a:avLst/>
            </a:prstGeom>
          </p:spPr>
        </p:pic>
        <p:sp>
          <p:nvSpPr>
            <p:cNvPr id="87" name="object 87" descr=""/>
            <p:cNvSpPr/>
            <p:nvPr/>
          </p:nvSpPr>
          <p:spPr>
            <a:xfrm>
              <a:off x="7740396" y="5015483"/>
              <a:ext cx="0" cy="309880"/>
            </a:xfrm>
            <a:custGeom>
              <a:avLst/>
              <a:gdLst/>
              <a:ahLst/>
              <a:cxnLst/>
              <a:rect l="l" t="t" r="r" b="b"/>
              <a:pathLst>
                <a:path w="0" h="309879">
                  <a:moveTo>
                    <a:pt x="0" y="30988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8" name="object 88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595615" y="5230367"/>
              <a:ext cx="390144" cy="381000"/>
            </a:xfrm>
            <a:prstGeom prst="rect">
              <a:avLst/>
            </a:prstGeom>
          </p:spPr>
        </p:pic>
        <p:sp>
          <p:nvSpPr>
            <p:cNvPr id="89" name="object 89" descr=""/>
            <p:cNvSpPr/>
            <p:nvPr/>
          </p:nvSpPr>
          <p:spPr>
            <a:xfrm>
              <a:off x="6012180" y="3357372"/>
              <a:ext cx="0" cy="720090"/>
            </a:xfrm>
            <a:custGeom>
              <a:avLst/>
              <a:gdLst/>
              <a:ahLst/>
              <a:cxnLst/>
              <a:rect l="l" t="t" r="r" b="b"/>
              <a:pathLst>
                <a:path w="0" h="720089">
                  <a:moveTo>
                    <a:pt x="0" y="719963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0" name="object 90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727192" y="3861816"/>
              <a:ext cx="633984" cy="633984"/>
            </a:xfrm>
            <a:prstGeom prst="rect">
              <a:avLst/>
            </a:prstGeom>
          </p:spPr>
        </p:pic>
        <p:sp>
          <p:nvSpPr>
            <p:cNvPr id="91" name="object 91" descr=""/>
            <p:cNvSpPr/>
            <p:nvPr/>
          </p:nvSpPr>
          <p:spPr>
            <a:xfrm>
              <a:off x="8749284" y="5015483"/>
              <a:ext cx="0" cy="720090"/>
            </a:xfrm>
            <a:custGeom>
              <a:avLst/>
              <a:gdLst/>
              <a:ahLst/>
              <a:cxnLst/>
              <a:rect l="l" t="t" r="r" b="b"/>
              <a:pathLst>
                <a:path w="0" h="720089">
                  <a:moveTo>
                    <a:pt x="0" y="720001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2" name="object 92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388096" y="5373623"/>
              <a:ext cx="637031" cy="637032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940551" y="5288279"/>
              <a:ext cx="2529840" cy="1569720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700527" y="3718559"/>
              <a:ext cx="2529840" cy="3139440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743199" y="2218944"/>
              <a:ext cx="2529840" cy="3139440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258056" y="3048000"/>
              <a:ext cx="1203960" cy="377951"/>
            </a:xfrm>
            <a:prstGeom prst="rect">
              <a:avLst/>
            </a:prstGeom>
          </p:spPr>
        </p:pic>
      </p:grpSp>
      <p:sp>
        <p:nvSpPr>
          <p:cNvPr id="97" name="object 97" descr=""/>
          <p:cNvSpPr txBox="1"/>
          <p:nvPr/>
        </p:nvSpPr>
        <p:spPr>
          <a:xfrm>
            <a:off x="3730497" y="3093796"/>
            <a:ext cx="1585595" cy="1797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000" b="1">
                <a:latin typeface="Calibri"/>
                <a:cs typeface="Calibri"/>
              </a:rPr>
              <a:t>FC: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30</a:t>
            </a:r>
            <a:r>
              <a:rPr dirty="0" sz="1000" spc="-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kW</a:t>
            </a:r>
            <a:r>
              <a:rPr dirty="0" sz="1000" spc="49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BAT_GEL:</a:t>
            </a:r>
            <a:r>
              <a:rPr dirty="0" sz="1000" spc="-4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94 </a:t>
            </a:r>
            <a:r>
              <a:rPr dirty="0" sz="1000" spc="-25" b="1">
                <a:latin typeface="Calibri"/>
                <a:cs typeface="Calibri"/>
              </a:rPr>
              <a:t>kWh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98" name="object 98" descr="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3047" y="2255520"/>
            <a:ext cx="950976" cy="377951"/>
          </a:xfrm>
          <a:prstGeom prst="rect">
            <a:avLst/>
          </a:prstGeom>
        </p:spPr>
      </p:pic>
      <p:sp>
        <p:nvSpPr>
          <p:cNvPr id="99" name="object 99" descr=""/>
          <p:cNvSpPr txBox="1"/>
          <p:nvPr/>
        </p:nvSpPr>
        <p:spPr>
          <a:xfrm>
            <a:off x="94284" y="2302001"/>
            <a:ext cx="71501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b="1">
                <a:latin typeface="Calibri"/>
                <a:cs typeface="Calibri"/>
              </a:rPr>
              <a:t>eGrid:</a:t>
            </a:r>
            <a:r>
              <a:rPr dirty="0" sz="1000" spc="-3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90</a:t>
            </a:r>
            <a:r>
              <a:rPr dirty="0" sz="1000" spc="-5" b="1">
                <a:latin typeface="Calibri"/>
                <a:cs typeface="Calibri"/>
              </a:rPr>
              <a:t> </a:t>
            </a:r>
            <a:r>
              <a:rPr dirty="0" sz="1000" spc="-25" b="1">
                <a:latin typeface="Calibri"/>
                <a:cs typeface="Calibri"/>
              </a:rPr>
              <a:t>kW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00" name="object 100" descr="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3971544" y="4559808"/>
            <a:ext cx="1219200" cy="377951"/>
          </a:xfrm>
          <a:prstGeom prst="rect">
            <a:avLst/>
          </a:prstGeom>
        </p:spPr>
      </p:pic>
      <p:sp>
        <p:nvSpPr>
          <p:cNvPr id="101" name="object 101" descr=""/>
          <p:cNvSpPr txBox="1"/>
          <p:nvPr/>
        </p:nvSpPr>
        <p:spPr>
          <a:xfrm>
            <a:off x="3526282" y="4607179"/>
            <a:ext cx="215392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b="1">
                <a:latin typeface="Calibri"/>
                <a:cs typeface="Calibri"/>
              </a:rPr>
              <a:t>FC: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5</a:t>
            </a:r>
            <a:r>
              <a:rPr dirty="0" sz="1000" spc="-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kW</a:t>
            </a:r>
            <a:r>
              <a:rPr dirty="0" sz="1000" spc="36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BAT_Li:</a:t>
            </a:r>
            <a:r>
              <a:rPr dirty="0" sz="1000" spc="-3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38 .8 </a:t>
            </a:r>
            <a:r>
              <a:rPr dirty="0" sz="1000" spc="-10" b="1">
                <a:latin typeface="Calibri"/>
                <a:cs typeface="Calibri"/>
              </a:rPr>
              <a:t>kWh</a:t>
            </a:r>
            <a:r>
              <a:rPr dirty="0" sz="1000" spc="-120" b="1">
                <a:latin typeface="Calibri"/>
                <a:cs typeface="Calibri"/>
              </a:rPr>
              <a:t> </a:t>
            </a:r>
            <a:r>
              <a:rPr dirty="0" baseline="2777" sz="1500" b="1">
                <a:latin typeface="Calibri"/>
                <a:cs typeface="Calibri"/>
              </a:rPr>
              <a:t>UC:</a:t>
            </a:r>
            <a:r>
              <a:rPr dirty="0" baseline="2777" sz="1500" spc="-22" b="1">
                <a:latin typeface="Calibri"/>
                <a:cs typeface="Calibri"/>
              </a:rPr>
              <a:t> </a:t>
            </a:r>
            <a:r>
              <a:rPr dirty="0" baseline="2777" sz="1500" b="1">
                <a:latin typeface="Calibri"/>
                <a:cs typeface="Calibri"/>
              </a:rPr>
              <a:t>714 </a:t>
            </a:r>
            <a:r>
              <a:rPr dirty="0" baseline="2777" sz="1500" spc="-37" b="1">
                <a:latin typeface="Calibri"/>
                <a:cs typeface="Calibri"/>
              </a:rPr>
              <a:t>Wh</a:t>
            </a:r>
            <a:endParaRPr baseline="2777" sz="1500">
              <a:latin typeface="Calibri"/>
              <a:cs typeface="Calibri"/>
            </a:endParaRPr>
          </a:p>
        </p:txBody>
      </p:sp>
      <p:pic>
        <p:nvPicPr>
          <p:cNvPr id="102" name="object 102" descr="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7424928" y="6156959"/>
            <a:ext cx="1136903" cy="374904"/>
          </a:xfrm>
          <a:prstGeom prst="rect">
            <a:avLst/>
          </a:prstGeom>
        </p:spPr>
      </p:pic>
      <p:sp>
        <p:nvSpPr>
          <p:cNvPr id="103" name="object 103" descr=""/>
          <p:cNvSpPr txBox="1"/>
          <p:nvPr/>
        </p:nvSpPr>
        <p:spPr>
          <a:xfrm>
            <a:off x="7518018" y="6203086"/>
            <a:ext cx="898525" cy="1797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000" b="1">
                <a:latin typeface="Calibri"/>
                <a:cs typeface="Calibri"/>
              </a:rPr>
              <a:t>BAT_GEL:</a:t>
            </a:r>
            <a:r>
              <a:rPr dirty="0" sz="1000" spc="-4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3</a:t>
            </a:r>
            <a:r>
              <a:rPr dirty="0" sz="1000" spc="-30" b="1">
                <a:latin typeface="Calibri"/>
                <a:cs typeface="Calibri"/>
              </a:rPr>
              <a:t> </a:t>
            </a:r>
            <a:r>
              <a:rPr dirty="0" sz="1000" spc="-25" b="1">
                <a:latin typeface="Calibri"/>
                <a:cs typeface="Calibri"/>
              </a:rPr>
              <a:t>kWh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04" name="object 104" descr=""/>
          <p:cNvGrpSpPr/>
          <p:nvPr/>
        </p:nvGrpSpPr>
        <p:grpSpPr>
          <a:xfrm>
            <a:off x="6303264" y="1697545"/>
            <a:ext cx="2545715" cy="1798955"/>
            <a:chOff x="6303264" y="1697545"/>
            <a:chExt cx="2545715" cy="1798955"/>
          </a:xfrm>
        </p:grpSpPr>
        <p:sp>
          <p:nvSpPr>
            <p:cNvPr id="105" name="object 105" descr=""/>
            <p:cNvSpPr/>
            <p:nvPr/>
          </p:nvSpPr>
          <p:spPr>
            <a:xfrm>
              <a:off x="7021068" y="1702307"/>
              <a:ext cx="0" cy="720090"/>
            </a:xfrm>
            <a:custGeom>
              <a:avLst/>
              <a:gdLst/>
              <a:ahLst/>
              <a:cxnLst/>
              <a:rect l="l" t="t" r="r" b="b"/>
              <a:pathLst>
                <a:path w="0" h="720089">
                  <a:moveTo>
                    <a:pt x="0" y="719963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6" name="object 106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303264" y="1773935"/>
              <a:ext cx="1722119" cy="1722120"/>
            </a:xfrm>
            <a:prstGeom prst="rect">
              <a:avLst/>
            </a:prstGeom>
          </p:spPr>
        </p:pic>
        <p:sp>
          <p:nvSpPr>
            <p:cNvPr id="107" name="object 107" descr=""/>
            <p:cNvSpPr/>
            <p:nvPr/>
          </p:nvSpPr>
          <p:spPr>
            <a:xfrm>
              <a:off x="7451725" y="1969007"/>
              <a:ext cx="1384935" cy="1005840"/>
            </a:xfrm>
            <a:custGeom>
              <a:avLst/>
              <a:gdLst/>
              <a:ahLst/>
              <a:cxnLst/>
              <a:rect l="l" t="t" r="r" b="b"/>
              <a:pathLst>
                <a:path w="1384934" h="1005839">
                  <a:moveTo>
                    <a:pt x="1239647" y="0"/>
                  </a:moveTo>
                  <a:lnTo>
                    <a:pt x="660526" y="0"/>
                  </a:lnTo>
                  <a:lnTo>
                    <a:pt x="614746" y="7376"/>
                  </a:lnTo>
                  <a:lnTo>
                    <a:pt x="575000" y="27919"/>
                  </a:lnTo>
                  <a:lnTo>
                    <a:pt x="543666" y="59253"/>
                  </a:lnTo>
                  <a:lnTo>
                    <a:pt x="523123" y="98999"/>
                  </a:lnTo>
                  <a:lnTo>
                    <a:pt x="515747" y="144779"/>
                  </a:lnTo>
                  <a:lnTo>
                    <a:pt x="515747" y="586739"/>
                  </a:lnTo>
                  <a:lnTo>
                    <a:pt x="0" y="813180"/>
                  </a:lnTo>
                  <a:lnTo>
                    <a:pt x="515747" y="838200"/>
                  </a:lnTo>
                  <a:lnTo>
                    <a:pt x="515747" y="861059"/>
                  </a:lnTo>
                  <a:lnTo>
                    <a:pt x="523123" y="906840"/>
                  </a:lnTo>
                  <a:lnTo>
                    <a:pt x="543666" y="946586"/>
                  </a:lnTo>
                  <a:lnTo>
                    <a:pt x="575000" y="977920"/>
                  </a:lnTo>
                  <a:lnTo>
                    <a:pt x="614746" y="998463"/>
                  </a:lnTo>
                  <a:lnTo>
                    <a:pt x="660526" y="1005839"/>
                  </a:lnTo>
                  <a:lnTo>
                    <a:pt x="1239647" y="1005839"/>
                  </a:lnTo>
                  <a:lnTo>
                    <a:pt x="1285427" y="998463"/>
                  </a:lnTo>
                  <a:lnTo>
                    <a:pt x="1325173" y="977920"/>
                  </a:lnTo>
                  <a:lnTo>
                    <a:pt x="1356507" y="946586"/>
                  </a:lnTo>
                  <a:lnTo>
                    <a:pt x="1377050" y="906840"/>
                  </a:lnTo>
                  <a:lnTo>
                    <a:pt x="1384427" y="861059"/>
                  </a:lnTo>
                  <a:lnTo>
                    <a:pt x="1384427" y="144779"/>
                  </a:lnTo>
                  <a:lnTo>
                    <a:pt x="1377050" y="98999"/>
                  </a:lnTo>
                  <a:lnTo>
                    <a:pt x="1356507" y="59253"/>
                  </a:lnTo>
                  <a:lnTo>
                    <a:pt x="1325173" y="27919"/>
                  </a:lnTo>
                  <a:lnTo>
                    <a:pt x="1285427" y="7376"/>
                  </a:lnTo>
                  <a:lnTo>
                    <a:pt x="123964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7451725" y="1969007"/>
              <a:ext cx="1384935" cy="1005840"/>
            </a:xfrm>
            <a:custGeom>
              <a:avLst/>
              <a:gdLst/>
              <a:ahLst/>
              <a:cxnLst/>
              <a:rect l="l" t="t" r="r" b="b"/>
              <a:pathLst>
                <a:path w="1384934" h="1005839">
                  <a:moveTo>
                    <a:pt x="515747" y="144779"/>
                  </a:moveTo>
                  <a:lnTo>
                    <a:pt x="523123" y="98999"/>
                  </a:lnTo>
                  <a:lnTo>
                    <a:pt x="543666" y="59253"/>
                  </a:lnTo>
                  <a:lnTo>
                    <a:pt x="575000" y="27919"/>
                  </a:lnTo>
                  <a:lnTo>
                    <a:pt x="614746" y="7376"/>
                  </a:lnTo>
                  <a:lnTo>
                    <a:pt x="660526" y="0"/>
                  </a:lnTo>
                  <a:lnTo>
                    <a:pt x="877697" y="0"/>
                  </a:lnTo>
                  <a:lnTo>
                    <a:pt x="1239647" y="0"/>
                  </a:lnTo>
                  <a:lnTo>
                    <a:pt x="1285427" y="7376"/>
                  </a:lnTo>
                  <a:lnTo>
                    <a:pt x="1325173" y="27919"/>
                  </a:lnTo>
                  <a:lnTo>
                    <a:pt x="1356507" y="59253"/>
                  </a:lnTo>
                  <a:lnTo>
                    <a:pt x="1377050" y="98999"/>
                  </a:lnTo>
                  <a:lnTo>
                    <a:pt x="1384427" y="144779"/>
                  </a:lnTo>
                  <a:lnTo>
                    <a:pt x="1384427" y="586739"/>
                  </a:lnTo>
                  <a:lnTo>
                    <a:pt x="1384427" y="838200"/>
                  </a:lnTo>
                  <a:lnTo>
                    <a:pt x="1384427" y="861059"/>
                  </a:lnTo>
                  <a:lnTo>
                    <a:pt x="1377050" y="906840"/>
                  </a:lnTo>
                  <a:lnTo>
                    <a:pt x="1356507" y="946586"/>
                  </a:lnTo>
                  <a:lnTo>
                    <a:pt x="1325173" y="977920"/>
                  </a:lnTo>
                  <a:lnTo>
                    <a:pt x="1285427" y="998463"/>
                  </a:lnTo>
                  <a:lnTo>
                    <a:pt x="1239647" y="1005839"/>
                  </a:lnTo>
                  <a:lnTo>
                    <a:pt x="877697" y="1005839"/>
                  </a:lnTo>
                  <a:lnTo>
                    <a:pt x="660526" y="1005839"/>
                  </a:lnTo>
                  <a:lnTo>
                    <a:pt x="614746" y="998463"/>
                  </a:lnTo>
                  <a:lnTo>
                    <a:pt x="575000" y="977920"/>
                  </a:lnTo>
                  <a:lnTo>
                    <a:pt x="543666" y="946586"/>
                  </a:lnTo>
                  <a:lnTo>
                    <a:pt x="523123" y="906840"/>
                  </a:lnTo>
                  <a:lnTo>
                    <a:pt x="515747" y="861059"/>
                  </a:lnTo>
                  <a:lnTo>
                    <a:pt x="515747" y="838200"/>
                  </a:lnTo>
                  <a:lnTo>
                    <a:pt x="0" y="813180"/>
                  </a:lnTo>
                  <a:lnTo>
                    <a:pt x="515747" y="586739"/>
                  </a:lnTo>
                  <a:lnTo>
                    <a:pt x="515747" y="144779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9" name="object 109" descr=""/>
          <p:cNvSpPr txBox="1"/>
          <p:nvPr/>
        </p:nvSpPr>
        <p:spPr>
          <a:xfrm>
            <a:off x="8103234" y="2145537"/>
            <a:ext cx="601345" cy="6369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000" b="1">
                <a:solidFill>
                  <a:srgbClr val="FFFFFF"/>
                </a:solidFill>
                <a:latin typeface="Calibri"/>
                <a:cs typeface="Calibri"/>
              </a:rPr>
              <a:t>PV:</a:t>
            </a:r>
            <a:r>
              <a:rPr dirty="0" sz="1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b="1">
                <a:solidFill>
                  <a:srgbClr val="FFFFFF"/>
                </a:solidFill>
                <a:latin typeface="Calibri"/>
                <a:cs typeface="Calibri"/>
              </a:rPr>
              <a:t>1.2</a:t>
            </a:r>
            <a:r>
              <a:rPr dirty="0" sz="10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spc="-25" b="1">
                <a:solidFill>
                  <a:srgbClr val="FFFFFF"/>
                </a:solidFill>
                <a:latin typeface="Calibri"/>
                <a:cs typeface="Calibri"/>
              </a:rPr>
              <a:t>kW</a:t>
            </a:r>
            <a:r>
              <a:rPr dirty="0" sz="1000" b="1">
                <a:solidFill>
                  <a:srgbClr val="FFFFFF"/>
                </a:solidFill>
                <a:latin typeface="Calibri"/>
                <a:cs typeface="Calibri"/>
              </a:rPr>
              <a:t> FC:</a:t>
            </a:r>
            <a:r>
              <a:rPr dirty="0" sz="1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spc="-25" b="1">
                <a:solidFill>
                  <a:srgbClr val="FFFFFF"/>
                </a:solidFill>
                <a:latin typeface="Calibri"/>
                <a:cs typeface="Calibri"/>
              </a:rPr>
              <a:t>1kW</a:t>
            </a:r>
            <a:r>
              <a:rPr dirty="0" sz="1000" spc="-10" b="1">
                <a:solidFill>
                  <a:srgbClr val="FFFFFF"/>
                </a:solidFill>
                <a:latin typeface="Calibri"/>
                <a:cs typeface="Calibri"/>
              </a:rPr>
              <a:t> BAT_Li: </a:t>
            </a:r>
            <a:r>
              <a:rPr dirty="0" sz="1000" b="1">
                <a:solidFill>
                  <a:srgbClr val="FFFFFF"/>
                </a:solidFill>
                <a:latin typeface="Calibri"/>
                <a:cs typeface="Calibri"/>
              </a:rPr>
              <a:t>120</a:t>
            </a:r>
            <a:r>
              <a:rPr dirty="0" sz="10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spc="-25" b="1">
                <a:solidFill>
                  <a:srgbClr val="FFFFFF"/>
                </a:solidFill>
                <a:latin typeface="Calibri"/>
                <a:cs typeface="Calibri"/>
              </a:rPr>
              <a:t>Wh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10" name="object 110" descr=""/>
          <p:cNvGrpSpPr/>
          <p:nvPr/>
        </p:nvGrpSpPr>
        <p:grpSpPr>
          <a:xfrm>
            <a:off x="1688592" y="2179320"/>
            <a:ext cx="2880360" cy="1347470"/>
            <a:chOff x="1688592" y="2179320"/>
            <a:chExt cx="2880360" cy="1347470"/>
          </a:xfrm>
        </p:grpSpPr>
        <p:sp>
          <p:nvSpPr>
            <p:cNvPr id="111" name="object 111" descr=""/>
            <p:cNvSpPr/>
            <p:nvPr/>
          </p:nvSpPr>
          <p:spPr>
            <a:xfrm>
              <a:off x="2342388" y="2351532"/>
              <a:ext cx="1553845" cy="373380"/>
            </a:xfrm>
            <a:custGeom>
              <a:avLst/>
              <a:gdLst/>
              <a:ahLst/>
              <a:cxnLst/>
              <a:rect l="l" t="t" r="r" b="b"/>
              <a:pathLst>
                <a:path w="1553845" h="373380">
                  <a:moveTo>
                    <a:pt x="0" y="357631"/>
                  </a:moveTo>
                  <a:lnTo>
                    <a:pt x="403225" y="42671"/>
                  </a:lnTo>
                </a:path>
                <a:path w="1553845" h="373380">
                  <a:moveTo>
                    <a:pt x="1553717" y="373125"/>
                  </a:moveTo>
                  <a:lnTo>
                    <a:pt x="1060703" y="0"/>
                  </a:lnTo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2" name="object 112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688592" y="2206752"/>
              <a:ext cx="1054608" cy="1307591"/>
            </a:xfrm>
            <a:prstGeom prst="rect">
              <a:avLst/>
            </a:prstGeom>
          </p:spPr>
        </p:pic>
        <p:pic>
          <p:nvPicPr>
            <p:cNvPr id="113" name="object 113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514344" y="2218944"/>
              <a:ext cx="1054608" cy="1307591"/>
            </a:xfrm>
            <a:prstGeom prst="rect">
              <a:avLst/>
            </a:prstGeom>
          </p:spPr>
        </p:pic>
        <p:pic>
          <p:nvPicPr>
            <p:cNvPr id="114" name="object 114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628900" y="2247900"/>
              <a:ext cx="844296" cy="188975"/>
            </a:xfrm>
            <a:prstGeom prst="rect">
              <a:avLst/>
            </a:prstGeom>
          </p:spPr>
        </p:pic>
        <p:sp>
          <p:nvSpPr>
            <p:cNvPr id="115" name="object 115" descr=""/>
            <p:cNvSpPr/>
            <p:nvPr/>
          </p:nvSpPr>
          <p:spPr>
            <a:xfrm>
              <a:off x="2628900" y="2247900"/>
              <a:ext cx="844550" cy="189230"/>
            </a:xfrm>
            <a:custGeom>
              <a:avLst/>
              <a:gdLst/>
              <a:ahLst/>
              <a:cxnLst/>
              <a:rect l="l" t="t" r="r" b="b"/>
              <a:pathLst>
                <a:path w="844550" h="189230">
                  <a:moveTo>
                    <a:pt x="820674" y="188975"/>
                  </a:moveTo>
                  <a:lnTo>
                    <a:pt x="811464" y="181552"/>
                  </a:lnTo>
                  <a:lnTo>
                    <a:pt x="803957" y="161305"/>
                  </a:lnTo>
                  <a:lnTo>
                    <a:pt x="798903" y="131272"/>
                  </a:lnTo>
                  <a:lnTo>
                    <a:pt x="797051" y="94487"/>
                  </a:lnTo>
                  <a:lnTo>
                    <a:pt x="798903" y="57703"/>
                  </a:lnTo>
                  <a:lnTo>
                    <a:pt x="803957" y="27670"/>
                  </a:lnTo>
                  <a:lnTo>
                    <a:pt x="811464" y="7423"/>
                  </a:lnTo>
                  <a:lnTo>
                    <a:pt x="820674" y="0"/>
                  </a:lnTo>
                  <a:lnTo>
                    <a:pt x="829883" y="7423"/>
                  </a:lnTo>
                  <a:lnTo>
                    <a:pt x="837390" y="27670"/>
                  </a:lnTo>
                  <a:lnTo>
                    <a:pt x="842444" y="57703"/>
                  </a:lnTo>
                  <a:lnTo>
                    <a:pt x="844296" y="94487"/>
                  </a:lnTo>
                  <a:lnTo>
                    <a:pt x="842444" y="131272"/>
                  </a:lnTo>
                  <a:lnTo>
                    <a:pt x="837390" y="161305"/>
                  </a:lnTo>
                  <a:lnTo>
                    <a:pt x="829883" y="181552"/>
                  </a:lnTo>
                  <a:lnTo>
                    <a:pt x="820674" y="188975"/>
                  </a:lnTo>
                  <a:close/>
                </a:path>
                <a:path w="844550" h="189230">
                  <a:moveTo>
                    <a:pt x="820674" y="188975"/>
                  </a:moveTo>
                  <a:lnTo>
                    <a:pt x="23622" y="188975"/>
                  </a:lnTo>
                  <a:lnTo>
                    <a:pt x="14412" y="181552"/>
                  </a:lnTo>
                  <a:lnTo>
                    <a:pt x="6905" y="161305"/>
                  </a:lnTo>
                  <a:lnTo>
                    <a:pt x="1851" y="131272"/>
                  </a:lnTo>
                  <a:lnTo>
                    <a:pt x="0" y="94487"/>
                  </a:lnTo>
                  <a:lnTo>
                    <a:pt x="1851" y="57703"/>
                  </a:lnTo>
                  <a:lnTo>
                    <a:pt x="6905" y="27670"/>
                  </a:lnTo>
                  <a:lnTo>
                    <a:pt x="14412" y="7423"/>
                  </a:lnTo>
                  <a:lnTo>
                    <a:pt x="23622" y="0"/>
                  </a:lnTo>
                  <a:lnTo>
                    <a:pt x="820674" y="0"/>
                  </a:lnTo>
                </a:path>
              </a:pathLst>
            </a:custGeom>
            <a:ln w="3175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6" name="object 116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596896" y="2179320"/>
              <a:ext cx="923544" cy="350520"/>
            </a:xfrm>
            <a:prstGeom prst="rect">
              <a:avLst/>
            </a:prstGeom>
          </p:spPr>
        </p:pic>
      </p:grpSp>
      <p:grpSp>
        <p:nvGrpSpPr>
          <p:cNvPr id="117" name="object 117" descr=""/>
          <p:cNvGrpSpPr/>
          <p:nvPr/>
        </p:nvGrpSpPr>
        <p:grpSpPr>
          <a:xfrm>
            <a:off x="3283584" y="1025397"/>
            <a:ext cx="3260725" cy="5144135"/>
            <a:chOff x="3283584" y="1025397"/>
            <a:chExt cx="3260725" cy="5144135"/>
          </a:xfrm>
        </p:grpSpPr>
        <p:sp>
          <p:nvSpPr>
            <p:cNvPr id="118" name="object 118" descr=""/>
            <p:cNvSpPr/>
            <p:nvPr/>
          </p:nvSpPr>
          <p:spPr>
            <a:xfrm>
              <a:off x="3283584" y="1025397"/>
              <a:ext cx="381000" cy="173990"/>
            </a:xfrm>
            <a:custGeom>
              <a:avLst/>
              <a:gdLst/>
              <a:ahLst/>
              <a:cxnLst/>
              <a:rect l="l" t="t" r="r" b="b"/>
              <a:pathLst>
                <a:path w="381000" h="173990">
                  <a:moveTo>
                    <a:pt x="209041" y="0"/>
                  </a:moveTo>
                  <a:lnTo>
                    <a:pt x="207944" y="53593"/>
                  </a:lnTo>
                  <a:lnTo>
                    <a:pt x="207857" y="57825"/>
                  </a:lnTo>
                  <a:lnTo>
                    <a:pt x="236854" y="58419"/>
                  </a:lnTo>
                  <a:lnTo>
                    <a:pt x="235690" y="111505"/>
                  </a:lnTo>
                  <a:lnTo>
                    <a:pt x="235585" y="116331"/>
                  </a:lnTo>
                  <a:lnTo>
                    <a:pt x="206659" y="116331"/>
                  </a:lnTo>
                  <a:lnTo>
                    <a:pt x="205486" y="173609"/>
                  </a:lnTo>
                  <a:lnTo>
                    <a:pt x="326151" y="116331"/>
                  </a:lnTo>
                  <a:lnTo>
                    <a:pt x="235585" y="116331"/>
                  </a:lnTo>
                  <a:lnTo>
                    <a:pt x="206671" y="115739"/>
                  </a:lnTo>
                  <a:lnTo>
                    <a:pt x="327399" y="115739"/>
                  </a:lnTo>
                  <a:lnTo>
                    <a:pt x="381000" y="90297"/>
                  </a:lnTo>
                  <a:lnTo>
                    <a:pt x="209041" y="0"/>
                  </a:lnTo>
                  <a:close/>
                </a:path>
                <a:path w="381000" h="173990">
                  <a:moveTo>
                    <a:pt x="207857" y="57825"/>
                  </a:moveTo>
                  <a:lnTo>
                    <a:pt x="206758" y="111505"/>
                  </a:lnTo>
                  <a:lnTo>
                    <a:pt x="206671" y="115739"/>
                  </a:lnTo>
                  <a:lnTo>
                    <a:pt x="235585" y="116331"/>
                  </a:lnTo>
                  <a:lnTo>
                    <a:pt x="236854" y="58419"/>
                  </a:lnTo>
                  <a:lnTo>
                    <a:pt x="207857" y="57825"/>
                  </a:lnTo>
                  <a:close/>
                </a:path>
                <a:path w="381000" h="173990">
                  <a:moveTo>
                    <a:pt x="1269" y="53593"/>
                  </a:moveTo>
                  <a:lnTo>
                    <a:pt x="0" y="111505"/>
                  </a:lnTo>
                  <a:lnTo>
                    <a:pt x="206671" y="115739"/>
                  </a:lnTo>
                  <a:lnTo>
                    <a:pt x="207845" y="58419"/>
                  </a:lnTo>
                  <a:lnTo>
                    <a:pt x="207857" y="57825"/>
                  </a:lnTo>
                  <a:lnTo>
                    <a:pt x="1269" y="535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9" name="object 119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652515" y="5661659"/>
              <a:ext cx="792480" cy="505968"/>
            </a:xfrm>
            <a:prstGeom prst="rect">
              <a:avLst/>
            </a:prstGeom>
          </p:spPr>
        </p:pic>
        <p:sp>
          <p:nvSpPr>
            <p:cNvPr id="120" name="object 120" descr=""/>
            <p:cNvSpPr/>
            <p:nvPr/>
          </p:nvSpPr>
          <p:spPr>
            <a:xfrm>
              <a:off x="5652515" y="5661659"/>
              <a:ext cx="792480" cy="506095"/>
            </a:xfrm>
            <a:custGeom>
              <a:avLst/>
              <a:gdLst/>
              <a:ahLst/>
              <a:cxnLst/>
              <a:rect l="l" t="t" r="r" b="b"/>
              <a:pathLst>
                <a:path w="792479" h="506095">
                  <a:moveTo>
                    <a:pt x="729234" y="505967"/>
                  </a:moveTo>
                  <a:lnTo>
                    <a:pt x="697314" y="471426"/>
                  </a:lnTo>
                  <a:lnTo>
                    <a:pt x="684514" y="431868"/>
                  </a:lnTo>
                  <a:lnTo>
                    <a:pt x="674623" y="380666"/>
                  </a:lnTo>
                  <a:lnTo>
                    <a:pt x="668247" y="320234"/>
                  </a:lnTo>
                  <a:lnTo>
                    <a:pt x="665988" y="252983"/>
                  </a:lnTo>
                  <a:lnTo>
                    <a:pt x="668247" y="185728"/>
                  </a:lnTo>
                  <a:lnTo>
                    <a:pt x="674624" y="125295"/>
                  </a:lnTo>
                  <a:lnTo>
                    <a:pt x="684514" y="74094"/>
                  </a:lnTo>
                  <a:lnTo>
                    <a:pt x="697314" y="34538"/>
                  </a:lnTo>
                  <a:lnTo>
                    <a:pt x="729234" y="0"/>
                  </a:lnTo>
                  <a:lnTo>
                    <a:pt x="746045" y="9036"/>
                  </a:lnTo>
                  <a:lnTo>
                    <a:pt x="773953" y="74094"/>
                  </a:lnTo>
                  <a:lnTo>
                    <a:pt x="783844" y="125295"/>
                  </a:lnTo>
                  <a:lnTo>
                    <a:pt x="790220" y="185728"/>
                  </a:lnTo>
                  <a:lnTo>
                    <a:pt x="792480" y="252983"/>
                  </a:lnTo>
                  <a:lnTo>
                    <a:pt x="790220" y="320234"/>
                  </a:lnTo>
                  <a:lnTo>
                    <a:pt x="783844" y="380666"/>
                  </a:lnTo>
                  <a:lnTo>
                    <a:pt x="773953" y="431868"/>
                  </a:lnTo>
                  <a:lnTo>
                    <a:pt x="761153" y="471426"/>
                  </a:lnTo>
                  <a:lnTo>
                    <a:pt x="729234" y="505967"/>
                  </a:lnTo>
                  <a:close/>
                </a:path>
                <a:path w="792479" h="506095">
                  <a:moveTo>
                    <a:pt x="729234" y="505967"/>
                  </a:moveTo>
                  <a:lnTo>
                    <a:pt x="63246" y="505967"/>
                  </a:lnTo>
                  <a:lnTo>
                    <a:pt x="46434" y="496930"/>
                  </a:lnTo>
                  <a:lnTo>
                    <a:pt x="18526" y="431868"/>
                  </a:lnTo>
                  <a:lnTo>
                    <a:pt x="8635" y="380666"/>
                  </a:lnTo>
                  <a:lnTo>
                    <a:pt x="2259" y="320234"/>
                  </a:lnTo>
                  <a:lnTo>
                    <a:pt x="0" y="252983"/>
                  </a:lnTo>
                  <a:lnTo>
                    <a:pt x="2259" y="185728"/>
                  </a:lnTo>
                  <a:lnTo>
                    <a:pt x="8636" y="125295"/>
                  </a:lnTo>
                  <a:lnTo>
                    <a:pt x="18526" y="74094"/>
                  </a:lnTo>
                  <a:lnTo>
                    <a:pt x="31326" y="34538"/>
                  </a:lnTo>
                  <a:lnTo>
                    <a:pt x="63246" y="0"/>
                  </a:lnTo>
                  <a:lnTo>
                    <a:pt x="729234" y="0"/>
                  </a:lnTo>
                </a:path>
              </a:pathLst>
            </a:custGeom>
            <a:ln w="3175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1" name="object 121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620511" y="5782056"/>
              <a:ext cx="923543" cy="347472"/>
            </a:xfrm>
            <a:prstGeom prst="rect">
              <a:avLst/>
            </a:prstGeom>
          </p:spPr>
        </p:pic>
      </p:grpSp>
      <p:sp>
        <p:nvSpPr>
          <p:cNvPr id="122" name="object 12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123" name="object 12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37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094354" y="4478448"/>
            <a:ext cx="1085215" cy="192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40"/>
              </a:lnSpc>
            </a:pPr>
            <a:r>
              <a:rPr dirty="0" sz="1000" b="1" i="1">
                <a:latin typeface="Times New Roman"/>
                <a:cs typeface="Times New Roman"/>
              </a:rPr>
              <a:t>stochasticity</a:t>
            </a:r>
            <a:r>
              <a:rPr dirty="0" sz="1000" spc="245" b="1" i="1">
                <a:latin typeface="Times New Roman"/>
                <a:cs typeface="Times New Roman"/>
              </a:rPr>
              <a:t>  </a:t>
            </a:r>
            <a:r>
              <a:rPr dirty="0" baseline="2314" sz="1800" spc="-52" i="1">
                <a:latin typeface="Times New Roman"/>
                <a:cs typeface="Times New Roman"/>
              </a:rPr>
              <a:t>w</a:t>
            </a:r>
            <a:r>
              <a:rPr dirty="0" baseline="-19841" sz="1050" spc="-52" i="1">
                <a:latin typeface="Times New Roman"/>
                <a:cs typeface="Times New Roman"/>
              </a:rPr>
              <a:t>b</a:t>
            </a:r>
            <a:r>
              <a:rPr dirty="0" baseline="-19841" sz="1050" spc="-37" i="1">
                <a:latin typeface="Times New Roman"/>
                <a:cs typeface="Times New Roman"/>
              </a:rPr>
              <a:t> </a:t>
            </a:r>
            <a:r>
              <a:rPr dirty="0" baseline="2314" sz="1800" spc="-37">
                <a:latin typeface="Times New Roman"/>
                <a:cs typeface="Times New Roman"/>
              </a:rPr>
              <a:t>(</a:t>
            </a:r>
            <a:r>
              <a:rPr dirty="0" baseline="2314" sz="1800" spc="-37" i="1">
                <a:latin typeface="Times New Roman"/>
                <a:cs typeface="Times New Roman"/>
              </a:rPr>
              <a:t>t</a:t>
            </a:r>
            <a:r>
              <a:rPr dirty="0" baseline="2314" sz="1800" spc="-37">
                <a:latin typeface="Times New Roman"/>
                <a:cs typeface="Times New Roman"/>
              </a:rPr>
              <a:t>)</a:t>
            </a:r>
            <a:endParaRPr baseline="2314" sz="18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754626" y="3783680"/>
            <a:ext cx="276860" cy="142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sz="1000" spc="-10" b="1" i="1">
                <a:latin typeface="Times New Roman"/>
                <a:cs typeface="Times New Roman"/>
              </a:rPr>
              <a:t>utput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129883" y="2387129"/>
            <a:ext cx="625475" cy="169672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65"/>
              </a:spcBef>
            </a:pPr>
            <a:r>
              <a:rPr dirty="0" baseline="13888" sz="1800" spc="-15">
                <a:latin typeface="Times New Roman"/>
                <a:cs typeface="Times New Roman"/>
              </a:rPr>
              <a:t>minJ</a:t>
            </a:r>
            <a:r>
              <a:rPr dirty="0" sz="700" spc="-10">
                <a:latin typeface="Times New Roman"/>
                <a:cs typeface="Times New Roman"/>
              </a:rPr>
              <a:t>local</a:t>
            </a:r>
            <a:endParaRPr sz="700">
              <a:latin typeface="Times New Roman"/>
              <a:cs typeface="Times New Roman"/>
            </a:endParaRPr>
          </a:p>
          <a:p>
            <a:pPr marL="87630">
              <a:lnSpc>
                <a:spcPct val="100000"/>
              </a:lnSpc>
              <a:spcBef>
                <a:spcPts val="90"/>
              </a:spcBef>
            </a:pP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x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x</a:t>
            </a:r>
            <a:r>
              <a:rPr dirty="0" baseline="-23809" sz="1050" spc="-37">
                <a:latin typeface="Times New Roman"/>
                <a:cs typeface="Times New Roman"/>
              </a:rPr>
              <a:t>u</a:t>
            </a:r>
            <a:endParaRPr baseline="-23809" sz="1050">
              <a:latin typeface="Times New Roman"/>
              <a:cs typeface="Times New Roman"/>
            </a:endParaRPr>
          </a:p>
          <a:p>
            <a:pPr marL="34925">
              <a:lnSpc>
                <a:spcPct val="100000"/>
              </a:lnSpc>
              <a:spcBef>
                <a:spcPts val="384"/>
              </a:spcBef>
            </a:pP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Ax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baseline="-23809" sz="1050" spc="-37">
                <a:latin typeface="Times New Roman"/>
                <a:cs typeface="Times New Roman"/>
              </a:rPr>
              <a:t>u</a:t>
            </a:r>
            <a:endParaRPr baseline="-23809"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65"/>
              </a:spcBef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dirty="0" baseline="13888" sz="1800" spc="-15">
                <a:latin typeface="Times New Roman"/>
                <a:cs typeface="Times New Roman"/>
              </a:rPr>
              <a:t>minJ</a:t>
            </a:r>
            <a:r>
              <a:rPr dirty="0" sz="700" spc="-10">
                <a:latin typeface="Times New Roman"/>
                <a:cs typeface="Times New Roman"/>
              </a:rPr>
              <a:t>local</a:t>
            </a:r>
            <a:endParaRPr sz="700">
              <a:latin typeface="Times New Roman"/>
              <a:cs typeface="Times New Roman"/>
            </a:endParaRPr>
          </a:p>
          <a:p>
            <a:pPr marL="87630">
              <a:lnSpc>
                <a:spcPct val="100000"/>
              </a:lnSpc>
              <a:spcBef>
                <a:spcPts val="90"/>
              </a:spcBef>
            </a:pP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x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81735" y="1478503"/>
            <a:ext cx="3949700" cy="36722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101215">
              <a:lnSpc>
                <a:spcPts val="1100"/>
              </a:lnSpc>
            </a:pPr>
            <a:r>
              <a:rPr dirty="0" sz="1000" spc="-10" b="1" i="1">
                <a:latin typeface="Times New Roman"/>
                <a:cs typeface="Times New Roman"/>
              </a:rPr>
              <a:t>measurements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35"/>
              </a:spcBef>
            </a:pPr>
            <a:endParaRPr sz="1000">
              <a:latin typeface="Times New Roman"/>
              <a:cs typeface="Times New Roman"/>
            </a:endParaRPr>
          </a:p>
          <a:p>
            <a:pPr algn="r" marR="839469">
              <a:lnSpc>
                <a:spcPct val="100000"/>
              </a:lnSpc>
            </a:pPr>
            <a:r>
              <a:rPr dirty="0" sz="1000" b="1" i="1">
                <a:latin typeface="Times New Roman"/>
                <a:cs typeface="Times New Roman"/>
              </a:rPr>
              <a:t>stochasticity</a:t>
            </a:r>
            <a:r>
              <a:rPr dirty="0" sz="1000" spc="254" b="1" i="1">
                <a:latin typeface="Times New Roman"/>
                <a:cs typeface="Times New Roman"/>
              </a:rPr>
              <a:t>  </a:t>
            </a:r>
            <a:r>
              <a:rPr dirty="0" sz="1200" spc="-30" i="1">
                <a:latin typeface="Times New Roman"/>
                <a:cs typeface="Times New Roman"/>
              </a:rPr>
              <a:t>w</a:t>
            </a:r>
            <a:r>
              <a:rPr dirty="0" baseline="-23809" sz="1050" spc="-44" i="1">
                <a:latin typeface="Times New Roman"/>
                <a:cs typeface="Times New Roman"/>
              </a:rPr>
              <a:t>a</a:t>
            </a:r>
            <a:r>
              <a:rPr dirty="0" baseline="-23809" sz="1050" spc="-7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algn="ctr" marL="366395">
              <a:lnSpc>
                <a:spcPts val="1120"/>
              </a:lnSpc>
              <a:spcBef>
                <a:spcPts val="925"/>
              </a:spcBef>
            </a:pPr>
            <a:r>
              <a:rPr dirty="0" sz="1000" spc="-10" b="1" i="1">
                <a:latin typeface="Times New Roman"/>
                <a:cs typeface="Times New Roman"/>
              </a:rPr>
              <a:t>input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ts val="1195"/>
              </a:lnSpc>
              <a:tabLst>
                <a:tab pos="1959610" algn="l"/>
                <a:tab pos="3608704" algn="l"/>
              </a:tabLst>
            </a:pPr>
            <a:r>
              <a:rPr dirty="0" sz="1000" spc="-10" b="1" i="1">
                <a:latin typeface="Times New Roman"/>
                <a:cs typeface="Times New Roman"/>
              </a:rPr>
              <a:t>reference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baseline="-20833" sz="1800" i="1">
                <a:latin typeface="Times New Roman"/>
                <a:cs typeface="Times New Roman"/>
              </a:rPr>
              <a:t>u</a:t>
            </a:r>
            <a:r>
              <a:rPr dirty="0" baseline="-59523" sz="1050" i="1">
                <a:latin typeface="Times New Roman"/>
                <a:cs typeface="Times New Roman"/>
              </a:rPr>
              <a:t>a </a:t>
            </a:r>
            <a:r>
              <a:rPr dirty="0" baseline="-20833" sz="1800" spc="-37">
                <a:latin typeface="Times New Roman"/>
                <a:cs typeface="Times New Roman"/>
              </a:rPr>
              <a:t>(</a:t>
            </a:r>
            <a:r>
              <a:rPr dirty="0" baseline="-20833" sz="1800" spc="-37" i="1">
                <a:latin typeface="Times New Roman"/>
                <a:cs typeface="Times New Roman"/>
              </a:rPr>
              <a:t>t</a:t>
            </a:r>
            <a:r>
              <a:rPr dirty="0" baseline="-20833" sz="1800" spc="-37">
                <a:latin typeface="Times New Roman"/>
                <a:cs typeface="Times New Roman"/>
              </a:rPr>
              <a:t>)</a:t>
            </a:r>
            <a:r>
              <a:rPr dirty="0" baseline="-20833" sz="1800">
                <a:latin typeface="Times New Roman"/>
                <a:cs typeface="Times New Roman"/>
              </a:rPr>
              <a:t>	</a:t>
            </a:r>
            <a:r>
              <a:rPr dirty="0" sz="1000" spc="-10" b="1" i="1">
                <a:latin typeface="Times New Roman"/>
                <a:cs typeface="Times New Roman"/>
              </a:rPr>
              <a:t>output</a:t>
            </a:r>
            <a:endParaRPr sz="1000">
              <a:latin typeface="Times New Roman"/>
              <a:cs typeface="Times New Roman"/>
            </a:endParaRPr>
          </a:p>
          <a:p>
            <a:pPr marL="942340">
              <a:lnSpc>
                <a:spcPts val="844"/>
              </a:lnSpc>
              <a:tabLst>
                <a:tab pos="2820670" algn="l"/>
              </a:tabLst>
            </a:pPr>
            <a:r>
              <a:rPr dirty="0" baseline="-4629" sz="1800" spc="-15">
                <a:latin typeface="Times New Roman"/>
                <a:cs typeface="Times New Roman"/>
              </a:rPr>
              <a:t>x</a:t>
            </a:r>
            <a:r>
              <a:rPr dirty="0" baseline="-4629" sz="1800" spc="-292">
                <a:latin typeface="Times New Roman"/>
                <a:cs typeface="Times New Roman"/>
              </a:rPr>
              <a:t> </a:t>
            </a:r>
            <a:r>
              <a:rPr dirty="0" baseline="-31746" sz="1050" spc="-75">
                <a:latin typeface="Times New Roman"/>
                <a:cs typeface="Times New Roman"/>
              </a:rPr>
              <a:t>L</a:t>
            </a:r>
            <a:r>
              <a:rPr dirty="0" baseline="-31746" sz="1050">
                <a:latin typeface="Times New Roman"/>
                <a:cs typeface="Times New Roman"/>
              </a:rPr>
              <a:t>	</a:t>
            </a:r>
            <a:r>
              <a:rPr dirty="0" sz="1000" spc="-10" b="1">
                <a:latin typeface="Calibri"/>
                <a:cs typeface="Calibri"/>
              </a:rPr>
              <a:t>PROCESS</a:t>
            </a:r>
            <a:endParaRPr sz="1000">
              <a:latin typeface="Calibri"/>
              <a:cs typeface="Calibri"/>
            </a:endParaRPr>
          </a:p>
          <a:p>
            <a:pPr algn="ctr" marL="12700">
              <a:lnSpc>
                <a:spcPts val="965"/>
              </a:lnSpc>
              <a:tabLst>
                <a:tab pos="3620770" algn="l"/>
              </a:tabLst>
            </a:pPr>
            <a:r>
              <a:rPr dirty="0" baseline="-20833" sz="1800" spc="-82" i="1">
                <a:latin typeface="Times New Roman"/>
                <a:cs typeface="Times New Roman"/>
              </a:rPr>
              <a:t>r</a:t>
            </a:r>
            <a:r>
              <a:rPr dirty="0" baseline="-59523" sz="1050" spc="-82" i="1">
                <a:latin typeface="Times New Roman"/>
                <a:cs typeface="Times New Roman"/>
              </a:rPr>
              <a:t>a</a:t>
            </a:r>
            <a:r>
              <a:rPr dirty="0" baseline="-59523" sz="1050" spc="-15" i="1">
                <a:latin typeface="Times New Roman"/>
                <a:cs typeface="Times New Roman"/>
              </a:rPr>
              <a:t> </a:t>
            </a:r>
            <a:r>
              <a:rPr dirty="0" baseline="-20833" sz="1800" spc="-37">
                <a:latin typeface="Times New Roman"/>
                <a:cs typeface="Times New Roman"/>
              </a:rPr>
              <a:t>(</a:t>
            </a:r>
            <a:r>
              <a:rPr dirty="0" baseline="-20833" sz="1800" spc="-37" i="1">
                <a:latin typeface="Times New Roman"/>
                <a:cs typeface="Times New Roman"/>
              </a:rPr>
              <a:t>t</a:t>
            </a:r>
            <a:r>
              <a:rPr dirty="0" baseline="-20833" sz="1800" spc="-37">
                <a:latin typeface="Times New Roman"/>
                <a:cs typeface="Times New Roman"/>
              </a:rPr>
              <a:t>)</a:t>
            </a:r>
            <a:r>
              <a:rPr dirty="0" baseline="-20833" sz="1800">
                <a:latin typeface="Times New Roman"/>
                <a:cs typeface="Times New Roman"/>
              </a:rPr>
              <a:t>	</a:t>
            </a:r>
            <a:r>
              <a:rPr dirty="0" sz="1200" i="1">
                <a:latin typeface="Times New Roman"/>
                <a:cs typeface="Times New Roman"/>
              </a:rPr>
              <a:t>y</a:t>
            </a:r>
            <a:r>
              <a:rPr dirty="0" baseline="-23809" sz="1050" i="1">
                <a:latin typeface="Times New Roman"/>
                <a:cs typeface="Times New Roman"/>
              </a:rPr>
              <a:t>a</a:t>
            </a:r>
            <a:r>
              <a:rPr dirty="0" baseline="-23809" sz="1050" spc="-7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894715">
              <a:lnSpc>
                <a:spcPts val="1395"/>
              </a:lnSpc>
            </a:pP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baseline="-23809" sz="1050" spc="-37">
                <a:latin typeface="Times New Roman"/>
                <a:cs typeface="Times New Roman"/>
              </a:rPr>
              <a:t>L</a:t>
            </a:r>
            <a:endParaRPr baseline="-23809" sz="1050">
              <a:latin typeface="Times New Roman"/>
              <a:cs typeface="Times New Roman"/>
            </a:endParaRPr>
          </a:p>
          <a:p>
            <a:pPr algn="r" marR="789305">
              <a:lnSpc>
                <a:spcPct val="100000"/>
              </a:lnSpc>
              <a:spcBef>
                <a:spcPts val="505"/>
              </a:spcBef>
            </a:pP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b</a:t>
            </a:r>
            <a:r>
              <a:rPr dirty="0" baseline="-23809" sz="1050">
                <a:latin typeface="Symbol"/>
                <a:cs typeface="Symbol"/>
              </a:rPr>
              <a:t></a:t>
            </a:r>
            <a:r>
              <a:rPr dirty="0" baseline="-23809" sz="1050" i="1">
                <a:latin typeface="Times New Roman"/>
                <a:cs typeface="Times New Roman"/>
              </a:rPr>
              <a:t>a</a:t>
            </a:r>
            <a:r>
              <a:rPr dirty="0" baseline="-23809" sz="1050" spc="60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algn="r" marR="786765">
              <a:lnSpc>
                <a:spcPct val="100000"/>
              </a:lnSpc>
              <a:spcBef>
                <a:spcPts val="670"/>
              </a:spcBef>
              <a:tabLst>
                <a:tab pos="1756410" algn="l"/>
              </a:tabLst>
            </a:pPr>
            <a:r>
              <a:rPr dirty="0" sz="1000" spc="-10" b="1" i="1">
                <a:latin typeface="Times New Roman"/>
                <a:cs typeface="Times New Roman"/>
              </a:rPr>
              <a:t>Communication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baseline="-16666" sz="1500" b="1" i="1">
                <a:latin typeface="Times New Roman"/>
                <a:cs typeface="Times New Roman"/>
              </a:rPr>
              <a:t>exchange</a:t>
            </a:r>
            <a:r>
              <a:rPr dirty="0" baseline="-16666" sz="1500" spc="225" b="1" i="1">
                <a:latin typeface="Times New Roman"/>
                <a:cs typeface="Times New Roman"/>
              </a:rPr>
              <a:t>  </a:t>
            </a:r>
            <a:r>
              <a:rPr dirty="0" baseline="-11574" sz="1800" i="1">
                <a:latin typeface="Times New Roman"/>
                <a:cs typeface="Times New Roman"/>
              </a:rPr>
              <a:t>u</a:t>
            </a:r>
            <a:r>
              <a:rPr dirty="0" baseline="-43650" sz="1050" i="1">
                <a:latin typeface="Times New Roman"/>
                <a:cs typeface="Times New Roman"/>
              </a:rPr>
              <a:t>a</a:t>
            </a:r>
            <a:r>
              <a:rPr dirty="0" baseline="-43650" sz="1050">
                <a:latin typeface="Symbol"/>
                <a:cs typeface="Symbol"/>
              </a:rPr>
              <a:t></a:t>
            </a:r>
            <a:r>
              <a:rPr dirty="0" baseline="-43650" sz="1050" i="1">
                <a:latin typeface="Times New Roman"/>
                <a:cs typeface="Times New Roman"/>
              </a:rPr>
              <a:t>b</a:t>
            </a:r>
            <a:r>
              <a:rPr dirty="0" baseline="-43650" sz="1050" spc="-22" i="1">
                <a:latin typeface="Times New Roman"/>
                <a:cs typeface="Times New Roman"/>
              </a:rPr>
              <a:t> </a:t>
            </a:r>
            <a:r>
              <a:rPr dirty="0" baseline="-11574" sz="1800" spc="-37">
                <a:latin typeface="Times New Roman"/>
                <a:cs typeface="Times New Roman"/>
              </a:rPr>
              <a:t>(</a:t>
            </a:r>
            <a:r>
              <a:rPr dirty="0" baseline="-11574" sz="1800" spc="-37" i="1">
                <a:latin typeface="Times New Roman"/>
                <a:cs typeface="Times New Roman"/>
              </a:rPr>
              <a:t>t</a:t>
            </a:r>
            <a:r>
              <a:rPr dirty="0" baseline="-11574" sz="1800" spc="-37">
                <a:latin typeface="Times New Roman"/>
                <a:cs typeface="Times New Roman"/>
              </a:rPr>
              <a:t>)</a:t>
            </a:r>
            <a:endParaRPr baseline="-11574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30"/>
              </a:spcBef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ts val="1100"/>
              </a:lnSpc>
              <a:tabLst>
                <a:tab pos="3608704" algn="l"/>
              </a:tabLst>
            </a:pPr>
            <a:r>
              <a:rPr dirty="0" sz="1000" spc="-10" b="1" i="1">
                <a:latin typeface="Times New Roman"/>
                <a:cs typeface="Times New Roman"/>
              </a:rPr>
              <a:t>reference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sz="1000" spc="-50" b="1" i="1">
                <a:latin typeface="Times New Roman"/>
                <a:cs typeface="Times New Roman"/>
              </a:rPr>
              <a:t>o</a:t>
            </a:r>
            <a:endParaRPr sz="1000">
              <a:latin typeface="Times New Roman"/>
              <a:cs typeface="Times New Roman"/>
            </a:endParaRPr>
          </a:p>
          <a:p>
            <a:pPr marL="942340">
              <a:lnSpc>
                <a:spcPts val="1105"/>
              </a:lnSpc>
              <a:tabLst>
                <a:tab pos="1583055" algn="l"/>
                <a:tab pos="2820670" algn="l"/>
              </a:tabLst>
            </a:pPr>
            <a:r>
              <a:rPr dirty="0" sz="1200" spc="-10">
                <a:latin typeface="Times New Roman"/>
                <a:cs typeface="Times New Roman"/>
              </a:rPr>
              <a:t>x</a:t>
            </a:r>
            <a:r>
              <a:rPr dirty="0" sz="1200" spc="-195">
                <a:latin typeface="Times New Roman"/>
                <a:cs typeface="Times New Roman"/>
              </a:rPr>
              <a:t> </a:t>
            </a:r>
            <a:r>
              <a:rPr dirty="0" baseline="-23809" sz="1050" spc="-75">
                <a:latin typeface="Times New Roman"/>
                <a:cs typeface="Times New Roman"/>
              </a:rPr>
              <a:t>L</a:t>
            </a:r>
            <a:r>
              <a:rPr dirty="0" baseline="-23809" sz="1050">
                <a:latin typeface="Times New Roman"/>
                <a:cs typeface="Times New Roman"/>
              </a:rPr>
              <a:t>	</a:t>
            </a:r>
            <a:r>
              <a:rPr dirty="0" baseline="-23809" sz="1050" spc="-75">
                <a:latin typeface="Times New Roman"/>
                <a:cs typeface="Times New Roman"/>
              </a:rPr>
              <a:t>u</a:t>
            </a:r>
            <a:r>
              <a:rPr dirty="0" baseline="-23809" sz="1050">
                <a:latin typeface="Times New Roman"/>
                <a:cs typeface="Times New Roman"/>
              </a:rPr>
              <a:t>	</a:t>
            </a:r>
            <a:r>
              <a:rPr dirty="0" baseline="5555" sz="1500" spc="-15" b="1">
                <a:latin typeface="Calibri"/>
                <a:cs typeface="Calibri"/>
              </a:rPr>
              <a:t>PROCESS</a:t>
            </a:r>
            <a:endParaRPr baseline="5555" sz="1500">
              <a:latin typeface="Calibri"/>
              <a:cs typeface="Calibri"/>
            </a:endParaRPr>
          </a:p>
          <a:p>
            <a:pPr algn="ctr" marL="21590">
              <a:lnSpc>
                <a:spcPts val="910"/>
              </a:lnSpc>
              <a:tabLst>
                <a:tab pos="2002789" algn="l"/>
                <a:tab pos="3629660" algn="l"/>
              </a:tabLst>
            </a:pPr>
            <a:r>
              <a:rPr dirty="0" baseline="2314" sz="1800" spc="-104" i="1">
                <a:latin typeface="Times New Roman"/>
                <a:cs typeface="Times New Roman"/>
              </a:rPr>
              <a:t>r</a:t>
            </a:r>
            <a:r>
              <a:rPr dirty="0" baseline="-19841" sz="1050" spc="-104" i="1">
                <a:latin typeface="Times New Roman"/>
                <a:cs typeface="Times New Roman"/>
              </a:rPr>
              <a:t>b</a:t>
            </a:r>
            <a:r>
              <a:rPr dirty="0" baseline="-19841" sz="1050" spc="-15" i="1">
                <a:latin typeface="Times New Roman"/>
                <a:cs typeface="Times New Roman"/>
              </a:rPr>
              <a:t> </a:t>
            </a:r>
            <a:r>
              <a:rPr dirty="0" baseline="2314" sz="1800" spc="-37">
                <a:latin typeface="Times New Roman"/>
                <a:cs typeface="Times New Roman"/>
              </a:rPr>
              <a:t>(</a:t>
            </a:r>
            <a:r>
              <a:rPr dirty="0" baseline="2314" sz="1800" spc="-37" i="1">
                <a:latin typeface="Times New Roman"/>
                <a:cs typeface="Times New Roman"/>
              </a:rPr>
              <a:t>t</a:t>
            </a:r>
            <a:r>
              <a:rPr dirty="0" baseline="2314" sz="1800" spc="-37">
                <a:latin typeface="Times New Roman"/>
                <a:cs typeface="Times New Roman"/>
              </a:rPr>
              <a:t>)</a:t>
            </a:r>
            <a:r>
              <a:rPr dirty="0" baseline="2314" sz="1800">
                <a:latin typeface="Times New Roman"/>
                <a:cs typeface="Times New Roman"/>
              </a:rPr>
              <a:t>	</a:t>
            </a:r>
            <a:r>
              <a:rPr dirty="0" sz="1000" spc="-20" b="1" i="1">
                <a:latin typeface="Times New Roman"/>
                <a:cs typeface="Times New Roman"/>
              </a:rPr>
              <a:t>input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baseline="23148" sz="1800" i="1">
                <a:latin typeface="Times New Roman"/>
                <a:cs typeface="Times New Roman"/>
              </a:rPr>
              <a:t>y</a:t>
            </a:r>
            <a:r>
              <a:rPr dirty="0" baseline="15873" sz="1050" i="1">
                <a:latin typeface="Times New Roman"/>
                <a:cs typeface="Times New Roman"/>
              </a:rPr>
              <a:t>b</a:t>
            </a:r>
            <a:r>
              <a:rPr dirty="0" baseline="15873" sz="1050" spc="-52" i="1">
                <a:latin typeface="Times New Roman"/>
                <a:cs typeface="Times New Roman"/>
              </a:rPr>
              <a:t> </a:t>
            </a:r>
            <a:r>
              <a:rPr dirty="0" baseline="23148" sz="1800" spc="-37">
                <a:latin typeface="Times New Roman"/>
                <a:cs typeface="Times New Roman"/>
              </a:rPr>
              <a:t>(</a:t>
            </a:r>
            <a:r>
              <a:rPr dirty="0" baseline="23148" sz="1800" spc="-37" i="1">
                <a:latin typeface="Times New Roman"/>
                <a:cs typeface="Times New Roman"/>
              </a:rPr>
              <a:t>t</a:t>
            </a:r>
            <a:r>
              <a:rPr dirty="0" baseline="23148" sz="1800" spc="-37">
                <a:latin typeface="Times New Roman"/>
                <a:cs typeface="Times New Roman"/>
              </a:rPr>
              <a:t>)</a:t>
            </a:r>
            <a:endParaRPr baseline="23148" sz="1800">
              <a:latin typeface="Times New Roman"/>
              <a:cs typeface="Times New Roman"/>
            </a:endParaRPr>
          </a:p>
          <a:p>
            <a:pPr algn="ctr" marR="1372870">
              <a:lnSpc>
                <a:spcPts val="835"/>
              </a:lnSpc>
            </a:pP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baseline="-23809" sz="1050">
                <a:latin typeface="Times New Roman"/>
                <a:cs typeface="Times New Roman"/>
              </a:rPr>
              <a:t>L</a:t>
            </a:r>
            <a:r>
              <a:rPr dirty="0" baseline="-23809" sz="105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Ax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baseline="-23809" sz="1050" spc="-37">
                <a:latin typeface="Times New Roman"/>
                <a:cs typeface="Times New Roman"/>
              </a:rPr>
              <a:t>u</a:t>
            </a:r>
            <a:endParaRPr baseline="-23809" sz="1050">
              <a:latin typeface="Times New Roman"/>
              <a:cs typeface="Times New Roman"/>
            </a:endParaRPr>
          </a:p>
          <a:p>
            <a:pPr algn="ctr" marL="263525">
              <a:lnSpc>
                <a:spcPts val="1125"/>
              </a:lnSpc>
            </a:pP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b</a:t>
            </a:r>
            <a:r>
              <a:rPr dirty="0" baseline="-23809" sz="1050" spc="-44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1200">
              <a:latin typeface="Times New Roman"/>
              <a:cs typeface="Times New Roman"/>
            </a:endParaRPr>
          </a:p>
          <a:p>
            <a:pPr marL="2101215">
              <a:lnSpc>
                <a:spcPct val="100000"/>
              </a:lnSpc>
            </a:pPr>
            <a:r>
              <a:rPr dirty="0" sz="1000" spc="-10" b="1" i="1">
                <a:latin typeface="Times New Roman"/>
                <a:cs typeface="Times New Roman"/>
              </a:rPr>
              <a:t>measurements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252984" y="981455"/>
            <a:ext cx="8711565" cy="5401310"/>
            <a:chOff x="252984" y="981455"/>
            <a:chExt cx="8711565" cy="540131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54880" y="2758439"/>
              <a:ext cx="2731007" cy="127101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4768" y="3499104"/>
              <a:ext cx="496823" cy="37795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5999" y="3514344"/>
              <a:ext cx="941831" cy="52120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5984" y="3340607"/>
              <a:ext cx="1097280" cy="135940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0423" y="3764279"/>
              <a:ext cx="2727960" cy="127406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20312" y="4507991"/>
              <a:ext cx="496824" cy="37490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71543" y="4523232"/>
              <a:ext cx="941831" cy="521207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1528" y="4346447"/>
              <a:ext cx="1097279" cy="135940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9799" y="4126991"/>
              <a:ext cx="2727959" cy="127101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09688" y="4867655"/>
              <a:ext cx="496824" cy="374903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57872" y="4882896"/>
              <a:ext cx="944879" cy="521208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70904" y="4709159"/>
              <a:ext cx="1094231" cy="1359408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58768" y="4968240"/>
              <a:ext cx="2727960" cy="1274064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8655" y="5711952"/>
              <a:ext cx="496824" cy="374903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9887" y="5727191"/>
              <a:ext cx="941832" cy="521207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41263" y="3916679"/>
              <a:ext cx="1045463" cy="1063752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94560" y="2447544"/>
              <a:ext cx="893063" cy="1578863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2647" y="4175760"/>
              <a:ext cx="1758695" cy="1161287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252984" y="981455"/>
              <a:ext cx="8711565" cy="5401310"/>
            </a:xfrm>
            <a:custGeom>
              <a:avLst/>
              <a:gdLst/>
              <a:ahLst/>
              <a:cxnLst/>
              <a:rect l="l" t="t" r="r" b="b"/>
              <a:pathLst>
                <a:path w="8711565" h="5401310">
                  <a:moveTo>
                    <a:pt x="8711184" y="0"/>
                  </a:moveTo>
                  <a:lnTo>
                    <a:pt x="0" y="0"/>
                  </a:lnTo>
                  <a:lnTo>
                    <a:pt x="0" y="5401056"/>
                  </a:lnTo>
                  <a:lnTo>
                    <a:pt x="8711184" y="5401056"/>
                  </a:lnTo>
                  <a:lnTo>
                    <a:pt x="8711184" y="0"/>
                  </a:lnTo>
                  <a:close/>
                </a:path>
              </a:pathLst>
            </a:custGeom>
            <a:solidFill>
              <a:srgbClr val="FFFFFF">
                <a:alpha val="87841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690473" y="2013280"/>
            <a:ext cx="6249670" cy="2221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6235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Microrredes</a:t>
            </a:r>
            <a:r>
              <a:rPr dirty="0" sz="24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2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energía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Centro</a:t>
            </a:r>
            <a:r>
              <a:rPr dirty="0" sz="24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Nacional</a:t>
            </a:r>
            <a:r>
              <a:rPr dirty="0" sz="2400" spc="-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del</a:t>
            </a:r>
            <a:r>
              <a:rPr dirty="0" sz="2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Hidrógeno</a:t>
            </a:r>
            <a:endParaRPr sz="2400">
              <a:latin typeface="Arial"/>
              <a:cs typeface="Arial"/>
            </a:endParaRPr>
          </a:p>
          <a:p>
            <a:pPr marL="356235" indent="-343535">
              <a:lnSpc>
                <a:spcPct val="100000"/>
              </a:lnSpc>
              <a:buAutoNum type="arabicPeriod"/>
              <a:tabLst>
                <a:tab pos="356235" algn="l"/>
              </a:tabLst>
            </a:pPr>
            <a:r>
              <a:rPr dirty="0" sz="2400" b="1">
                <a:solidFill>
                  <a:srgbClr val="41A62A"/>
                </a:solidFill>
                <a:latin typeface="Arial"/>
                <a:cs typeface="Arial"/>
              </a:rPr>
              <a:t>Control</a:t>
            </a:r>
            <a:r>
              <a:rPr dirty="0" sz="2400" spc="-2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41A62A"/>
                </a:solidFill>
                <a:latin typeface="Arial"/>
                <a:cs typeface="Arial"/>
              </a:rPr>
              <a:t>Predictivo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Optimización</a:t>
            </a:r>
            <a:r>
              <a:rPr dirty="0" sz="24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económica</a:t>
            </a:r>
            <a:r>
              <a:rPr dirty="0" sz="2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24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microrredes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Calidad</a:t>
            </a:r>
            <a:r>
              <a:rPr dirty="0" sz="24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24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Suministro</a:t>
            </a:r>
            <a:r>
              <a:rPr dirty="0" sz="2400" spc="-6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en</a:t>
            </a:r>
            <a:r>
              <a:rPr dirty="0" sz="24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Microrredes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Conclusiones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612648" y="1341119"/>
            <a:ext cx="7343140" cy="576580"/>
            <a:chOff x="612648" y="1341119"/>
            <a:chExt cx="7343140" cy="576580"/>
          </a:xfrm>
        </p:grpSpPr>
        <p:sp>
          <p:nvSpPr>
            <p:cNvPr id="28" name="object 28" descr=""/>
            <p:cNvSpPr/>
            <p:nvPr/>
          </p:nvSpPr>
          <p:spPr>
            <a:xfrm>
              <a:off x="612648" y="1414271"/>
              <a:ext cx="7199630" cy="502920"/>
            </a:xfrm>
            <a:custGeom>
              <a:avLst/>
              <a:gdLst/>
              <a:ahLst/>
              <a:cxnLst/>
              <a:rect l="l" t="t" r="r" b="b"/>
              <a:pathLst>
                <a:path w="7199630" h="502919">
                  <a:moveTo>
                    <a:pt x="7199376" y="0"/>
                  </a:moveTo>
                  <a:lnTo>
                    <a:pt x="0" y="0"/>
                  </a:lnTo>
                  <a:lnTo>
                    <a:pt x="0" y="502920"/>
                  </a:lnTo>
                  <a:lnTo>
                    <a:pt x="7199376" y="502920"/>
                  </a:lnTo>
                  <a:lnTo>
                    <a:pt x="7199376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5904" y="1341119"/>
              <a:ext cx="7199376" cy="505967"/>
            </a:xfrm>
            <a:prstGeom prst="rect">
              <a:avLst/>
            </a:prstGeom>
          </p:spPr>
        </p:pic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612648" y="1414272"/>
            <a:ext cx="7199630" cy="5029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78460">
              <a:lnSpc>
                <a:spcPts val="3060"/>
              </a:lnSpc>
            </a:pPr>
            <a:r>
              <a:rPr dirty="0" sz="2800" spc="-10"/>
              <a:t>Indice</a:t>
            </a:r>
            <a:endParaRPr sz="2800"/>
          </a:p>
        </p:txBody>
      </p:sp>
      <p:sp>
        <p:nvSpPr>
          <p:cNvPr id="31" name="object 3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32" name="object 3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37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0548" rIns="0" bIns="0" rtlCol="0" vert="horz">
            <a:spAutoFit/>
          </a:bodyPr>
          <a:lstStyle/>
          <a:p>
            <a:pPr marL="228600">
              <a:lnSpc>
                <a:spcPct val="100000"/>
              </a:lnSpc>
              <a:spcBef>
                <a:spcPts val="95"/>
              </a:spcBef>
            </a:pPr>
            <a:r>
              <a:rPr dirty="0" sz="2600"/>
              <a:t>MPC</a:t>
            </a:r>
            <a:r>
              <a:rPr dirty="0" sz="2600" spc="-65"/>
              <a:t> </a:t>
            </a:r>
            <a:r>
              <a:rPr dirty="0" sz="2600"/>
              <a:t>vs</a:t>
            </a:r>
            <a:r>
              <a:rPr dirty="0" sz="2600" spc="-5"/>
              <a:t> </a:t>
            </a:r>
            <a:r>
              <a:rPr dirty="0" sz="2600" spc="-25"/>
              <a:t>PID</a:t>
            </a:r>
            <a:endParaRPr sz="2600"/>
          </a:p>
        </p:txBody>
      </p:sp>
      <p:sp>
        <p:nvSpPr>
          <p:cNvPr id="6" name="object 6" descr=""/>
          <p:cNvSpPr txBox="1"/>
          <p:nvPr/>
        </p:nvSpPr>
        <p:spPr>
          <a:xfrm>
            <a:off x="1060703" y="2009013"/>
            <a:ext cx="111760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1300" spc="35">
                <a:solidFill>
                  <a:srgbClr val="006FC0"/>
                </a:solidFill>
                <a:latin typeface="Cambria Math"/>
                <a:cs typeface="Cambria Math"/>
              </a:rPr>
              <a:t>𝑜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93471" y="1902333"/>
            <a:ext cx="91249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728345" algn="l"/>
              </a:tabLst>
            </a:pP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𝑢</a:t>
            </a:r>
            <a:r>
              <a:rPr dirty="0" sz="1800" spc="13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=</a:t>
            </a:r>
            <a:r>
              <a:rPr dirty="0" sz="1800" spc="9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 spc="-50">
                <a:solidFill>
                  <a:srgbClr val="006FC0"/>
                </a:solidFill>
                <a:latin typeface="Cambria Math"/>
                <a:cs typeface="Cambria Math"/>
              </a:rPr>
              <a:t>𝑢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800" spc="-50">
                <a:solidFill>
                  <a:srgbClr val="006FC0"/>
                </a:solidFill>
                <a:latin typeface="Cambria Math"/>
                <a:cs typeface="Cambria Math"/>
              </a:rPr>
              <a:t>+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444244" y="2069592"/>
            <a:ext cx="259079" cy="15240"/>
          </a:xfrm>
          <a:custGeom>
            <a:avLst/>
            <a:gdLst/>
            <a:ahLst/>
            <a:cxnLst/>
            <a:rect l="l" t="t" r="r" b="b"/>
            <a:pathLst>
              <a:path w="259080" h="15239">
                <a:moveTo>
                  <a:pt x="259080" y="0"/>
                </a:moveTo>
                <a:lnTo>
                  <a:pt x="0" y="0"/>
                </a:lnTo>
                <a:lnTo>
                  <a:pt x="0" y="15239"/>
                </a:lnTo>
                <a:lnTo>
                  <a:pt x="259080" y="15239"/>
                </a:lnTo>
                <a:lnTo>
                  <a:pt x="25908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1419352" y="1658878"/>
            <a:ext cx="309245" cy="695960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575"/>
              </a:spcBef>
            </a:pPr>
            <a:r>
              <a:rPr dirty="0" sz="1800" spc="-25">
                <a:solidFill>
                  <a:srgbClr val="006FC0"/>
                </a:solidFill>
                <a:latin typeface="Cambria Math"/>
                <a:cs typeface="Cambria Math"/>
              </a:rPr>
              <a:t>𝐾</a:t>
            </a:r>
            <a:r>
              <a:rPr dirty="0" baseline="-14957" sz="1950" spc="-37">
                <a:solidFill>
                  <a:srgbClr val="006FC0"/>
                </a:solidFill>
                <a:latin typeface="Cambria Math"/>
                <a:cs typeface="Cambria Math"/>
              </a:rPr>
              <a:t>𝑝</a:t>
            </a:r>
            <a:endParaRPr baseline="-14957" sz="1950">
              <a:latin typeface="Cambria Math"/>
              <a:cs typeface="Cambria Math"/>
            </a:endParaRPr>
          </a:p>
          <a:p>
            <a:pPr marL="61594">
              <a:lnSpc>
                <a:spcPct val="100000"/>
              </a:lnSpc>
              <a:spcBef>
                <a:spcPts val="480"/>
              </a:spcBef>
            </a:pPr>
            <a:r>
              <a:rPr dirty="0" sz="1800" spc="-50">
                <a:solidFill>
                  <a:srgbClr val="006FC0"/>
                </a:solidFill>
                <a:latin typeface="Cambria Math"/>
                <a:cs typeface="Cambria Math"/>
              </a:rPr>
              <a:t>𝑇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594103" y="2161108"/>
            <a:ext cx="7175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1300" spc="-50">
                <a:solidFill>
                  <a:srgbClr val="006FC0"/>
                </a:solidFill>
                <a:latin typeface="Cambria Math"/>
                <a:cs typeface="Cambria Math"/>
              </a:rPr>
              <a:t>𝑖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840992" y="2179396"/>
            <a:ext cx="110489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1300" spc="-50">
                <a:solidFill>
                  <a:srgbClr val="006FC0"/>
                </a:solidFill>
                <a:latin typeface="Cambria Math"/>
                <a:cs typeface="Cambria Math"/>
              </a:rPr>
              <a:t>0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740407" y="1704213"/>
            <a:ext cx="1285875" cy="49784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86055">
              <a:lnSpc>
                <a:spcPts val="1550"/>
              </a:lnSpc>
              <a:spcBef>
                <a:spcPts val="120"/>
              </a:spcBef>
            </a:pPr>
            <a:r>
              <a:rPr dirty="0" sz="1300" spc="1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endParaRPr sz="1300">
              <a:latin typeface="Cambria Math"/>
              <a:cs typeface="Cambria Math"/>
            </a:endParaRPr>
          </a:p>
          <a:p>
            <a:pPr>
              <a:lnSpc>
                <a:spcPts val="2150"/>
              </a:lnSpc>
            </a:pPr>
            <a:r>
              <a:rPr dirty="0" sz="1800" spc="395">
                <a:solidFill>
                  <a:srgbClr val="006FC0"/>
                </a:solidFill>
                <a:latin typeface="Cambria Math"/>
                <a:cs typeface="Cambria Math"/>
              </a:rPr>
              <a:t>∫</a:t>
            </a:r>
            <a:r>
              <a:rPr dirty="0" sz="1800" spc="204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𝑒𝑑𝜏</a:t>
            </a:r>
            <a:r>
              <a:rPr dirty="0" sz="1800" spc="4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+ 𝐾</a:t>
            </a:r>
            <a:r>
              <a:rPr dirty="0" sz="1800" spc="37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 spc="-50">
                <a:solidFill>
                  <a:srgbClr val="006FC0"/>
                </a:solidFill>
                <a:latin typeface="Cambria Math"/>
                <a:cs typeface="Cambria Math"/>
              </a:rPr>
              <a:t>𝑇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771267" y="2009013"/>
            <a:ext cx="351790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1300" spc="100">
                <a:solidFill>
                  <a:srgbClr val="006FC0"/>
                </a:solidFill>
                <a:latin typeface="Cambria Math"/>
                <a:cs typeface="Cambria Math"/>
              </a:rPr>
              <a:t>𝑝</a:t>
            </a:r>
            <a:r>
              <a:rPr dirty="0" sz="1300" spc="204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sz="1300" spc="40">
                <a:solidFill>
                  <a:srgbClr val="006FC0"/>
                </a:solidFill>
                <a:latin typeface="Cambria Math"/>
                <a:cs typeface="Cambria Math"/>
              </a:rPr>
              <a:t>𝑑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3160267" y="2069592"/>
            <a:ext cx="250190" cy="15240"/>
          </a:xfrm>
          <a:custGeom>
            <a:avLst/>
            <a:gdLst/>
            <a:ahLst/>
            <a:cxnLst/>
            <a:rect l="l" t="t" r="r" b="b"/>
            <a:pathLst>
              <a:path w="250189" h="15239">
                <a:moveTo>
                  <a:pt x="249935" y="0"/>
                </a:moveTo>
                <a:lnTo>
                  <a:pt x="0" y="0"/>
                </a:lnTo>
                <a:lnTo>
                  <a:pt x="0" y="15239"/>
                </a:lnTo>
                <a:lnTo>
                  <a:pt x="249935" y="15239"/>
                </a:lnTo>
                <a:lnTo>
                  <a:pt x="249935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3161410" y="1677153"/>
            <a:ext cx="255904" cy="677545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05"/>
              </a:spcBef>
            </a:pPr>
            <a:r>
              <a:rPr dirty="0" sz="1800" spc="-25">
                <a:solidFill>
                  <a:srgbClr val="006FC0"/>
                </a:solidFill>
                <a:latin typeface="Cambria Math"/>
                <a:cs typeface="Cambria Math"/>
              </a:rPr>
              <a:t>𝑑𝑒</a:t>
            </a:r>
            <a:endParaRPr sz="1800">
              <a:latin typeface="Cambria Math"/>
              <a:cs typeface="Cambria Math"/>
            </a:endParaRPr>
          </a:p>
          <a:p>
            <a:pPr marL="8890">
              <a:lnSpc>
                <a:spcPct val="100000"/>
              </a:lnSpc>
              <a:spcBef>
                <a:spcPts val="405"/>
              </a:spcBef>
            </a:pPr>
            <a:r>
              <a:rPr dirty="0" sz="1800" spc="-25">
                <a:solidFill>
                  <a:srgbClr val="006FC0"/>
                </a:solidFill>
                <a:latin typeface="Cambria Math"/>
                <a:cs typeface="Cambria Math"/>
              </a:rPr>
              <a:t>𝑑𝑡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876300" y="2357627"/>
            <a:ext cx="2578735" cy="155575"/>
          </a:xfrm>
          <a:custGeom>
            <a:avLst/>
            <a:gdLst/>
            <a:ahLst/>
            <a:cxnLst/>
            <a:rect l="l" t="t" r="r" b="b"/>
            <a:pathLst>
              <a:path w="2578735" h="155575">
                <a:moveTo>
                  <a:pt x="1502664" y="3048"/>
                </a:moveTo>
                <a:lnTo>
                  <a:pt x="1501727" y="30902"/>
                </a:lnTo>
                <a:lnTo>
                  <a:pt x="1499171" y="53673"/>
                </a:lnTo>
                <a:lnTo>
                  <a:pt x="1495377" y="69038"/>
                </a:lnTo>
                <a:lnTo>
                  <a:pt x="1490726" y="74675"/>
                </a:lnTo>
                <a:lnTo>
                  <a:pt x="996442" y="74675"/>
                </a:lnTo>
                <a:lnTo>
                  <a:pt x="991790" y="80313"/>
                </a:lnTo>
                <a:lnTo>
                  <a:pt x="987996" y="95678"/>
                </a:lnTo>
                <a:lnTo>
                  <a:pt x="985440" y="118449"/>
                </a:lnTo>
                <a:lnTo>
                  <a:pt x="984504" y="146304"/>
                </a:lnTo>
                <a:lnTo>
                  <a:pt x="983567" y="118449"/>
                </a:lnTo>
                <a:lnTo>
                  <a:pt x="981011" y="95678"/>
                </a:lnTo>
                <a:lnTo>
                  <a:pt x="977217" y="80313"/>
                </a:lnTo>
                <a:lnTo>
                  <a:pt x="972566" y="74675"/>
                </a:lnTo>
                <a:lnTo>
                  <a:pt x="478281" y="74675"/>
                </a:lnTo>
                <a:lnTo>
                  <a:pt x="473630" y="69038"/>
                </a:lnTo>
                <a:lnTo>
                  <a:pt x="469836" y="53673"/>
                </a:lnTo>
                <a:lnTo>
                  <a:pt x="467280" y="30902"/>
                </a:lnTo>
                <a:lnTo>
                  <a:pt x="466344" y="3048"/>
                </a:lnTo>
              </a:path>
              <a:path w="2578735" h="155575">
                <a:moveTo>
                  <a:pt x="2578608" y="9144"/>
                </a:moveTo>
                <a:lnTo>
                  <a:pt x="2577649" y="37611"/>
                </a:lnTo>
                <a:lnTo>
                  <a:pt x="2575036" y="60864"/>
                </a:lnTo>
                <a:lnTo>
                  <a:pt x="2571160" y="76545"/>
                </a:lnTo>
                <a:lnTo>
                  <a:pt x="2566416" y="82296"/>
                </a:lnTo>
                <a:lnTo>
                  <a:pt x="2072639" y="82296"/>
                </a:lnTo>
                <a:lnTo>
                  <a:pt x="2067895" y="88046"/>
                </a:lnTo>
                <a:lnTo>
                  <a:pt x="2064019" y="103727"/>
                </a:lnTo>
                <a:lnTo>
                  <a:pt x="2061406" y="126980"/>
                </a:lnTo>
                <a:lnTo>
                  <a:pt x="2060448" y="155448"/>
                </a:lnTo>
                <a:lnTo>
                  <a:pt x="2059489" y="126980"/>
                </a:lnTo>
                <a:lnTo>
                  <a:pt x="2056876" y="103727"/>
                </a:lnTo>
                <a:lnTo>
                  <a:pt x="2053000" y="88046"/>
                </a:lnTo>
                <a:lnTo>
                  <a:pt x="2048256" y="82296"/>
                </a:lnTo>
                <a:lnTo>
                  <a:pt x="1554480" y="82296"/>
                </a:lnTo>
                <a:lnTo>
                  <a:pt x="1549735" y="76545"/>
                </a:lnTo>
                <a:lnTo>
                  <a:pt x="1545859" y="60864"/>
                </a:lnTo>
                <a:lnTo>
                  <a:pt x="1543246" y="37611"/>
                </a:lnTo>
                <a:lnTo>
                  <a:pt x="1542288" y="9144"/>
                </a:lnTo>
              </a:path>
              <a:path w="2578735" h="155575">
                <a:moveTo>
                  <a:pt x="417575" y="0"/>
                </a:moveTo>
                <a:lnTo>
                  <a:pt x="416730" y="24895"/>
                </a:lnTo>
                <a:lnTo>
                  <a:pt x="414432" y="45243"/>
                </a:lnTo>
                <a:lnTo>
                  <a:pt x="411039" y="58971"/>
                </a:lnTo>
                <a:lnTo>
                  <a:pt x="406908" y="64008"/>
                </a:lnTo>
                <a:lnTo>
                  <a:pt x="219456" y="64008"/>
                </a:lnTo>
                <a:lnTo>
                  <a:pt x="215303" y="69044"/>
                </a:lnTo>
                <a:lnTo>
                  <a:pt x="211912" y="82772"/>
                </a:lnTo>
                <a:lnTo>
                  <a:pt x="209626" y="103120"/>
                </a:lnTo>
                <a:lnTo>
                  <a:pt x="208787" y="128016"/>
                </a:lnTo>
                <a:lnTo>
                  <a:pt x="207949" y="103120"/>
                </a:lnTo>
                <a:lnTo>
                  <a:pt x="205663" y="82772"/>
                </a:lnTo>
                <a:lnTo>
                  <a:pt x="202272" y="69044"/>
                </a:lnTo>
                <a:lnTo>
                  <a:pt x="198119" y="64008"/>
                </a:lnTo>
                <a:lnTo>
                  <a:pt x="10668" y="64008"/>
                </a:lnTo>
                <a:lnTo>
                  <a:pt x="6515" y="58971"/>
                </a:lnTo>
                <a:lnTo>
                  <a:pt x="3124" y="45243"/>
                </a:lnTo>
                <a:lnTo>
                  <a:pt x="838" y="24895"/>
                </a:lnTo>
                <a:lnTo>
                  <a:pt x="0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983488" y="2478989"/>
            <a:ext cx="30099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solidFill>
                  <a:srgbClr val="006FC0"/>
                </a:solidFill>
                <a:latin typeface="Cambria Math"/>
                <a:cs typeface="Cambria Math"/>
              </a:rPr>
              <a:t>𝑢</a:t>
            </a:r>
            <a:r>
              <a:rPr dirty="0" baseline="-14957" sz="1950" spc="-37">
                <a:solidFill>
                  <a:srgbClr val="006FC0"/>
                </a:solidFill>
                <a:latin typeface="Cambria Math"/>
                <a:cs typeface="Cambria Math"/>
              </a:rPr>
              <a:t>𝑝</a:t>
            </a:r>
            <a:endParaRPr baseline="-14957" sz="1950">
              <a:latin typeface="Cambria Math"/>
              <a:cs typeface="Cambria Math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731772" y="2499105"/>
            <a:ext cx="254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solidFill>
                  <a:srgbClr val="006FC0"/>
                </a:solidFill>
                <a:latin typeface="Cambria Math"/>
                <a:cs typeface="Cambria Math"/>
              </a:rPr>
              <a:t>𝑢</a:t>
            </a:r>
            <a:r>
              <a:rPr dirty="0" baseline="-14957" sz="1950" spc="-37">
                <a:solidFill>
                  <a:srgbClr val="006FC0"/>
                </a:solidFill>
                <a:latin typeface="Cambria Math"/>
                <a:cs typeface="Cambria Math"/>
              </a:rPr>
              <a:t>𝑖</a:t>
            </a:r>
            <a:endParaRPr baseline="-14957" sz="1950">
              <a:latin typeface="Cambria Math"/>
              <a:cs typeface="Cambria Math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807716" y="2494915"/>
            <a:ext cx="3022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solidFill>
                  <a:srgbClr val="006FC0"/>
                </a:solidFill>
                <a:latin typeface="Cambria Math"/>
                <a:cs typeface="Cambria Math"/>
              </a:rPr>
              <a:t>𝑢</a:t>
            </a:r>
            <a:r>
              <a:rPr dirty="0" baseline="-14957" sz="1950" spc="-37">
                <a:solidFill>
                  <a:srgbClr val="006FC0"/>
                </a:solidFill>
                <a:latin typeface="Cambria Math"/>
                <a:cs typeface="Cambria Math"/>
              </a:rPr>
              <a:t>𝑑</a:t>
            </a:r>
            <a:endParaRPr baseline="-14957" sz="1950">
              <a:latin typeface="Cambria Math"/>
              <a:cs typeface="Cambria Math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18288" y="3764089"/>
            <a:ext cx="2393315" cy="698500"/>
            <a:chOff x="18288" y="3764089"/>
            <a:chExt cx="2393315" cy="698500"/>
          </a:xfrm>
        </p:grpSpPr>
        <p:sp>
          <p:nvSpPr>
            <p:cNvPr id="21" name="object 21" descr=""/>
            <p:cNvSpPr/>
            <p:nvPr/>
          </p:nvSpPr>
          <p:spPr>
            <a:xfrm>
              <a:off x="18288" y="4019804"/>
              <a:ext cx="378460" cy="116839"/>
            </a:xfrm>
            <a:custGeom>
              <a:avLst/>
              <a:gdLst/>
              <a:ahLst/>
              <a:cxnLst/>
              <a:rect l="l" t="t" r="r" b="b"/>
              <a:pathLst>
                <a:path w="378460" h="116839">
                  <a:moveTo>
                    <a:pt x="329439" y="58420"/>
                  </a:moveTo>
                  <a:lnTo>
                    <a:pt x="265493" y="95758"/>
                  </a:lnTo>
                  <a:lnTo>
                    <a:pt x="263525" y="103251"/>
                  </a:lnTo>
                  <a:lnTo>
                    <a:pt x="266915" y="108966"/>
                  </a:lnTo>
                  <a:lnTo>
                    <a:pt x="270306" y="114808"/>
                  </a:lnTo>
                  <a:lnTo>
                    <a:pt x="277774" y="116840"/>
                  </a:lnTo>
                  <a:lnTo>
                    <a:pt x="356952" y="70612"/>
                  </a:lnTo>
                  <a:lnTo>
                    <a:pt x="353644" y="70612"/>
                  </a:lnTo>
                  <a:lnTo>
                    <a:pt x="353644" y="68961"/>
                  </a:lnTo>
                  <a:lnTo>
                    <a:pt x="347510" y="68961"/>
                  </a:lnTo>
                  <a:lnTo>
                    <a:pt x="329439" y="58420"/>
                  </a:lnTo>
                  <a:close/>
                </a:path>
                <a:path w="378460" h="116839">
                  <a:moveTo>
                    <a:pt x="308539" y="46228"/>
                  </a:moveTo>
                  <a:lnTo>
                    <a:pt x="0" y="46228"/>
                  </a:lnTo>
                  <a:lnTo>
                    <a:pt x="0" y="70612"/>
                  </a:lnTo>
                  <a:lnTo>
                    <a:pt x="308539" y="70612"/>
                  </a:lnTo>
                  <a:lnTo>
                    <a:pt x="329439" y="58420"/>
                  </a:lnTo>
                  <a:lnTo>
                    <a:pt x="308539" y="46228"/>
                  </a:lnTo>
                  <a:close/>
                </a:path>
                <a:path w="378460" h="116839">
                  <a:moveTo>
                    <a:pt x="356952" y="46228"/>
                  </a:moveTo>
                  <a:lnTo>
                    <a:pt x="353644" y="46228"/>
                  </a:lnTo>
                  <a:lnTo>
                    <a:pt x="353644" y="70612"/>
                  </a:lnTo>
                  <a:lnTo>
                    <a:pt x="356952" y="70612"/>
                  </a:lnTo>
                  <a:lnTo>
                    <a:pt x="377850" y="58420"/>
                  </a:lnTo>
                  <a:lnTo>
                    <a:pt x="356952" y="46228"/>
                  </a:lnTo>
                  <a:close/>
                </a:path>
                <a:path w="378460" h="116839">
                  <a:moveTo>
                    <a:pt x="347510" y="47879"/>
                  </a:moveTo>
                  <a:lnTo>
                    <a:pt x="329439" y="58420"/>
                  </a:lnTo>
                  <a:lnTo>
                    <a:pt x="347510" y="68961"/>
                  </a:lnTo>
                  <a:lnTo>
                    <a:pt x="347510" y="47879"/>
                  </a:lnTo>
                  <a:close/>
                </a:path>
                <a:path w="378460" h="116839">
                  <a:moveTo>
                    <a:pt x="353644" y="47879"/>
                  </a:moveTo>
                  <a:lnTo>
                    <a:pt x="347510" y="47879"/>
                  </a:lnTo>
                  <a:lnTo>
                    <a:pt x="347510" y="68961"/>
                  </a:lnTo>
                  <a:lnTo>
                    <a:pt x="353644" y="68961"/>
                  </a:lnTo>
                  <a:lnTo>
                    <a:pt x="353644" y="47879"/>
                  </a:lnTo>
                  <a:close/>
                </a:path>
                <a:path w="378460" h="116839">
                  <a:moveTo>
                    <a:pt x="277774" y="0"/>
                  </a:moveTo>
                  <a:lnTo>
                    <a:pt x="270306" y="2032"/>
                  </a:lnTo>
                  <a:lnTo>
                    <a:pt x="266915" y="7874"/>
                  </a:lnTo>
                  <a:lnTo>
                    <a:pt x="263525" y="13589"/>
                  </a:lnTo>
                  <a:lnTo>
                    <a:pt x="265493" y="21082"/>
                  </a:lnTo>
                  <a:lnTo>
                    <a:pt x="329439" y="58420"/>
                  </a:lnTo>
                  <a:lnTo>
                    <a:pt x="347510" y="47879"/>
                  </a:lnTo>
                  <a:lnTo>
                    <a:pt x="353644" y="47879"/>
                  </a:lnTo>
                  <a:lnTo>
                    <a:pt x="353644" y="46228"/>
                  </a:lnTo>
                  <a:lnTo>
                    <a:pt x="356952" y="46228"/>
                  </a:lnTo>
                  <a:lnTo>
                    <a:pt x="277774" y="0"/>
                  </a:lnTo>
                  <a:close/>
                </a:path>
              </a:pathLst>
            </a:custGeom>
            <a:solidFill>
              <a:srgbClr val="17B5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14528" y="3947160"/>
              <a:ext cx="287020" cy="287020"/>
            </a:xfrm>
            <a:custGeom>
              <a:avLst/>
              <a:gdLst/>
              <a:ahLst/>
              <a:cxnLst/>
              <a:rect l="l" t="t" r="r" b="b"/>
              <a:pathLst>
                <a:path w="287020" h="287020">
                  <a:moveTo>
                    <a:pt x="143256" y="0"/>
                  </a:moveTo>
                  <a:lnTo>
                    <a:pt x="97974" y="7303"/>
                  </a:lnTo>
                  <a:lnTo>
                    <a:pt x="58649" y="27639"/>
                  </a:lnTo>
                  <a:lnTo>
                    <a:pt x="27639" y="58649"/>
                  </a:lnTo>
                  <a:lnTo>
                    <a:pt x="7303" y="97974"/>
                  </a:lnTo>
                  <a:lnTo>
                    <a:pt x="0" y="143256"/>
                  </a:lnTo>
                  <a:lnTo>
                    <a:pt x="7303" y="188537"/>
                  </a:lnTo>
                  <a:lnTo>
                    <a:pt x="27639" y="227862"/>
                  </a:lnTo>
                  <a:lnTo>
                    <a:pt x="58649" y="258872"/>
                  </a:lnTo>
                  <a:lnTo>
                    <a:pt x="97974" y="279208"/>
                  </a:lnTo>
                  <a:lnTo>
                    <a:pt x="143256" y="286512"/>
                  </a:lnTo>
                  <a:lnTo>
                    <a:pt x="188537" y="279208"/>
                  </a:lnTo>
                  <a:lnTo>
                    <a:pt x="227862" y="258872"/>
                  </a:lnTo>
                  <a:lnTo>
                    <a:pt x="258872" y="227862"/>
                  </a:lnTo>
                  <a:lnTo>
                    <a:pt x="279208" y="188537"/>
                  </a:lnTo>
                  <a:lnTo>
                    <a:pt x="286512" y="143256"/>
                  </a:lnTo>
                  <a:lnTo>
                    <a:pt x="279208" y="97974"/>
                  </a:lnTo>
                  <a:lnTo>
                    <a:pt x="258872" y="58649"/>
                  </a:lnTo>
                  <a:lnTo>
                    <a:pt x="227862" y="27639"/>
                  </a:lnTo>
                  <a:lnTo>
                    <a:pt x="188537" y="7303"/>
                  </a:lnTo>
                  <a:lnTo>
                    <a:pt x="143256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14528" y="3947160"/>
              <a:ext cx="287020" cy="287020"/>
            </a:xfrm>
            <a:custGeom>
              <a:avLst/>
              <a:gdLst/>
              <a:ahLst/>
              <a:cxnLst/>
              <a:rect l="l" t="t" r="r" b="b"/>
              <a:pathLst>
                <a:path w="287020" h="287020">
                  <a:moveTo>
                    <a:pt x="0" y="143256"/>
                  </a:moveTo>
                  <a:lnTo>
                    <a:pt x="7303" y="97974"/>
                  </a:lnTo>
                  <a:lnTo>
                    <a:pt x="27639" y="58649"/>
                  </a:lnTo>
                  <a:lnTo>
                    <a:pt x="58649" y="27639"/>
                  </a:lnTo>
                  <a:lnTo>
                    <a:pt x="97974" y="7303"/>
                  </a:lnTo>
                  <a:lnTo>
                    <a:pt x="143256" y="0"/>
                  </a:lnTo>
                  <a:lnTo>
                    <a:pt x="188537" y="7303"/>
                  </a:lnTo>
                  <a:lnTo>
                    <a:pt x="227862" y="27639"/>
                  </a:lnTo>
                  <a:lnTo>
                    <a:pt x="258872" y="58649"/>
                  </a:lnTo>
                  <a:lnTo>
                    <a:pt x="279208" y="97974"/>
                  </a:lnTo>
                  <a:lnTo>
                    <a:pt x="286512" y="143256"/>
                  </a:lnTo>
                  <a:lnTo>
                    <a:pt x="279208" y="188537"/>
                  </a:lnTo>
                  <a:lnTo>
                    <a:pt x="258872" y="227862"/>
                  </a:lnTo>
                  <a:lnTo>
                    <a:pt x="227862" y="258872"/>
                  </a:lnTo>
                  <a:lnTo>
                    <a:pt x="188537" y="279208"/>
                  </a:lnTo>
                  <a:lnTo>
                    <a:pt x="143256" y="286512"/>
                  </a:lnTo>
                  <a:lnTo>
                    <a:pt x="97974" y="279208"/>
                  </a:lnTo>
                  <a:lnTo>
                    <a:pt x="58649" y="258872"/>
                  </a:lnTo>
                  <a:lnTo>
                    <a:pt x="27639" y="227862"/>
                  </a:lnTo>
                  <a:lnTo>
                    <a:pt x="7303" y="188537"/>
                  </a:lnTo>
                  <a:lnTo>
                    <a:pt x="0" y="143256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301496" y="3776472"/>
              <a:ext cx="1097280" cy="673735"/>
            </a:xfrm>
            <a:custGeom>
              <a:avLst/>
              <a:gdLst/>
              <a:ahLst/>
              <a:cxnLst/>
              <a:rect l="l" t="t" r="r" b="b"/>
              <a:pathLst>
                <a:path w="1097280" h="673735">
                  <a:moveTo>
                    <a:pt x="1097280" y="0"/>
                  </a:moveTo>
                  <a:lnTo>
                    <a:pt x="0" y="0"/>
                  </a:lnTo>
                  <a:lnTo>
                    <a:pt x="0" y="673607"/>
                  </a:lnTo>
                  <a:lnTo>
                    <a:pt x="1097280" y="673607"/>
                  </a:lnTo>
                  <a:lnTo>
                    <a:pt x="109728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301496" y="3776472"/>
              <a:ext cx="1097280" cy="673735"/>
            </a:xfrm>
            <a:custGeom>
              <a:avLst/>
              <a:gdLst/>
              <a:ahLst/>
              <a:cxnLst/>
              <a:rect l="l" t="t" r="r" b="b"/>
              <a:pathLst>
                <a:path w="1097280" h="673735">
                  <a:moveTo>
                    <a:pt x="0" y="673607"/>
                  </a:moveTo>
                  <a:lnTo>
                    <a:pt x="1097280" y="673607"/>
                  </a:lnTo>
                  <a:lnTo>
                    <a:pt x="1097280" y="0"/>
                  </a:lnTo>
                  <a:lnTo>
                    <a:pt x="0" y="0"/>
                  </a:lnTo>
                  <a:lnTo>
                    <a:pt x="0" y="673607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1473835" y="4008882"/>
            <a:ext cx="7550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Arial"/>
                <a:cs typeface="Arial"/>
              </a:rPr>
              <a:t>Controller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3020567" y="3742944"/>
            <a:ext cx="866140" cy="719455"/>
          </a:xfrm>
          <a:prstGeom prst="rect">
            <a:avLst/>
          </a:prstGeom>
          <a:solidFill>
            <a:srgbClr val="00AFEF"/>
          </a:solidFill>
          <a:ln w="24383">
            <a:solidFill>
              <a:srgbClr val="000000"/>
            </a:solidFill>
          </a:ln>
        </p:spPr>
        <p:txBody>
          <a:bodyPr wrap="square" lIns="0" tIns="927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30"/>
              </a:spcBef>
            </a:pPr>
            <a:endParaRPr sz="1200">
              <a:latin typeface="Times New Roman"/>
              <a:cs typeface="Times New Roman"/>
            </a:endParaRPr>
          </a:p>
          <a:p>
            <a:pPr marL="133985">
              <a:lnSpc>
                <a:spcPct val="100000"/>
              </a:lnSpc>
            </a:pPr>
            <a:r>
              <a:rPr dirty="0" sz="1200" spc="-10" b="1">
                <a:latin typeface="Arial"/>
                <a:cs typeface="Arial"/>
              </a:rPr>
              <a:t>Process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335024" y="4852415"/>
            <a:ext cx="1042669" cy="719455"/>
          </a:xfrm>
          <a:prstGeom prst="rect">
            <a:avLst/>
          </a:prstGeom>
          <a:solidFill>
            <a:srgbClr val="00AFEF"/>
          </a:solidFill>
          <a:ln w="24384">
            <a:solidFill>
              <a:srgbClr val="000000"/>
            </a:solidFill>
          </a:ln>
        </p:spPr>
        <p:txBody>
          <a:bodyPr wrap="square" lIns="0" tIns="914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20"/>
              </a:spcBef>
            </a:pPr>
            <a:endParaRPr sz="1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</a:pPr>
            <a:r>
              <a:rPr dirty="0" sz="1200" spc="-10" b="1">
                <a:latin typeface="Arial"/>
                <a:cs typeface="Arial"/>
              </a:rPr>
              <a:t>Filter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2993135" y="4852415"/>
            <a:ext cx="908685" cy="719455"/>
          </a:xfrm>
          <a:prstGeom prst="rect">
            <a:avLst/>
          </a:prstGeom>
          <a:solidFill>
            <a:srgbClr val="00AFEF"/>
          </a:solidFill>
          <a:ln w="24383">
            <a:solidFill>
              <a:srgbClr val="000000"/>
            </a:solidFill>
          </a:ln>
        </p:spPr>
        <p:txBody>
          <a:bodyPr wrap="square" lIns="0" tIns="914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20"/>
              </a:spcBef>
            </a:pPr>
            <a:endParaRPr sz="1200">
              <a:latin typeface="Times New Roman"/>
              <a:cs typeface="Times New Roman"/>
            </a:endParaRPr>
          </a:p>
          <a:p>
            <a:pPr marL="196215">
              <a:lnSpc>
                <a:spcPct val="100000"/>
              </a:lnSpc>
            </a:pPr>
            <a:r>
              <a:rPr dirty="0" sz="1200" spc="-10" b="1">
                <a:latin typeface="Arial"/>
                <a:cs typeface="Arial"/>
              </a:rPr>
              <a:t>Sensor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499414" y="4031995"/>
            <a:ext cx="2496820" cy="1191260"/>
          </a:xfrm>
          <a:custGeom>
            <a:avLst/>
            <a:gdLst/>
            <a:ahLst/>
            <a:cxnLst/>
            <a:rect l="l" t="t" r="r" b="b"/>
            <a:pathLst>
              <a:path w="2496820" h="1191260">
                <a:moveTo>
                  <a:pt x="835482" y="1166761"/>
                </a:moveTo>
                <a:lnTo>
                  <a:pt x="70561" y="1166761"/>
                </a:lnTo>
                <a:lnTo>
                  <a:pt x="70561" y="270852"/>
                </a:lnTo>
                <a:lnTo>
                  <a:pt x="95681" y="313944"/>
                </a:lnTo>
                <a:lnTo>
                  <a:pt x="103149" y="315976"/>
                </a:lnTo>
                <a:lnTo>
                  <a:pt x="114782" y="309118"/>
                </a:lnTo>
                <a:lnTo>
                  <a:pt x="116738" y="301752"/>
                </a:lnTo>
                <a:lnTo>
                  <a:pt x="72440" y="225806"/>
                </a:lnTo>
                <a:lnTo>
                  <a:pt x="58369" y="201676"/>
                </a:lnTo>
                <a:lnTo>
                  <a:pt x="0" y="301752"/>
                </a:lnTo>
                <a:lnTo>
                  <a:pt x="1955" y="309118"/>
                </a:lnTo>
                <a:lnTo>
                  <a:pt x="13589" y="315976"/>
                </a:lnTo>
                <a:lnTo>
                  <a:pt x="21056" y="313944"/>
                </a:lnTo>
                <a:lnTo>
                  <a:pt x="46177" y="270852"/>
                </a:lnTo>
                <a:lnTo>
                  <a:pt x="46177" y="1185672"/>
                </a:lnTo>
                <a:lnTo>
                  <a:pt x="51638" y="1191145"/>
                </a:lnTo>
                <a:lnTo>
                  <a:pt x="835482" y="1191145"/>
                </a:lnTo>
                <a:lnTo>
                  <a:pt x="835482" y="1178941"/>
                </a:lnTo>
                <a:lnTo>
                  <a:pt x="835482" y="1166761"/>
                </a:lnTo>
                <a:close/>
              </a:path>
              <a:path w="2496820" h="1191260">
                <a:moveTo>
                  <a:pt x="841324" y="58420"/>
                </a:moveTo>
                <a:lnTo>
                  <a:pt x="820420" y="46228"/>
                </a:lnTo>
                <a:lnTo>
                  <a:pt x="741248" y="0"/>
                </a:lnTo>
                <a:lnTo>
                  <a:pt x="733780" y="2032"/>
                </a:lnTo>
                <a:lnTo>
                  <a:pt x="730389" y="7874"/>
                </a:lnTo>
                <a:lnTo>
                  <a:pt x="726998" y="13589"/>
                </a:lnTo>
                <a:lnTo>
                  <a:pt x="728954" y="21082"/>
                </a:lnTo>
                <a:lnTo>
                  <a:pt x="771994" y="46228"/>
                </a:lnTo>
                <a:lnTo>
                  <a:pt x="201625" y="46228"/>
                </a:lnTo>
                <a:lnTo>
                  <a:pt x="201625" y="70612"/>
                </a:lnTo>
                <a:lnTo>
                  <a:pt x="771994" y="70612"/>
                </a:lnTo>
                <a:lnTo>
                  <a:pt x="792899" y="58420"/>
                </a:lnTo>
                <a:lnTo>
                  <a:pt x="728954" y="95758"/>
                </a:lnTo>
                <a:lnTo>
                  <a:pt x="726998" y="103251"/>
                </a:lnTo>
                <a:lnTo>
                  <a:pt x="730389" y="108966"/>
                </a:lnTo>
                <a:lnTo>
                  <a:pt x="733780" y="114808"/>
                </a:lnTo>
                <a:lnTo>
                  <a:pt x="741248" y="116840"/>
                </a:lnTo>
                <a:lnTo>
                  <a:pt x="820420" y="70612"/>
                </a:lnTo>
                <a:lnTo>
                  <a:pt x="841324" y="58420"/>
                </a:lnTo>
                <a:close/>
              </a:path>
              <a:path w="2496820" h="1191260">
                <a:moveTo>
                  <a:pt x="2496388" y="58420"/>
                </a:moveTo>
                <a:lnTo>
                  <a:pt x="2475484" y="46228"/>
                </a:lnTo>
                <a:lnTo>
                  <a:pt x="2396312" y="0"/>
                </a:lnTo>
                <a:lnTo>
                  <a:pt x="2388819" y="2032"/>
                </a:lnTo>
                <a:lnTo>
                  <a:pt x="2385390" y="7874"/>
                </a:lnTo>
                <a:lnTo>
                  <a:pt x="2382088" y="13589"/>
                </a:lnTo>
                <a:lnTo>
                  <a:pt x="2383993" y="21082"/>
                </a:lnTo>
                <a:lnTo>
                  <a:pt x="2427059" y="46228"/>
                </a:lnTo>
                <a:lnTo>
                  <a:pt x="1856689" y="46228"/>
                </a:lnTo>
                <a:lnTo>
                  <a:pt x="1856689" y="70612"/>
                </a:lnTo>
                <a:lnTo>
                  <a:pt x="2427059" y="70612"/>
                </a:lnTo>
                <a:lnTo>
                  <a:pt x="2447963" y="58420"/>
                </a:lnTo>
                <a:lnTo>
                  <a:pt x="2383993" y="95758"/>
                </a:lnTo>
                <a:lnTo>
                  <a:pt x="2382088" y="103251"/>
                </a:lnTo>
                <a:lnTo>
                  <a:pt x="2385390" y="108966"/>
                </a:lnTo>
                <a:lnTo>
                  <a:pt x="2388819" y="114808"/>
                </a:lnTo>
                <a:lnTo>
                  <a:pt x="2396312" y="116840"/>
                </a:lnTo>
                <a:lnTo>
                  <a:pt x="2475484" y="70612"/>
                </a:lnTo>
                <a:lnTo>
                  <a:pt x="2496388" y="58420"/>
                </a:lnTo>
                <a:close/>
              </a:path>
            </a:pathLst>
          </a:custGeom>
          <a:solidFill>
            <a:srgbClr val="17B51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 txBox="1"/>
          <p:nvPr/>
        </p:nvSpPr>
        <p:spPr>
          <a:xfrm>
            <a:off x="2396744" y="3659885"/>
            <a:ext cx="5676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006FC0"/>
                </a:solidFill>
                <a:latin typeface="Arial"/>
                <a:cs typeface="Arial"/>
              </a:rPr>
              <a:t>Control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78409" y="5244846"/>
            <a:ext cx="101219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127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006FC0"/>
                </a:solidFill>
                <a:latin typeface="Arial"/>
                <a:cs typeface="Arial"/>
              </a:rPr>
              <a:t>Filtered (smoothed) Process measurement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 descr=""/>
          <p:cNvSpPr/>
          <p:nvPr/>
        </p:nvSpPr>
        <p:spPr>
          <a:xfrm>
            <a:off x="2353056" y="5199379"/>
            <a:ext cx="1158875" cy="721360"/>
          </a:xfrm>
          <a:custGeom>
            <a:avLst/>
            <a:gdLst/>
            <a:ahLst/>
            <a:cxnLst/>
            <a:rect l="l" t="t" r="r" b="b"/>
            <a:pathLst>
              <a:path w="1158875" h="721360">
                <a:moveTo>
                  <a:pt x="639572" y="46228"/>
                </a:moveTo>
                <a:lnTo>
                  <a:pt x="69189" y="46228"/>
                </a:lnTo>
                <a:lnTo>
                  <a:pt x="112268" y="21082"/>
                </a:lnTo>
                <a:lnTo>
                  <a:pt x="114300" y="13589"/>
                </a:lnTo>
                <a:lnTo>
                  <a:pt x="110871" y="7886"/>
                </a:lnTo>
                <a:lnTo>
                  <a:pt x="107442" y="2032"/>
                </a:lnTo>
                <a:lnTo>
                  <a:pt x="100076" y="0"/>
                </a:lnTo>
                <a:lnTo>
                  <a:pt x="0" y="58420"/>
                </a:lnTo>
                <a:lnTo>
                  <a:pt x="100076" y="116840"/>
                </a:lnTo>
                <a:lnTo>
                  <a:pt x="107442" y="114808"/>
                </a:lnTo>
                <a:lnTo>
                  <a:pt x="110871" y="108966"/>
                </a:lnTo>
                <a:lnTo>
                  <a:pt x="114300" y="103251"/>
                </a:lnTo>
                <a:lnTo>
                  <a:pt x="112268" y="95758"/>
                </a:lnTo>
                <a:lnTo>
                  <a:pt x="69189" y="70612"/>
                </a:lnTo>
                <a:lnTo>
                  <a:pt x="639572" y="70612"/>
                </a:lnTo>
                <a:lnTo>
                  <a:pt x="639572" y="46228"/>
                </a:lnTo>
                <a:close/>
              </a:path>
              <a:path w="1158875" h="721360">
                <a:moveTo>
                  <a:pt x="1158748" y="472376"/>
                </a:moveTo>
                <a:lnTo>
                  <a:pt x="1155319" y="466559"/>
                </a:lnTo>
                <a:lnTo>
                  <a:pt x="1114412" y="396506"/>
                </a:lnTo>
                <a:lnTo>
                  <a:pt x="1100328" y="372364"/>
                </a:lnTo>
                <a:lnTo>
                  <a:pt x="1045337" y="466559"/>
                </a:lnTo>
                <a:lnTo>
                  <a:pt x="1041908" y="472376"/>
                </a:lnTo>
                <a:lnTo>
                  <a:pt x="1043940" y="479844"/>
                </a:lnTo>
                <a:lnTo>
                  <a:pt x="1049782" y="483235"/>
                </a:lnTo>
                <a:lnTo>
                  <a:pt x="1055497" y="486625"/>
                </a:lnTo>
                <a:lnTo>
                  <a:pt x="1062990" y="484657"/>
                </a:lnTo>
                <a:lnTo>
                  <a:pt x="1066419" y="478840"/>
                </a:lnTo>
                <a:lnTo>
                  <a:pt x="1088136" y="441617"/>
                </a:lnTo>
                <a:lnTo>
                  <a:pt x="1088136" y="720839"/>
                </a:lnTo>
                <a:lnTo>
                  <a:pt x="1112520" y="720839"/>
                </a:lnTo>
                <a:lnTo>
                  <a:pt x="1112520" y="441617"/>
                </a:lnTo>
                <a:lnTo>
                  <a:pt x="1134237" y="478840"/>
                </a:lnTo>
                <a:lnTo>
                  <a:pt x="1137666" y="484657"/>
                </a:lnTo>
                <a:lnTo>
                  <a:pt x="1145159" y="486625"/>
                </a:lnTo>
                <a:lnTo>
                  <a:pt x="1150874" y="483235"/>
                </a:lnTo>
                <a:lnTo>
                  <a:pt x="1156716" y="479844"/>
                </a:lnTo>
                <a:lnTo>
                  <a:pt x="1158748" y="472376"/>
                </a:lnTo>
                <a:close/>
              </a:path>
            </a:pathLst>
          </a:custGeom>
          <a:solidFill>
            <a:srgbClr val="17B51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 txBox="1"/>
          <p:nvPr/>
        </p:nvSpPr>
        <p:spPr>
          <a:xfrm>
            <a:off x="2379979" y="5417058"/>
            <a:ext cx="6191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006FC0"/>
                </a:solidFill>
                <a:latin typeface="Arial"/>
                <a:cs typeface="Arial"/>
              </a:rPr>
              <a:t>Process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2187955" y="5599887"/>
            <a:ext cx="10026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006FC0"/>
                </a:solidFill>
                <a:latin typeface="Arial"/>
                <a:cs typeface="Arial"/>
              </a:rPr>
              <a:t>Measurement</a:t>
            </a:r>
            <a:endParaRPr sz="12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2940811" y="5952235"/>
            <a:ext cx="100266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2260" marR="5080" indent="-28956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006FC0"/>
                </a:solidFill>
                <a:latin typeface="Arial"/>
                <a:cs typeface="Arial"/>
              </a:rPr>
              <a:t>Measurement noise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7" name="object 37" descr=""/>
          <p:cNvGrpSpPr/>
          <p:nvPr/>
        </p:nvGrpSpPr>
        <p:grpSpPr>
          <a:xfrm>
            <a:off x="164401" y="1688401"/>
            <a:ext cx="8952230" cy="3582035"/>
            <a:chOff x="164401" y="1688401"/>
            <a:chExt cx="8952230" cy="3582035"/>
          </a:xfrm>
        </p:grpSpPr>
        <p:sp>
          <p:nvSpPr>
            <p:cNvPr id="38" name="object 38" descr=""/>
            <p:cNvSpPr/>
            <p:nvPr/>
          </p:nvSpPr>
          <p:spPr>
            <a:xfrm>
              <a:off x="176783" y="1700784"/>
              <a:ext cx="3724910" cy="1173480"/>
            </a:xfrm>
            <a:custGeom>
              <a:avLst/>
              <a:gdLst/>
              <a:ahLst/>
              <a:cxnLst/>
              <a:rect l="l" t="t" r="r" b="b"/>
              <a:pathLst>
                <a:path w="3724910" h="1173480">
                  <a:moveTo>
                    <a:pt x="0" y="1173480"/>
                  </a:moveTo>
                  <a:lnTo>
                    <a:pt x="3724655" y="1173480"/>
                  </a:lnTo>
                  <a:lnTo>
                    <a:pt x="3724655" y="0"/>
                  </a:lnTo>
                  <a:lnTo>
                    <a:pt x="0" y="0"/>
                  </a:lnTo>
                  <a:lnTo>
                    <a:pt x="0" y="1173480"/>
                  </a:lnTo>
                  <a:close/>
                </a:path>
              </a:pathLst>
            </a:custGeom>
            <a:ln w="24384">
              <a:solidFill>
                <a:srgbClr val="41A62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1851659" y="2875788"/>
              <a:ext cx="187325" cy="902335"/>
            </a:xfrm>
            <a:custGeom>
              <a:avLst/>
              <a:gdLst/>
              <a:ahLst/>
              <a:cxnLst/>
              <a:rect l="l" t="t" r="r" b="b"/>
              <a:pathLst>
                <a:path w="187325" h="902335">
                  <a:moveTo>
                    <a:pt x="186816" y="0"/>
                  </a:moveTo>
                  <a:lnTo>
                    <a:pt x="0" y="902335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3376676" y="3395472"/>
              <a:ext cx="1134110" cy="1874520"/>
            </a:xfrm>
            <a:custGeom>
              <a:avLst/>
              <a:gdLst/>
              <a:ahLst/>
              <a:cxnLst/>
              <a:rect l="l" t="t" r="r" b="b"/>
              <a:pathLst>
                <a:path w="1134110" h="1874520">
                  <a:moveTo>
                    <a:pt x="116840" y="248412"/>
                  </a:moveTo>
                  <a:lnTo>
                    <a:pt x="114808" y="241046"/>
                  </a:lnTo>
                  <a:lnTo>
                    <a:pt x="108966" y="237617"/>
                  </a:lnTo>
                  <a:lnTo>
                    <a:pt x="103251" y="234188"/>
                  </a:lnTo>
                  <a:lnTo>
                    <a:pt x="95758" y="236220"/>
                  </a:lnTo>
                  <a:lnTo>
                    <a:pt x="92329" y="241935"/>
                  </a:lnTo>
                  <a:lnTo>
                    <a:pt x="70612" y="279171"/>
                  </a:lnTo>
                  <a:lnTo>
                    <a:pt x="70612" y="0"/>
                  </a:lnTo>
                  <a:lnTo>
                    <a:pt x="46228" y="0"/>
                  </a:lnTo>
                  <a:lnTo>
                    <a:pt x="46228" y="279171"/>
                  </a:lnTo>
                  <a:lnTo>
                    <a:pt x="24511" y="241935"/>
                  </a:lnTo>
                  <a:lnTo>
                    <a:pt x="21082" y="236220"/>
                  </a:lnTo>
                  <a:lnTo>
                    <a:pt x="13589" y="234188"/>
                  </a:lnTo>
                  <a:lnTo>
                    <a:pt x="7874" y="237617"/>
                  </a:lnTo>
                  <a:lnTo>
                    <a:pt x="2032" y="241046"/>
                  </a:lnTo>
                  <a:lnTo>
                    <a:pt x="0" y="248412"/>
                  </a:lnTo>
                  <a:lnTo>
                    <a:pt x="58420" y="348488"/>
                  </a:lnTo>
                  <a:lnTo>
                    <a:pt x="72491" y="324358"/>
                  </a:lnTo>
                  <a:lnTo>
                    <a:pt x="116840" y="248412"/>
                  </a:lnTo>
                  <a:close/>
                </a:path>
                <a:path w="1134110" h="1874520">
                  <a:moveTo>
                    <a:pt x="1133983" y="710184"/>
                  </a:moveTo>
                  <a:lnTo>
                    <a:pt x="1113078" y="697992"/>
                  </a:lnTo>
                  <a:lnTo>
                    <a:pt x="1033907" y="651764"/>
                  </a:lnTo>
                  <a:lnTo>
                    <a:pt x="1026414" y="653796"/>
                  </a:lnTo>
                  <a:lnTo>
                    <a:pt x="1022985" y="659638"/>
                  </a:lnTo>
                  <a:lnTo>
                    <a:pt x="1019683" y="665353"/>
                  </a:lnTo>
                  <a:lnTo>
                    <a:pt x="1021588" y="672846"/>
                  </a:lnTo>
                  <a:lnTo>
                    <a:pt x="1064653" y="697992"/>
                  </a:lnTo>
                  <a:lnTo>
                    <a:pt x="494284" y="697992"/>
                  </a:lnTo>
                  <a:lnTo>
                    <a:pt x="494284" y="722376"/>
                  </a:lnTo>
                  <a:lnTo>
                    <a:pt x="769493" y="722376"/>
                  </a:lnTo>
                  <a:lnTo>
                    <a:pt x="769493" y="1803908"/>
                  </a:lnTo>
                  <a:lnTo>
                    <a:pt x="593953" y="1803908"/>
                  </a:lnTo>
                  <a:lnTo>
                    <a:pt x="631190" y="1782191"/>
                  </a:lnTo>
                  <a:lnTo>
                    <a:pt x="637032" y="1778889"/>
                  </a:lnTo>
                  <a:lnTo>
                    <a:pt x="639064" y="1771396"/>
                  </a:lnTo>
                  <a:lnTo>
                    <a:pt x="632206" y="1759712"/>
                  </a:lnTo>
                  <a:lnTo>
                    <a:pt x="624840" y="1757807"/>
                  </a:lnTo>
                  <a:lnTo>
                    <a:pt x="618998" y="1761109"/>
                  </a:lnTo>
                  <a:lnTo>
                    <a:pt x="524764" y="1816112"/>
                  </a:lnTo>
                  <a:lnTo>
                    <a:pt x="624840" y="1874520"/>
                  </a:lnTo>
                  <a:lnTo>
                    <a:pt x="632206" y="1872615"/>
                  </a:lnTo>
                  <a:lnTo>
                    <a:pt x="639064" y="1860931"/>
                  </a:lnTo>
                  <a:lnTo>
                    <a:pt x="637032" y="1853438"/>
                  </a:lnTo>
                  <a:lnTo>
                    <a:pt x="593953" y="1828292"/>
                  </a:lnTo>
                  <a:lnTo>
                    <a:pt x="788416" y="1828292"/>
                  </a:lnTo>
                  <a:lnTo>
                    <a:pt x="793877" y="1822831"/>
                  </a:lnTo>
                  <a:lnTo>
                    <a:pt x="793877" y="1816112"/>
                  </a:lnTo>
                  <a:lnTo>
                    <a:pt x="793877" y="1803908"/>
                  </a:lnTo>
                  <a:lnTo>
                    <a:pt x="793877" y="722376"/>
                  </a:lnTo>
                  <a:lnTo>
                    <a:pt x="1064653" y="722376"/>
                  </a:lnTo>
                  <a:lnTo>
                    <a:pt x="1085557" y="710184"/>
                  </a:lnTo>
                  <a:lnTo>
                    <a:pt x="1021588" y="747522"/>
                  </a:lnTo>
                  <a:lnTo>
                    <a:pt x="1019683" y="755015"/>
                  </a:lnTo>
                  <a:lnTo>
                    <a:pt x="1022985" y="760730"/>
                  </a:lnTo>
                  <a:lnTo>
                    <a:pt x="1026414" y="766572"/>
                  </a:lnTo>
                  <a:lnTo>
                    <a:pt x="1033907" y="768604"/>
                  </a:lnTo>
                  <a:lnTo>
                    <a:pt x="1113078" y="722376"/>
                  </a:lnTo>
                  <a:lnTo>
                    <a:pt x="1133983" y="710184"/>
                  </a:lnTo>
                  <a:close/>
                </a:path>
              </a:pathLst>
            </a:custGeom>
            <a:solidFill>
              <a:srgbClr val="17B51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6279" y="1700784"/>
              <a:ext cx="4590287" cy="2188464"/>
            </a:xfrm>
            <a:prstGeom prst="rect">
              <a:avLst/>
            </a:prstGeom>
          </p:spPr>
        </p:pic>
      </p:grpSp>
      <p:sp>
        <p:nvSpPr>
          <p:cNvPr id="42" name="object 42" descr=""/>
          <p:cNvSpPr txBox="1"/>
          <p:nvPr/>
        </p:nvSpPr>
        <p:spPr>
          <a:xfrm>
            <a:off x="2997835" y="2956305"/>
            <a:ext cx="9055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42875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006FC0"/>
                </a:solidFill>
                <a:latin typeface="Arial"/>
                <a:cs typeface="Arial"/>
              </a:rPr>
              <a:t>Process Disturbance</a:t>
            </a:r>
            <a:endParaRPr sz="1200">
              <a:latin typeface="Arial"/>
              <a:cs typeface="Arial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6206997" y="2112975"/>
            <a:ext cx="465455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b="1">
                <a:solidFill>
                  <a:srgbClr val="7E7E7E"/>
                </a:solidFill>
                <a:latin typeface="Arial"/>
                <a:cs typeface="Arial"/>
              </a:rPr>
              <a:t>Más</a:t>
            </a:r>
            <a:r>
              <a:rPr dirty="0" sz="800" spc="-3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dirty="0" sz="800" spc="2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7E7E7E"/>
                </a:solidFill>
                <a:latin typeface="Arial"/>
                <a:cs typeface="Arial"/>
              </a:rPr>
              <a:t>la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 b="1">
                <a:solidFill>
                  <a:srgbClr val="7E7E7E"/>
                </a:solidFill>
                <a:latin typeface="Arial"/>
                <a:cs typeface="Arial"/>
              </a:rPr>
              <a:t>izquierda</a:t>
            </a:r>
            <a:endParaRPr sz="800">
              <a:latin typeface="Arial"/>
              <a:cs typeface="Aria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6630669" y="1694814"/>
            <a:ext cx="422909" cy="2686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dirty="0" sz="800" b="1">
                <a:solidFill>
                  <a:srgbClr val="7E7E7E"/>
                </a:solidFill>
                <a:latin typeface="Arial"/>
                <a:cs typeface="Arial"/>
              </a:rPr>
              <a:t>Mas</a:t>
            </a:r>
            <a:r>
              <a:rPr dirty="0" sz="800" spc="-2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dirty="0" sz="800" spc="1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7E7E7E"/>
                </a:solidFill>
                <a:latin typeface="Arial"/>
                <a:cs typeface="Arial"/>
              </a:rPr>
              <a:t>la</a:t>
            </a:r>
            <a:r>
              <a:rPr dirty="0" sz="800" spc="-10" b="1">
                <a:solidFill>
                  <a:srgbClr val="7E7E7E"/>
                </a:solidFill>
                <a:latin typeface="Arial"/>
                <a:cs typeface="Arial"/>
              </a:rPr>
              <a:t> derecha</a:t>
            </a:r>
            <a:endParaRPr sz="80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8103869" y="1816100"/>
            <a:ext cx="38608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 b="1">
                <a:solidFill>
                  <a:srgbClr val="7E7E7E"/>
                </a:solidFill>
                <a:latin typeface="Arial"/>
                <a:cs typeface="Arial"/>
              </a:rPr>
              <a:t>Reduce</a:t>
            </a:r>
            <a:endParaRPr sz="80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396240" y="3937761"/>
            <a:ext cx="22606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200" spc="-10" b="1">
                <a:latin typeface="Calibri"/>
                <a:cs typeface="Calibri"/>
              </a:rPr>
              <a:t>+</a:t>
            </a:r>
            <a:r>
              <a:rPr dirty="0" sz="1200" spc="-120" b="1">
                <a:latin typeface="Calibri"/>
                <a:cs typeface="Calibri"/>
              </a:rPr>
              <a:t> </a:t>
            </a:r>
            <a:r>
              <a:rPr dirty="0" baseline="-23809" sz="2100" spc="-75" b="1">
                <a:latin typeface="Calibri"/>
                <a:cs typeface="Calibri"/>
              </a:rPr>
              <a:t>-</a:t>
            </a:r>
            <a:endParaRPr baseline="-23809" sz="2100">
              <a:latin typeface="Calibri"/>
              <a:cs typeface="Calibri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79349" y="3759834"/>
            <a:ext cx="2711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006FC0"/>
                </a:solidFill>
                <a:latin typeface="Arial"/>
                <a:cs typeface="Arial"/>
              </a:rPr>
              <a:t>Ref</a:t>
            </a:r>
            <a:endParaRPr sz="120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2439416" y="3797563"/>
            <a:ext cx="481965" cy="59626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455"/>
              </a:spcBef>
            </a:pPr>
            <a:r>
              <a:rPr dirty="0" sz="1200" spc="-10" b="1">
                <a:solidFill>
                  <a:srgbClr val="006FC0"/>
                </a:solidFill>
                <a:latin typeface="Arial"/>
                <a:cs typeface="Arial"/>
              </a:rPr>
              <a:t>Signal</a:t>
            </a:r>
            <a:endParaRPr sz="1200">
              <a:latin typeface="Arial"/>
              <a:cs typeface="Arial"/>
            </a:endParaRPr>
          </a:p>
          <a:p>
            <a:pPr algn="ctr" marR="39370">
              <a:lnSpc>
                <a:spcPct val="100000"/>
              </a:lnSpc>
              <a:spcBef>
                <a:spcPts val="535"/>
              </a:spcBef>
            </a:pPr>
            <a:r>
              <a:rPr dirty="0" sz="1800" spc="-50">
                <a:solidFill>
                  <a:srgbClr val="006FC0"/>
                </a:solidFill>
                <a:latin typeface="Cambria Math"/>
                <a:cs typeface="Cambria Math"/>
              </a:rPr>
              <a:t>𝑢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649020" y="3659885"/>
            <a:ext cx="567690" cy="737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006FC0"/>
                </a:solidFill>
                <a:latin typeface="Arial"/>
                <a:cs typeface="Arial"/>
              </a:rPr>
              <a:t>Control Error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dirty="0" sz="1800" spc="-50">
                <a:solidFill>
                  <a:srgbClr val="006FC0"/>
                </a:solidFill>
                <a:latin typeface="Cambria Math"/>
                <a:cs typeface="Cambria Math"/>
              </a:rPr>
              <a:t>𝑒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3959097" y="3460495"/>
            <a:ext cx="61912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006FC0"/>
                </a:solidFill>
                <a:latin typeface="Arial"/>
                <a:cs typeface="Arial"/>
              </a:rPr>
              <a:t>Process Output Variable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51" name="object 5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21223" y="3861815"/>
            <a:ext cx="3185160" cy="2157984"/>
          </a:xfrm>
          <a:prstGeom prst="rect">
            <a:avLst/>
          </a:prstGeom>
        </p:spPr>
      </p:pic>
      <p:sp>
        <p:nvSpPr>
          <p:cNvPr id="52" name="object 5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53" name="object 5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37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0548" rIns="0" bIns="0" rtlCol="0" vert="horz">
            <a:spAutoFit/>
          </a:bodyPr>
          <a:lstStyle/>
          <a:p>
            <a:pPr marL="228600">
              <a:lnSpc>
                <a:spcPct val="100000"/>
              </a:lnSpc>
              <a:spcBef>
                <a:spcPts val="95"/>
              </a:spcBef>
            </a:pPr>
            <a:r>
              <a:rPr dirty="0" sz="2600"/>
              <a:t>MPC</a:t>
            </a:r>
            <a:r>
              <a:rPr dirty="0" sz="2600" spc="-65"/>
              <a:t> </a:t>
            </a:r>
            <a:r>
              <a:rPr dirty="0" sz="2600"/>
              <a:t>vs</a:t>
            </a:r>
            <a:r>
              <a:rPr dirty="0" sz="2600" spc="-5"/>
              <a:t> </a:t>
            </a:r>
            <a:r>
              <a:rPr dirty="0" sz="2600" spc="-25"/>
              <a:t>PID</a:t>
            </a:r>
            <a:endParaRPr sz="2600"/>
          </a:p>
        </p:txBody>
      </p:sp>
      <p:sp>
        <p:nvSpPr>
          <p:cNvPr id="6" name="object 6" descr=""/>
          <p:cNvSpPr txBox="1"/>
          <p:nvPr/>
        </p:nvSpPr>
        <p:spPr>
          <a:xfrm>
            <a:off x="584098" y="1460119"/>
            <a:ext cx="25285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24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Modelo</a:t>
            </a:r>
            <a:r>
              <a:rPr dirty="0" u="sng" sz="2400" spc="-45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4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2400" spc="-35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400" spc="-1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Planta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784745" y="2027554"/>
            <a:ext cx="573405" cy="212090"/>
          </a:xfrm>
          <a:custGeom>
            <a:avLst/>
            <a:gdLst/>
            <a:ahLst/>
            <a:cxnLst/>
            <a:rect l="l" t="t" r="r" b="b"/>
            <a:pathLst>
              <a:path w="573405" h="212089">
                <a:moveTo>
                  <a:pt x="505320" y="0"/>
                </a:moveTo>
                <a:lnTo>
                  <a:pt x="502272" y="8636"/>
                </a:lnTo>
                <a:lnTo>
                  <a:pt x="514557" y="13946"/>
                </a:lnTo>
                <a:lnTo>
                  <a:pt x="525116" y="21304"/>
                </a:lnTo>
                <a:lnTo>
                  <a:pt x="546507" y="55429"/>
                </a:lnTo>
                <a:lnTo>
                  <a:pt x="553580" y="104775"/>
                </a:lnTo>
                <a:lnTo>
                  <a:pt x="552794" y="123444"/>
                </a:lnTo>
                <a:lnTo>
                  <a:pt x="541007" y="169164"/>
                </a:lnTo>
                <a:lnTo>
                  <a:pt x="514700" y="197792"/>
                </a:lnTo>
                <a:lnTo>
                  <a:pt x="502653" y="203200"/>
                </a:lnTo>
                <a:lnTo>
                  <a:pt x="505320" y="211709"/>
                </a:lnTo>
                <a:lnTo>
                  <a:pt x="545789" y="187706"/>
                </a:lnTo>
                <a:lnTo>
                  <a:pt x="568518" y="143335"/>
                </a:lnTo>
                <a:lnTo>
                  <a:pt x="572884" y="105918"/>
                </a:lnTo>
                <a:lnTo>
                  <a:pt x="571802" y="86723"/>
                </a:lnTo>
                <a:lnTo>
                  <a:pt x="555358" y="37084"/>
                </a:lnTo>
                <a:lnTo>
                  <a:pt x="520657" y="5526"/>
                </a:lnTo>
                <a:lnTo>
                  <a:pt x="505320" y="0"/>
                </a:lnTo>
                <a:close/>
              </a:path>
              <a:path w="573405" h="212089">
                <a:moveTo>
                  <a:pt x="67525" y="0"/>
                </a:moveTo>
                <a:lnTo>
                  <a:pt x="27142" y="24056"/>
                </a:lnTo>
                <a:lnTo>
                  <a:pt x="4364" y="68548"/>
                </a:lnTo>
                <a:lnTo>
                  <a:pt x="64" y="104775"/>
                </a:lnTo>
                <a:lnTo>
                  <a:pt x="0" y="105918"/>
                </a:lnTo>
                <a:lnTo>
                  <a:pt x="980" y="123444"/>
                </a:lnTo>
                <a:lnTo>
                  <a:pt x="1088" y="125370"/>
                </a:lnTo>
                <a:lnTo>
                  <a:pt x="4352" y="143335"/>
                </a:lnTo>
                <a:lnTo>
                  <a:pt x="27072" y="187706"/>
                </a:lnTo>
                <a:lnTo>
                  <a:pt x="67525" y="211709"/>
                </a:lnTo>
                <a:lnTo>
                  <a:pt x="70205" y="203200"/>
                </a:lnTo>
                <a:lnTo>
                  <a:pt x="58137" y="197792"/>
                </a:lnTo>
                <a:lnTo>
                  <a:pt x="47725" y="190325"/>
                </a:lnTo>
                <a:lnTo>
                  <a:pt x="26370" y="155638"/>
                </a:lnTo>
                <a:lnTo>
                  <a:pt x="19352" y="105918"/>
                </a:lnTo>
                <a:lnTo>
                  <a:pt x="19304" y="104775"/>
                </a:lnTo>
                <a:lnTo>
                  <a:pt x="26370" y="55429"/>
                </a:lnTo>
                <a:lnTo>
                  <a:pt x="47809" y="21304"/>
                </a:lnTo>
                <a:lnTo>
                  <a:pt x="70535" y="8636"/>
                </a:lnTo>
                <a:lnTo>
                  <a:pt x="67525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598627" y="2006041"/>
            <a:ext cx="71374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0802" sz="2700">
                <a:solidFill>
                  <a:srgbClr val="006FC0"/>
                </a:solidFill>
                <a:latin typeface="Cambria Math"/>
                <a:cs typeface="Cambria Math"/>
              </a:rPr>
              <a:t>𝑥</a:t>
            </a:r>
            <a:r>
              <a:rPr dirty="0" baseline="10802" sz="2700" spc="58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baseline="10802" sz="2700" spc="-3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sz="1300" spc="-20">
                <a:solidFill>
                  <a:srgbClr val="006FC0"/>
                </a:solidFill>
                <a:latin typeface="Cambria Math"/>
                <a:cs typeface="Cambria Math"/>
              </a:rPr>
              <a:t>𝑘+1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1967357" y="2027554"/>
            <a:ext cx="1307465" cy="212090"/>
          </a:xfrm>
          <a:custGeom>
            <a:avLst/>
            <a:gdLst/>
            <a:ahLst/>
            <a:cxnLst/>
            <a:rect l="l" t="t" r="r" b="b"/>
            <a:pathLst>
              <a:path w="1307464" h="212089">
                <a:moveTo>
                  <a:pt x="70612" y="8636"/>
                </a:moveTo>
                <a:lnTo>
                  <a:pt x="67564" y="0"/>
                </a:lnTo>
                <a:lnTo>
                  <a:pt x="52197" y="5537"/>
                </a:lnTo>
                <a:lnTo>
                  <a:pt x="38735" y="13550"/>
                </a:lnTo>
                <a:lnTo>
                  <a:pt x="9855" y="52095"/>
                </a:lnTo>
                <a:lnTo>
                  <a:pt x="63" y="104775"/>
                </a:lnTo>
                <a:lnTo>
                  <a:pt x="0" y="105918"/>
                </a:lnTo>
                <a:lnTo>
                  <a:pt x="977" y="123444"/>
                </a:lnTo>
                <a:lnTo>
                  <a:pt x="17399" y="174752"/>
                </a:lnTo>
                <a:lnTo>
                  <a:pt x="52146" y="206184"/>
                </a:lnTo>
                <a:lnTo>
                  <a:pt x="67564" y="211709"/>
                </a:lnTo>
                <a:lnTo>
                  <a:pt x="70231" y="203200"/>
                </a:lnTo>
                <a:lnTo>
                  <a:pt x="58178" y="197802"/>
                </a:lnTo>
                <a:lnTo>
                  <a:pt x="47764" y="190334"/>
                </a:lnTo>
                <a:lnTo>
                  <a:pt x="26365" y="155638"/>
                </a:lnTo>
                <a:lnTo>
                  <a:pt x="19342" y="105918"/>
                </a:lnTo>
                <a:lnTo>
                  <a:pt x="19304" y="104775"/>
                </a:lnTo>
                <a:lnTo>
                  <a:pt x="20078" y="86728"/>
                </a:lnTo>
                <a:lnTo>
                  <a:pt x="31877" y="42164"/>
                </a:lnTo>
                <a:lnTo>
                  <a:pt x="58343" y="13957"/>
                </a:lnTo>
                <a:lnTo>
                  <a:pt x="70612" y="8636"/>
                </a:lnTo>
                <a:close/>
              </a:path>
              <a:path w="1307464" h="212089">
                <a:moveTo>
                  <a:pt x="353441" y="105918"/>
                </a:moveTo>
                <a:lnTo>
                  <a:pt x="352348" y="86728"/>
                </a:lnTo>
                <a:lnTo>
                  <a:pt x="352336" y="86487"/>
                </a:lnTo>
                <a:lnTo>
                  <a:pt x="349059" y="68554"/>
                </a:lnTo>
                <a:lnTo>
                  <a:pt x="326212" y="24066"/>
                </a:lnTo>
                <a:lnTo>
                  <a:pt x="285877" y="0"/>
                </a:lnTo>
                <a:lnTo>
                  <a:pt x="282829" y="8636"/>
                </a:lnTo>
                <a:lnTo>
                  <a:pt x="295109" y="13957"/>
                </a:lnTo>
                <a:lnTo>
                  <a:pt x="305663" y="21310"/>
                </a:lnTo>
                <a:lnTo>
                  <a:pt x="327063" y="55435"/>
                </a:lnTo>
                <a:lnTo>
                  <a:pt x="333311" y="86487"/>
                </a:lnTo>
                <a:lnTo>
                  <a:pt x="333349" y="86728"/>
                </a:lnTo>
                <a:lnTo>
                  <a:pt x="334137" y="104775"/>
                </a:lnTo>
                <a:lnTo>
                  <a:pt x="333349" y="123456"/>
                </a:lnTo>
                <a:lnTo>
                  <a:pt x="330987" y="140411"/>
                </a:lnTo>
                <a:lnTo>
                  <a:pt x="314439" y="180797"/>
                </a:lnTo>
                <a:lnTo>
                  <a:pt x="283210" y="203200"/>
                </a:lnTo>
                <a:lnTo>
                  <a:pt x="285877" y="211709"/>
                </a:lnTo>
                <a:lnTo>
                  <a:pt x="326339" y="187706"/>
                </a:lnTo>
                <a:lnTo>
                  <a:pt x="349072" y="143344"/>
                </a:lnTo>
                <a:lnTo>
                  <a:pt x="352336" y="125374"/>
                </a:lnTo>
                <a:lnTo>
                  <a:pt x="353441" y="105918"/>
                </a:lnTo>
                <a:close/>
              </a:path>
              <a:path w="1307464" h="212089">
                <a:moveTo>
                  <a:pt x="1024636" y="8636"/>
                </a:moveTo>
                <a:lnTo>
                  <a:pt x="1021588" y="0"/>
                </a:lnTo>
                <a:lnTo>
                  <a:pt x="1006221" y="5537"/>
                </a:lnTo>
                <a:lnTo>
                  <a:pt x="992746" y="13550"/>
                </a:lnTo>
                <a:lnTo>
                  <a:pt x="963879" y="52095"/>
                </a:lnTo>
                <a:lnTo>
                  <a:pt x="954087" y="104775"/>
                </a:lnTo>
                <a:lnTo>
                  <a:pt x="954024" y="105918"/>
                </a:lnTo>
                <a:lnTo>
                  <a:pt x="955001" y="123444"/>
                </a:lnTo>
                <a:lnTo>
                  <a:pt x="971423" y="174752"/>
                </a:lnTo>
                <a:lnTo>
                  <a:pt x="1006170" y="206184"/>
                </a:lnTo>
                <a:lnTo>
                  <a:pt x="1021588" y="211709"/>
                </a:lnTo>
                <a:lnTo>
                  <a:pt x="1024255" y="203200"/>
                </a:lnTo>
                <a:lnTo>
                  <a:pt x="1012202" y="197802"/>
                </a:lnTo>
                <a:lnTo>
                  <a:pt x="1001788" y="190334"/>
                </a:lnTo>
                <a:lnTo>
                  <a:pt x="980389" y="155638"/>
                </a:lnTo>
                <a:lnTo>
                  <a:pt x="973366" y="105918"/>
                </a:lnTo>
                <a:lnTo>
                  <a:pt x="973328" y="104775"/>
                </a:lnTo>
                <a:lnTo>
                  <a:pt x="974102" y="86728"/>
                </a:lnTo>
                <a:lnTo>
                  <a:pt x="985901" y="42164"/>
                </a:lnTo>
                <a:lnTo>
                  <a:pt x="1012367" y="13957"/>
                </a:lnTo>
                <a:lnTo>
                  <a:pt x="1024636" y="8636"/>
                </a:lnTo>
                <a:close/>
              </a:path>
              <a:path w="1307464" h="212089">
                <a:moveTo>
                  <a:pt x="1307465" y="105918"/>
                </a:moveTo>
                <a:lnTo>
                  <a:pt x="1306372" y="86728"/>
                </a:lnTo>
                <a:lnTo>
                  <a:pt x="1306360" y="86487"/>
                </a:lnTo>
                <a:lnTo>
                  <a:pt x="1303083" y="68554"/>
                </a:lnTo>
                <a:lnTo>
                  <a:pt x="1280236" y="24066"/>
                </a:lnTo>
                <a:lnTo>
                  <a:pt x="1239901" y="0"/>
                </a:lnTo>
                <a:lnTo>
                  <a:pt x="1236853" y="8636"/>
                </a:lnTo>
                <a:lnTo>
                  <a:pt x="1249133" y="13957"/>
                </a:lnTo>
                <a:lnTo>
                  <a:pt x="1259687" y="21310"/>
                </a:lnTo>
                <a:lnTo>
                  <a:pt x="1281087" y="55435"/>
                </a:lnTo>
                <a:lnTo>
                  <a:pt x="1287335" y="86487"/>
                </a:lnTo>
                <a:lnTo>
                  <a:pt x="1287373" y="86728"/>
                </a:lnTo>
                <a:lnTo>
                  <a:pt x="1288148" y="104775"/>
                </a:lnTo>
                <a:lnTo>
                  <a:pt x="1287373" y="123456"/>
                </a:lnTo>
                <a:lnTo>
                  <a:pt x="1285011" y="140411"/>
                </a:lnTo>
                <a:lnTo>
                  <a:pt x="1268463" y="180797"/>
                </a:lnTo>
                <a:lnTo>
                  <a:pt x="1237234" y="203200"/>
                </a:lnTo>
                <a:lnTo>
                  <a:pt x="1239901" y="211709"/>
                </a:lnTo>
                <a:lnTo>
                  <a:pt x="1280363" y="187706"/>
                </a:lnTo>
                <a:lnTo>
                  <a:pt x="1303096" y="143344"/>
                </a:lnTo>
                <a:lnTo>
                  <a:pt x="1306360" y="125374"/>
                </a:lnTo>
                <a:lnTo>
                  <a:pt x="1307465" y="105918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1387855" y="1960321"/>
            <a:ext cx="184975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004569" algn="l"/>
              </a:tabLst>
            </a:pP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=</a:t>
            </a:r>
            <a:r>
              <a:rPr dirty="0" sz="1800" spc="9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𝐴𝑥</a:t>
            </a:r>
            <a:r>
              <a:rPr dirty="0" sz="1800" spc="38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4957" sz="195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4957" sz="195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+</a:t>
            </a:r>
            <a:r>
              <a:rPr dirty="0" sz="1800" spc="-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𝐵𝑢</a:t>
            </a:r>
            <a:r>
              <a:rPr dirty="0" sz="1800" spc="36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4957" sz="195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4957" sz="1950">
              <a:latin typeface="Cambria Math"/>
              <a:cs typeface="Cambria Math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787793" y="2351277"/>
            <a:ext cx="4728210" cy="2545080"/>
          </a:xfrm>
          <a:custGeom>
            <a:avLst/>
            <a:gdLst/>
            <a:ahLst/>
            <a:cxnLst/>
            <a:rect l="l" t="t" r="r" b="b"/>
            <a:pathLst>
              <a:path w="4728210" h="2545079">
                <a:moveTo>
                  <a:pt x="70535" y="8636"/>
                </a:moveTo>
                <a:lnTo>
                  <a:pt x="67525" y="0"/>
                </a:lnTo>
                <a:lnTo>
                  <a:pt x="52171" y="5549"/>
                </a:lnTo>
                <a:lnTo>
                  <a:pt x="38709" y="13589"/>
                </a:lnTo>
                <a:lnTo>
                  <a:pt x="9817" y="52108"/>
                </a:lnTo>
                <a:lnTo>
                  <a:pt x="63" y="104775"/>
                </a:lnTo>
                <a:lnTo>
                  <a:pt x="0" y="105918"/>
                </a:lnTo>
                <a:lnTo>
                  <a:pt x="977" y="123444"/>
                </a:lnTo>
                <a:lnTo>
                  <a:pt x="1079" y="125374"/>
                </a:lnTo>
                <a:lnTo>
                  <a:pt x="17411" y="174752"/>
                </a:lnTo>
                <a:lnTo>
                  <a:pt x="52120" y="206184"/>
                </a:lnTo>
                <a:lnTo>
                  <a:pt x="67525" y="211709"/>
                </a:lnTo>
                <a:lnTo>
                  <a:pt x="70205" y="203200"/>
                </a:lnTo>
                <a:lnTo>
                  <a:pt x="58127" y="197802"/>
                </a:lnTo>
                <a:lnTo>
                  <a:pt x="47713" y="190334"/>
                </a:lnTo>
                <a:lnTo>
                  <a:pt x="26365" y="155638"/>
                </a:lnTo>
                <a:lnTo>
                  <a:pt x="19342" y="105918"/>
                </a:lnTo>
                <a:lnTo>
                  <a:pt x="19304" y="104775"/>
                </a:lnTo>
                <a:lnTo>
                  <a:pt x="20078" y="86728"/>
                </a:lnTo>
                <a:lnTo>
                  <a:pt x="31864" y="42164"/>
                </a:lnTo>
                <a:lnTo>
                  <a:pt x="58318" y="13957"/>
                </a:lnTo>
                <a:lnTo>
                  <a:pt x="70535" y="8636"/>
                </a:lnTo>
                <a:close/>
              </a:path>
              <a:path w="4728210" h="2545079">
                <a:moveTo>
                  <a:pt x="353390" y="105918"/>
                </a:moveTo>
                <a:lnTo>
                  <a:pt x="352298" y="86728"/>
                </a:lnTo>
                <a:lnTo>
                  <a:pt x="352298" y="86537"/>
                </a:lnTo>
                <a:lnTo>
                  <a:pt x="349021" y="68605"/>
                </a:lnTo>
                <a:lnTo>
                  <a:pt x="326237" y="24117"/>
                </a:lnTo>
                <a:lnTo>
                  <a:pt x="285864" y="0"/>
                </a:lnTo>
                <a:lnTo>
                  <a:pt x="282854" y="8636"/>
                </a:lnTo>
                <a:lnTo>
                  <a:pt x="295109" y="13957"/>
                </a:lnTo>
                <a:lnTo>
                  <a:pt x="305638" y="21310"/>
                </a:lnTo>
                <a:lnTo>
                  <a:pt x="327050" y="55435"/>
                </a:lnTo>
                <a:lnTo>
                  <a:pt x="334086" y="104775"/>
                </a:lnTo>
                <a:lnTo>
                  <a:pt x="333298" y="123444"/>
                </a:lnTo>
                <a:lnTo>
                  <a:pt x="321525" y="169164"/>
                </a:lnTo>
                <a:lnTo>
                  <a:pt x="295249" y="197802"/>
                </a:lnTo>
                <a:lnTo>
                  <a:pt x="283184" y="203200"/>
                </a:lnTo>
                <a:lnTo>
                  <a:pt x="285864" y="211709"/>
                </a:lnTo>
                <a:lnTo>
                  <a:pt x="326313" y="187706"/>
                </a:lnTo>
                <a:lnTo>
                  <a:pt x="349034" y="143344"/>
                </a:lnTo>
                <a:lnTo>
                  <a:pt x="352298" y="125374"/>
                </a:lnTo>
                <a:lnTo>
                  <a:pt x="353390" y="105918"/>
                </a:lnTo>
                <a:close/>
              </a:path>
              <a:path w="4728210" h="2545079">
                <a:moveTo>
                  <a:pt x="738492" y="2354834"/>
                </a:moveTo>
                <a:lnTo>
                  <a:pt x="735952" y="2354834"/>
                </a:lnTo>
                <a:lnTo>
                  <a:pt x="724966" y="2355672"/>
                </a:lnTo>
                <a:lnTo>
                  <a:pt x="692150" y="2378506"/>
                </a:lnTo>
                <a:lnTo>
                  <a:pt x="689991" y="2386736"/>
                </a:lnTo>
                <a:lnTo>
                  <a:pt x="689940" y="2386901"/>
                </a:lnTo>
                <a:lnTo>
                  <a:pt x="689216" y="2396617"/>
                </a:lnTo>
                <a:lnTo>
                  <a:pt x="689216" y="2402078"/>
                </a:lnTo>
                <a:lnTo>
                  <a:pt x="689978" y="2408301"/>
                </a:lnTo>
                <a:lnTo>
                  <a:pt x="691629" y="2415413"/>
                </a:lnTo>
                <a:lnTo>
                  <a:pt x="693153" y="2422398"/>
                </a:lnTo>
                <a:lnTo>
                  <a:pt x="693915" y="2427224"/>
                </a:lnTo>
                <a:lnTo>
                  <a:pt x="693915" y="2434209"/>
                </a:lnTo>
                <a:lnTo>
                  <a:pt x="692391" y="2437892"/>
                </a:lnTo>
                <a:lnTo>
                  <a:pt x="689216" y="2440813"/>
                </a:lnTo>
                <a:lnTo>
                  <a:pt x="686041" y="2443607"/>
                </a:lnTo>
                <a:lnTo>
                  <a:pt x="680834" y="2445385"/>
                </a:lnTo>
                <a:lnTo>
                  <a:pt x="674865" y="2445385"/>
                </a:lnTo>
                <a:lnTo>
                  <a:pt x="674865" y="2453767"/>
                </a:lnTo>
                <a:lnTo>
                  <a:pt x="681215" y="2453767"/>
                </a:lnTo>
                <a:lnTo>
                  <a:pt x="686041" y="2455291"/>
                </a:lnTo>
                <a:lnTo>
                  <a:pt x="692391" y="2461133"/>
                </a:lnTo>
                <a:lnTo>
                  <a:pt x="693915" y="2464816"/>
                </a:lnTo>
                <a:lnTo>
                  <a:pt x="693915" y="2471801"/>
                </a:lnTo>
                <a:lnTo>
                  <a:pt x="693153" y="2476500"/>
                </a:lnTo>
                <a:lnTo>
                  <a:pt x="691629" y="2483612"/>
                </a:lnTo>
                <a:lnTo>
                  <a:pt x="689978" y="2490597"/>
                </a:lnTo>
                <a:lnTo>
                  <a:pt x="689216" y="2496947"/>
                </a:lnTo>
                <a:lnTo>
                  <a:pt x="689216" y="2502408"/>
                </a:lnTo>
                <a:lnTo>
                  <a:pt x="689940" y="2512479"/>
                </a:lnTo>
                <a:lnTo>
                  <a:pt x="715467" y="2542159"/>
                </a:lnTo>
                <a:lnTo>
                  <a:pt x="735952" y="2545080"/>
                </a:lnTo>
                <a:lnTo>
                  <a:pt x="738492" y="2545080"/>
                </a:lnTo>
                <a:lnTo>
                  <a:pt x="738492" y="2537460"/>
                </a:lnTo>
                <a:lnTo>
                  <a:pt x="727316" y="2537460"/>
                </a:lnTo>
                <a:lnTo>
                  <a:pt x="719823" y="2534920"/>
                </a:lnTo>
                <a:lnTo>
                  <a:pt x="706234" y="2504186"/>
                </a:lnTo>
                <a:lnTo>
                  <a:pt x="706234" y="2499614"/>
                </a:lnTo>
                <a:lnTo>
                  <a:pt x="706869" y="2493899"/>
                </a:lnTo>
                <a:lnTo>
                  <a:pt x="708139" y="2487041"/>
                </a:lnTo>
                <a:lnTo>
                  <a:pt x="709536" y="2480183"/>
                </a:lnTo>
                <a:lnTo>
                  <a:pt x="710171" y="2475230"/>
                </a:lnTo>
                <a:lnTo>
                  <a:pt x="710171" y="2466721"/>
                </a:lnTo>
                <a:lnTo>
                  <a:pt x="708520" y="2462022"/>
                </a:lnTo>
                <a:lnTo>
                  <a:pt x="705218" y="2458466"/>
                </a:lnTo>
                <a:lnTo>
                  <a:pt x="701916" y="2454783"/>
                </a:lnTo>
                <a:lnTo>
                  <a:pt x="697852" y="2452116"/>
                </a:lnTo>
                <a:lnTo>
                  <a:pt x="693280" y="2450338"/>
                </a:lnTo>
                <a:lnTo>
                  <a:pt x="693280" y="2448560"/>
                </a:lnTo>
                <a:lnTo>
                  <a:pt x="697852" y="2446909"/>
                </a:lnTo>
                <a:lnTo>
                  <a:pt x="701916" y="2444242"/>
                </a:lnTo>
                <a:lnTo>
                  <a:pt x="705218" y="2440559"/>
                </a:lnTo>
                <a:lnTo>
                  <a:pt x="708520" y="2437003"/>
                </a:lnTo>
                <a:lnTo>
                  <a:pt x="710171" y="2432304"/>
                </a:lnTo>
                <a:lnTo>
                  <a:pt x="710171" y="2423795"/>
                </a:lnTo>
                <a:lnTo>
                  <a:pt x="709536" y="2418842"/>
                </a:lnTo>
                <a:lnTo>
                  <a:pt x="708139" y="2411984"/>
                </a:lnTo>
                <a:lnTo>
                  <a:pt x="706869" y="2405126"/>
                </a:lnTo>
                <a:lnTo>
                  <a:pt x="706234" y="2399411"/>
                </a:lnTo>
                <a:lnTo>
                  <a:pt x="706234" y="2394712"/>
                </a:lnTo>
                <a:lnTo>
                  <a:pt x="727316" y="2362454"/>
                </a:lnTo>
                <a:lnTo>
                  <a:pt x="738492" y="2362454"/>
                </a:lnTo>
                <a:lnTo>
                  <a:pt x="738492" y="2354834"/>
                </a:lnTo>
                <a:close/>
              </a:path>
              <a:path w="4728210" h="2545079">
                <a:moveTo>
                  <a:pt x="1027671" y="8636"/>
                </a:moveTo>
                <a:lnTo>
                  <a:pt x="1024623" y="0"/>
                </a:lnTo>
                <a:lnTo>
                  <a:pt x="1009256" y="5549"/>
                </a:lnTo>
                <a:lnTo>
                  <a:pt x="995794" y="13589"/>
                </a:lnTo>
                <a:lnTo>
                  <a:pt x="966914" y="52108"/>
                </a:lnTo>
                <a:lnTo>
                  <a:pt x="957122" y="104775"/>
                </a:lnTo>
                <a:lnTo>
                  <a:pt x="957059" y="105918"/>
                </a:lnTo>
                <a:lnTo>
                  <a:pt x="958037" y="123444"/>
                </a:lnTo>
                <a:lnTo>
                  <a:pt x="974458" y="174752"/>
                </a:lnTo>
                <a:lnTo>
                  <a:pt x="1009205" y="206184"/>
                </a:lnTo>
                <a:lnTo>
                  <a:pt x="1024623" y="211709"/>
                </a:lnTo>
                <a:lnTo>
                  <a:pt x="1027290" y="203200"/>
                </a:lnTo>
                <a:lnTo>
                  <a:pt x="1015238" y="197802"/>
                </a:lnTo>
                <a:lnTo>
                  <a:pt x="1004824" y="190334"/>
                </a:lnTo>
                <a:lnTo>
                  <a:pt x="983424" y="155638"/>
                </a:lnTo>
                <a:lnTo>
                  <a:pt x="976401" y="105918"/>
                </a:lnTo>
                <a:lnTo>
                  <a:pt x="976363" y="104775"/>
                </a:lnTo>
                <a:lnTo>
                  <a:pt x="977138" y="86728"/>
                </a:lnTo>
                <a:lnTo>
                  <a:pt x="988936" y="42164"/>
                </a:lnTo>
                <a:lnTo>
                  <a:pt x="1015403" y="13957"/>
                </a:lnTo>
                <a:lnTo>
                  <a:pt x="1027671" y="8636"/>
                </a:lnTo>
                <a:close/>
              </a:path>
              <a:path w="4728210" h="2545079">
                <a:moveTo>
                  <a:pt x="1031354" y="2355342"/>
                </a:moveTo>
                <a:lnTo>
                  <a:pt x="986777" y="2355342"/>
                </a:lnTo>
                <a:lnTo>
                  <a:pt x="986777" y="2362962"/>
                </a:lnTo>
                <a:lnTo>
                  <a:pt x="986777" y="2536952"/>
                </a:lnTo>
                <a:lnTo>
                  <a:pt x="986777" y="2544572"/>
                </a:lnTo>
                <a:lnTo>
                  <a:pt x="1031354" y="2544572"/>
                </a:lnTo>
                <a:lnTo>
                  <a:pt x="1031354" y="2536952"/>
                </a:lnTo>
                <a:lnTo>
                  <a:pt x="1003414" y="2536952"/>
                </a:lnTo>
                <a:lnTo>
                  <a:pt x="1003414" y="2362962"/>
                </a:lnTo>
                <a:lnTo>
                  <a:pt x="1031354" y="2362962"/>
                </a:lnTo>
                <a:lnTo>
                  <a:pt x="1031354" y="2355342"/>
                </a:lnTo>
                <a:close/>
              </a:path>
              <a:path w="4728210" h="2545079">
                <a:moveTo>
                  <a:pt x="1301102" y="2362962"/>
                </a:moveTo>
                <a:lnTo>
                  <a:pt x="1298435" y="2355215"/>
                </a:lnTo>
                <a:lnTo>
                  <a:pt x="1284706" y="2360218"/>
                </a:lnTo>
                <a:lnTo>
                  <a:pt x="1272692" y="2367432"/>
                </a:lnTo>
                <a:lnTo>
                  <a:pt x="1246886" y="2401849"/>
                </a:lnTo>
                <a:lnTo>
                  <a:pt x="1238161" y="2448941"/>
                </a:lnTo>
                <a:lnTo>
                  <a:pt x="1238110" y="2449957"/>
                </a:lnTo>
                <a:lnTo>
                  <a:pt x="1238986" y="2465616"/>
                </a:lnTo>
                <a:lnTo>
                  <a:pt x="1239075" y="2467305"/>
                </a:lnTo>
                <a:lnTo>
                  <a:pt x="1253604" y="2511425"/>
                </a:lnTo>
                <a:lnTo>
                  <a:pt x="1284643" y="2539530"/>
                </a:lnTo>
                <a:lnTo>
                  <a:pt x="1298435" y="2544445"/>
                </a:lnTo>
                <a:lnTo>
                  <a:pt x="1300848" y="2536698"/>
                </a:lnTo>
                <a:lnTo>
                  <a:pt x="1290053" y="2531961"/>
                </a:lnTo>
                <a:lnTo>
                  <a:pt x="1280744" y="2525357"/>
                </a:lnTo>
                <a:lnTo>
                  <a:pt x="1258150" y="2480754"/>
                </a:lnTo>
                <a:lnTo>
                  <a:pt x="1255382" y="2448941"/>
                </a:lnTo>
                <a:lnTo>
                  <a:pt x="1256068" y="2432799"/>
                </a:lnTo>
                <a:lnTo>
                  <a:pt x="1266558" y="2392934"/>
                </a:lnTo>
                <a:lnTo>
                  <a:pt x="1290218" y="2367699"/>
                </a:lnTo>
                <a:lnTo>
                  <a:pt x="1301102" y="2362962"/>
                </a:lnTo>
                <a:close/>
              </a:path>
              <a:path w="4728210" h="2545079">
                <a:moveTo>
                  <a:pt x="1310500" y="105918"/>
                </a:moveTo>
                <a:lnTo>
                  <a:pt x="1300632" y="52108"/>
                </a:lnTo>
                <a:lnTo>
                  <a:pt x="1271714" y="13589"/>
                </a:lnTo>
                <a:lnTo>
                  <a:pt x="1242936" y="0"/>
                </a:lnTo>
                <a:lnTo>
                  <a:pt x="1239888" y="8636"/>
                </a:lnTo>
                <a:lnTo>
                  <a:pt x="1252169" y="13957"/>
                </a:lnTo>
                <a:lnTo>
                  <a:pt x="1262722" y="21310"/>
                </a:lnTo>
                <a:lnTo>
                  <a:pt x="1284122" y="55435"/>
                </a:lnTo>
                <a:lnTo>
                  <a:pt x="1291196" y="104775"/>
                </a:lnTo>
                <a:lnTo>
                  <a:pt x="1290408" y="123444"/>
                </a:lnTo>
                <a:lnTo>
                  <a:pt x="1278623" y="169164"/>
                </a:lnTo>
                <a:lnTo>
                  <a:pt x="1252308" y="197802"/>
                </a:lnTo>
                <a:lnTo>
                  <a:pt x="1240269" y="203200"/>
                </a:lnTo>
                <a:lnTo>
                  <a:pt x="1242936" y="211709"/>
                </a:lnTo>
                <a:lnTo>
                  <a:pt x="1283398" y="187706"/>
                </a:lnTo>
                <a:lnTo>
                  <a:pt x="1306131" y="143344"/>
                </a:lnTo>
                <a:lnTo>
                  <a:pt x="1309395" y="125374"/>
                </a:lnTo>
                <a:lnTo>
                  <a:pt x="1310500" y="105918"/>
                </a:lnTo>
                <a:close/>
              </a:path>
              <a:path w="4728210" h="2545079">
                <a:moveTo>
                  <a:pt x="1552181" y="2449957"/>
                </a:moveTo>
                <a:lnTo>
                  <a:pt x="1551203" y="2432799"/>
                </a:lnTo>
                <a:lnTo>
                  <a:pt x="1551203" y="2432608"/>
                </a:lnTo>
                <a:lnTo>
                  <a:pt x="1548269" y="2416556"/>
                </a:lnTo>
                <a:lnTo>
                  <a:pt x="1527886" y="2376843"/>
                </a:lnTo>
                <a:lnTo>
                  <a:pt x="1491729" y="2355215"/>
                </a:lnTo>
                <a:lnTo>
                  <a:pt x="1489062" y="2362962"/>
                </a:lnTo>
                <a:lnTo>
                  <a:pt x="1500009" y="2367699"/>
                </a:lnTo>
                <a:lnTo>
                  <a:pt x="1509445" y="2374290"/>
                </a:lnTo>
                <a:lnTo>
                  <a:pt x="1532077" y="2418080"/>
                </a:lnTo>
                <a:lnTo>
                  <a:pt x="1534160" y="2432608"/>
                </a:lnTo>
                <a:lnTo>
                  <a:pt x="1534198" y="2432799"/>
                </a:lnTo>
                <a:lnTo>
                  <a:pt x="1532064" y="2480767"/>
                </a:lnTo>
                <a:lnTo>
                  <a:pt x="1517256" y="2516860"/>
                </a:lnTo>
                <a:lnTo>
                  <a:pt x="1489443" y="2536698"/>
                </a:lnTo>
                <a:lnTo>
                  <a:pt x="1491729" y="2544445"/>
                </a:lnTo>
                <a:lnTo>
                  <a:pt x="1527911" y="2523007"/>
                </a:lnTo>
                <a:lnTo>
                  <a:pt x="1548269" y="2483320"/>
                </a:lnTo>
                <a:lnTo>
                  <a:pt x="1551203" y="2467305"/>
                </a:lnTo>
                <a:lnTo>
                  <a:pt x="1552181" y="2449957"/>
                </a:lnTo>
                <a:close/>
              </a:path>
              <a:path w="4728210" h="2545079">
                <a:moveTo>
                  <a:pt x="1619364" y="2355342"/>
                </a:moveTo>
                <a:lnTo>
                  <a:pt x="1574914" y="2355342"/>
                </a:lnTo>
                <a:lnTo>
                  <a:pt x="1574914" y="2362962"/>
                </a:lnTo>
                <a:lnTo>
                  <a:pt x="1602854" y="2362962"/>
                </a:lnTo>
                <a:lnTo>
                  <a:pt x="1602854" y="2536952"/>
                </a:lnTo>
                <a:lnTo>
                  <a:pt x="1574914" y="2536952"/>
                </a:lnTo>
                <a:lnTo>
                  <a:pt x="1574914" y="2544572"/>
                </a:lnTo>
                <a:lnTo>
                  <a:pt x="1619364" y="2544572"/>
                </a:lnTo>
                <a:lnTo>
                  <a:pt x="1619364" y="2536952"/>
                </a:lnTo>
                <a:lnTo>
                  <a:pt x="1619364" y="2362962"/>
                </a:lnTo>
                <a:lnTo>
                  <a:pt x="1619364" y="2355342"/>
                </a:lnTo>
                <a:close/>
              </a:path>
              <a:path w="4728210" h="2545079">
                <a:moveTo>
                  <a:pt x="1990839" y="8636"/>
                </a:moveTo>
                <a:lnTo>
                  <a:pt x="1987791" y="0"/>
                </a:lnTo>
                <a:lnTo>
                  <a:pt x="1972424" y="5549"/>
                </a:lnTo>
                <a:lnTo>
                  <a:pt x="1958962" y="13589"/>
                </a:lnTo>
                <a:lnTo>
                  <a:pt x="1930082" y="52108"/>
                </a:lnTo>
                <a:lnTo>
                  <a:pt x="1920290" y="104775"/>
                </a:lnTo>
                <a:lnTo>
                  <a:pt x="1920227" y="105918"/>
                </a:lnTo>
                <a:lnTo>
                  <a:pt x="1921205" y="123444"/>
                </a:lnTo>
                <a:lnTo>
                  <a:pt x="1937626" y="174752"/>
                </a:lnTo>
                <a:lnTo>
                  <a:pt x="1972373" y="206184"/>
                </a:lnTo>
                <a:lnTo>
                  <a:pt x="1987791" y="211709"/>
                </a:lnTo>
                <a:lnTo>
                  <a:pt x="1990458" y="203200"/>
                </a:lnTo>
                <a:lnTo>
                  <a:pt x="1978406" y="197802"/>
                </a:lnTo>
                <a:lnTo>
                  <a:pt x="1967992" y="190334"/>
                </a:lnTo>
                <a:lnTo>
                  <a:pt x="1946592" y="155638"/>
                </a:lnTo>
                <a:lnTo>
                  <a:pt x="1939569" y="105918"/>
                </a:lnTo>
                <a:lnTo>
                  <a:pt x="1939531" y="104775"/>
                </a:lnTo>
                <a:lnTo>
                  <a:pt x="1940306" y="86728"/>
                </a:lnTo>
                <a:lnTo>
                  <a:pt x="1952104" y="42164"/>
                </a:lnTo>
                <a:lnTo>
                  <a:pt x="1978571" y="13957"/>
                </a:lnTo>
                <a:lnTo>
                  <a:pt x="1990839" y="8636"/>
                </a:lnTo>
                <a:close/>
              </a:path>
              <a:path w="4728210" h="2545079">
                <a:moveTo>
                  <a:pt x="2271890" y="2355342"/>
                </a:moveTo>
                <a:lnTo>
                  <a:pt x="2227313" y="2355342"/>
                </a:lnTo>
                <a:lnTo>
                  <a:pt x="2227313" y="2362962"/>
                </a:lnTo>
                <a:lnTo>
                  <a:pt x="2227313" y="2536952"/>
                </a:lnTo>
                <a:lnTo>
                  <a:pt x="2227313" y="2544572"/>
                </a:lnTo>
                <a:lnTo>
                  <a:pt x="2271890" y="2544572"/>
                </a:lnTo>
                <a:lnTo>
                  <a:pt x="2271890" y="2536952"/>
                </a:lnTo>
                <a:lnTo>
                  <a:pt x="2243950" y="2536952"/>
                </a:lnTo>
                <a:lnTo>
                  <a:pt x="2243950" y="2362962"/>
                </a:lnTo>
                <a:lnTo>
                  <a:pt x="2271890" y="2362962"/>
                </a:lnTo>
                <a:lnTo>
                  <a:pt x="2271890" y="2355342"/>
                </a:lnTo>
                <a:close/>
              </a:path>
              <a:path w="4728210" h="2545079">
                <a:moveTo>
                  <a:pt x="2273668" y="105918"/>
                </a:moveTo>
                <a:lnTo>
                  <a:pt x="2263800" y="52108"/>
                </a:lnTo>
                <a:lnTo>
                  <a:pt x="2234882" y="13589"/>
                </a:lnTo>
                <a:lnTo>
                  <a:pt x="2206104" y="0"/>
                </a:lnTo>
                <a:lnTo>
                  <a:pt x="2203056" y="8636"/>
                </a:lnTo>
                <a:lnTo>
                  <a:pt x="2215337" y="13957"/>
                </a:lnTo>
                <a:lnTo>
                  <a:pt x="2225891" y="21310"/>
                </a:lnTo>
                <a:lnTo>
                  <a:pt x="2247290" y="55435"/>
                </a:lnTo>
                <a:lnTo>
                  <a:pt x="2254364" y="104775"/>
                </a:lnTo>
                <a:lnTo>
                  <a:pt x="2253577" y="123444"/>
                </a:lnTo>
                <a:lnTo>
                  <a:pt x="2241791" y="169164"/>
                </a:lnTo>
                <a:lnTo>
                  <a:pt x="2215477" y="197802"/>
                </a:lnTo>
                <a:lnTo>
                  <a:pt x="2203437" y="203200"/>
                </a:lnTo>
                <a:lnTo>
                  <a:pt x="2206104" y="211709"/>
                </a:lnTo>
                <a:lnTo>
                  <a:pt x="2246566" y="187706"/>
                </a:lnTo>
                <a:lnTo>
                  <a:pt x="2269299" y="143344"/>
                </a:lnTo>
                <a:lnTo>
                  <a:pt x="2272563" y="125374"/>
                </a:lnTo>
                <a:lnTo>
                  <a:pt x="2273668" y="105918"/>
                </a:lnTo>
                <a:close/>
              </a:path>
              <a:path w="4728210" h="2545079">
                <a:moveTo>
                  <a:pt x="2865996" y="2355342"/>
                </a:moveTo>
                <a:lnTo>
                  <a:pt x="2821546" y="2355342"/>
                </a:lnTo>
                <a:lnTo>
                  <a:pt x="2821546" y="2362962"/>
                </a:lnTo>
                <a:lnTo>
                  <a:pt x="2849486" y="2362962"/>
                </a:lnTo>
                <a:lnTo>
                  <a:pt x="2849486" y="2536952"/>
                </a:lnTo>
                <a:lnTo>
                  <a:pt x="2821546" y="2536952"/>
                </a:lnTo>
                <a:lnTo>
                  <a:pt x="2821546" y="2544572"/>
                </a:lnTo>
                <a:lnTo>
                  <a:pt x="2865996" y="2544572"/>
                </a:lnTo>
                <a:lnTo>
                  <a:pt x="2865996" y="2536952"/>
                </a:lnTo>
                <a:lnTo>
                  <a:pt x="2865996" y="2362962"/>
                </a:lnTo>
                <a:lnTo>
                  <a:pt x="2865996" y="2355342"/>
                </a:lnTo>
                <a:close/>
              </a:path>
              <a:path w="4728210" h="2545079">
                <a:moveTo>
                  <a:pt x="4727816" y="2445512"/>
                </a:moveTo>
                <a:lnTo>
                  <a:pt x="4708893" y="2434209"/>
                </a:lnTo>
                <a:lnTo>
                  <a:pt x="4708893" y="2427224"/>
                </a:lnTo>
                <a:lnTo>
                  <a:pt x="4709655" y="2422525"/>
                </a:lnTo>
                <a:lnTo>
                  <a:pt x="4711179" y="2415540"/>
                </a:lnTo>
                <a:lnTo>
                  <a:pt x="4712703" y="2408428"/>
                </a:lnTo>
                <a:lnTo>
                  <a:pt x="4713465" y="2402205"/>
                </a:lnTo>
                <a:lnTo>
                  <a:pt x="4713465" y="2396617"/>
                </a:lnTo>
                <a:lnTo>
                  <a:pt x="4695355" y="2361095"/>
                </a:lnTo>
                <a:lnTo>
                  <a:pt x="4666856" y="2354834"/>
                </a:lnTo>
                <a:lnTo>
                  <a:pt x="4664316" y="2354834"/>
                </a:lnTo>
                <a:lnTo>
                  <a:pt x="4664316" y="2362454"/>
                </a:lnTo>
                <a:lnTo>
                  <a:pt x="4675365" y="2362454"/>
                </a:lnTo>
                <a:lnTo>
                  <a:pt x="4682985" y="2364994"/>
                </a:lnTo>
                <a:lnTo>
                  <a:pt x="4696574" y="2394839"/>
                </a:lnTo>
                <a:lnTo>
                  <a:pt x="4696574" y="2399538"/>
                </a:lnTo>
                <a:lnTo>
                  <a:pt x="4695939" y="2405253"/>
                </a:lnTo>
                <a:lnTo>
                  <a:pt x="4694542" y="2412111"/>
                </a:lnTo>
                <a:lnTo>
                  <a:pt x="4693272" y="2418969"/>
                </a:lnTo>
                <a:lnTo>
                  <a:pt x="4692637" y="2423795"/>
                </a:lnTo>
                <a:lnTo>
                  <a:pt x="4692637" y="2432431"/>
                </a:lnTo>
                <a:lnTo>
                  <a:pt x="4709401" y="2448687"/>
                </a:lnTo>
                <a:lnTo>
                  <a:pt x="4709401" y="2450465"/>
                </a:lnTo>
                <a:lnTo>
                  <a:pt x="4692637" y="2466848"/>
                </a:lnTo>
                <a:lnTo>
                  <a:pt x="4692637" y="2475357"/>
                </a:lnTo>
                <a:lnTo>
                  <a:pt x="4693272" y="2480310"/>
                </a:lnTo>
                <a:lnTo>
                  <a:pt x="4694542" y="2487041"/>
                </a:lnTo>
                <a:lnTo>
                  <a:pt x="4695939" y="2493899"/>
                </a:lnTo>
                <a:lnTo>
                  <a:pt x="4696574" y="2499741"/>
                </a:lnTo>
                <a:lnTo>
                  <a:pt x="4696574" y="2504313"/>
                </a:lnTo>
                <a:lnTo>
                  <a:pt x="4696053" y="2512707"/>
                </a:lnTo>
                <a:lnTo>
                  <a:pt x="4675365" y="2537460"/>
                </a:lnTo>
                <a:lnTo>
                  <a:pt x="4664316" y="2537460"/>
                </a:lnTo>
                <a:lnTo>
                  <a:pt x="4664316" y="2545080"/>
                </a:lnTo>
                <a:lnTo>
                  <a:pt x="4666856" y="2545080"/>
                </a:lnTo>
                <a:lnTo>
                  <a:pt x="4677829" y="2544254"/>
                </a:lnTo>
                <a:lnTo>
                  <a:pt x="4710582" y="2521229"/>
                </a:lnTo>
                <a:lnTo>
                  <a:pt x="4713465" y="2497074"/>
                </a:lnTo>
                <a:lnTo>
                  <a:pt x="4712703" y="2490724"/>
                </a:lnTo>
                <a:lnTo>
                  <a:pt x="4711179" y="2483739"/>
                </a:lnTo>
                <a:lnTo>
                  <a:pt x="4709655" y="2476627"/>
                </a:lnTo>
                <a:lnTo>
                  <a:pt x="4708893" y="2471928"/>
                </a:lnTo>
                <a:lnTo>
                  <a:pt x="4708893" y="2464943"/>
                </a:lnTo>
                <a:lnTo>
                  <a:pt x="4710417" y="2461260"/>
                </a:lnTo>
                <a:lnTo>
                  <a:pt x="4716767" y="2455418"/>
                </a:lnTo>
                <a:lnTo>
                  <a:pt x="4721466" y="2453894"/>
                </a:lnTo>
                <a:lnTo>
                  <a:pt x="4727816" y="2453640"/>
                </a:lnTo>
                <a:lnTo>
                  <a:pt x="4727816" y="2445512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151331" y="4962271"/>
            <a:ext cx="316230" cy="2051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50" spc="-25">
                <a:solidFill>
                  <a:srgbClr val="006FC0"/>
                </a:solidFill>
                <a:latin typeface="Cambria Math"/>
                <a:cs typeface="Cambria Math"/>
              </a:rPr>
              <a:t>𝑘=0</a:t>
            </a:r>
            <a:endParaRPr sz="1150">
              <a:latin typeface="Cambria Math"/>
              <a:cs typeface="Cambria Math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80898" y="4644898"/>
            <a:ext cx="291465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  <a:tabLst>
                <a:tab pos="2047875" algn="l"/>
              </a:tabLst>
            </a:pP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min</a:t>
            </a:r>
            <a:r>
              <a:rPr dirty="0" sz="1600" spc="-12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𝐽</a:t>
            </a:r>
            <a:r>
              <a:rPr dirty="0" sz="1600" spc="10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=</a:t>
            </a:r>
            <a:r>
              <a:rPr dirty="0" sz="1600" spc="13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 spc="985">
                <a:solidFill>
                  <a:srgbClr val="006FC0"/>
                </a:solidFill>
                <a:latin typeface="Cambria Math"/>
                <a:cs typeface="Cambria Math"/>
              </a:rPr>
              <a:t>∑</a:t>
            </a:r>
            <a:r>
              <a:rPr dirty="0" sz="1600" spc="32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𝑄</a:t>
            </a:r>
            <a:r>
              <a:rPr dirty="0" baseline="-16908" sz="1725">
                <a:solidFill>
                  <a:srgbClr val="006FC0"/>
                </a:solidFill>
                <a:latin typeface="Cambria Math"/>
                <a:cs typeface="Cambria Math"/>
              </a:rPr>
              <a:t>1</a:t>
            </a:r>
            <a:r>
              <a:rPr dirty="0" baseline="-16908" sz="1725" spc="494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𝑒</a:t>
            </a:r>
            <a:r>
              <a:rPr dirty="0" baseline="-16908" sz="1725">
                <a:solidFill>
                  <a:srgbClr val="006FC0"/>
                </a:solidFill>
                <a:latin typeface="Cambria Math"/>
                <a:cs typeface="Cambria Math"/>
              </a:rPr>
              <a:t>1</a:t>
            </a:r>
            <a:r>
              <a:rPr dirty="0" baseline="-16908" sz="1725" spc="697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908" sz="1725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6908" sz="1725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baseline="28985" sz="1725">
                <a:solidFill>
                  <a:srgbClr val="006FC0"/>
                </a:solidFill>
                <a:latin typeface="Cambria Math"/>
                <a:cs typeface="Cambria Math"/>
              </a:rPr>
              <a:t>2</a:t>
            </a:r>
            <a:r>
              <a:rPr dirty="0" baseline="28985" sz="1725" spc="254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+</a:t>
            </a:r>
            <a:r>
              <a:rPr dirty="0" sz="1600" spc="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𝑄</a:t>
            </a:r>
            <a:r>
              <a:rPr dirty="0" baseline="-16908" sz="1725">
                <a:solidFill>
                  <a:srgbClr val="006FC0"/>
                </a:solidFill>
                <a:latin typeface="Cambria Math"/>
                <a:cs typeface="Cambria Math"/>
              </a:rPr>
              <a:t>2</a:t>
            </a:r>
            <a:r>
              <a:rPr dirty="0" baseline="-16908" sz="1725" spc="547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 spc="-25">
                <a:solidFill>
                  <a:srgbClr val="006FC0"/>
                </a:solidFill>
                <a:latin typeface="Cambria Math"/>
                <a:cs typeface="Cambria Math"/>
              </a:rPr>
              <a:t>𝑒</a:t>
            </a:r>
            <a:r>
              <a:rPr dirty="0" baseline="-16908" sz="1725" spc="-37">
                <a:solidFill>
                  <a:srgbClr val="006FC0"/>
                </a:solidFill>
                <a:latin typeface="Cambria Math"/>
                <a:cs typeface="Cambria Math"/>
              </a:rPr>
              <a:t>2</a:t>
            </a:r>
            <a:endParaRPr baseline="-16908" sz="1725">
              <a:latin typeface="Cambria Math"/>
              <a:cs typeface="Cambria Math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3269488" y="4706492"/>
            <a:ext cx="317500" cy="189230"/>
          </a:xfrm>
          <a:custGeom>
            <a:avLst/>
            <a:gdLst/>
            <a:ahLst/>
            <a:cxnLst/>
            <a:rect l="l" t="t" r="r" b="b"/>
            <a:pathLst>
              <a:path w="317500" h="189229">
                <a:moveTo>
                  <a:pt x="256666" y="0"/>
                </a:moveTo>
                <a:lnTo>
                  <a:pt x="254000" y="7746"/>
                </a:lnTo>
                <a:lnTo>
                  <a:pt x="264953" y="12483"/>
                </a:lnTo>
                <a:lnTo>
                  <a:pt x="274383" y="19065"/>
                </a:lnTo>
                <a:lnTo>
                  <a:pt x="297021" y="62864"/>
                </a:lnTo>
                <a:lnTo>
                  <a:pt x="299847" y="93725"/>
                </a:lnTo>
                <a:lnTo>
                  <a:pt x="299134" y="110394"/>
                </a:lnTo>
                <a:lnTo>
                  <a:pt x="288544" y="151256"/>
                </a:lnTo>
                <a:lnTo>
                  <a:pt x="254381" y="181482"/>
                </a:lnTo>
                <a:lnTo>
                  <a:pt x="256666" y="189229"/>
                </a:lnTo>
                <a:lnTo>
                  <a:pt x="292850" y="167780"/>
                </a:lnTo>
                <a:lnTo>
                  <a:pt x="313213" y="128095"/>
                </a:lnTo>
                <a:lnTo>
                  <a:pt x="317119" y="94741"/>
                </a:lnTo>
                <a:lnTo>
                  <a:pt x="316153" y="77581"/>
                </a:lnTo>
                <a:lnTo>
                  <a:pt x="316142" y="77386"/>
                </a:lnTo>
                <a:lnTo>
                  <a:pt x="301498" y="33273"/>
                </a:lnTo>
                <a:lnTo>
                  <a:pt x="270404" y="5002"/>
                </a:lnTo>
                <a:lnTo>
                  <a:pt x="256666" y="0"/>
                </a:lnTo>
                <a:close/>
              </a:path>
              <a:path w="317500" h="189229">
                <a:moveTo>
                  <a:pt x="60325" y="0"/>
                </a:moveTo>
                <a:lnTo>
                  <a:pt x="24266" y="21627"/>
                </a:lnTo>
                <a:lnTo>
                  <a:pt x="3905" y="61340"/>
                </a:lnTo>
                <a:lnTo>
                  <a:pt x="0" y="94741"/>
                </a:lnTo>
                <a:lnTo>
                  <a:pt x="879" y="110394"/>
                </a:lnTo>
                <a:lnTo>
                  <a:pt x="15494" y="156209"/>
                </a:lnTo>
                <a:lnTo>
                  <a:pt x="46533" y="184302"/>
                </a:lnTo>
                <a:lnTo>
                  <a:pt x="60325" y="189229"/>
                </a:lnTo>
                <a:lnTo>
                  <a:pt x="62737" y="181482"/>
                </a:lnTo>
                <a:lnTo>
                  <a:pt x="51950" y="176742"/>
                </a:lnTo>
                <a:lnTo>
                  <a:pt x="42640" y="170132"/>
                </a:lnTo>
                <a:lnTo>
                  <a:pt x="20050" y="125539"/>
                </a:lnTo>
                <a:lnTo>
                  <a:pt x="17272" y="93725"/>
                </a:lnTo>
                <a:lnTo>
                  <a:pt x="17964" y="77581"/>
                </a:lnTo>
                <a:lnTo>
                  <a:pt x="28448" y="37718"/>
                </a:lnTo>
                <a:lnTo>
                  <a:pt x="62991" y="7746"/>
                </a:lnTo>
                <a:lnTo>
                  <a:pt x="60325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3299714" y="4644898"/>
            <a:ext cx="243204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6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908" sz="1725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6908" sz="1725">
              <a:latin typeface="Cambria Math"/>
              <a:cs typeface="Cambria Math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4679315" y="4706492"/>
            <a:ext cx="650875" cy="189865"/>
          </a:xfrm>
          <a:custGeom>
            <a:avLst/>
            <a:gdLst/>
            <a:ahLst/>
            <a:cxnLst/>
            <a:rect l="l" t="t" r="r" b="b"/>
            <a:pathLst>
              <a:path w="650875" h="189864">
                <a:moveTo>
                  <a:pt x="44577" y="127"/>
                </a:moveTo>
                <a:lnTo>
                  <a:pt x="0" y="127"/>
                </a:lnTo>
                <a:lnTo>
                  <a:pt x="0" y="7747"/>
                </a:lnTo>
                <a:lnTo>
                  <a:pt x="0" y="181737"/>
                </a:lnTo>
                <a:lnTo>
                  <a:pt x="0" y="189357"/>
                </a:lnTo>
                <a:lnTo>
                  <a:pt x="44577" y="189357"/>
                </a:lnTo>
                <a:lnTo>
                  <a:pt x="44577" y="181737"/>
                </a:lnTo>
                <a:lnTo>
                  <a:pt x="16637" y="181737"/>
                </a:lnTo>
                <a:lnTo>
                  <a:pt x="16637" y="7747"/>
                </a:lnTo>
                <a:lnTo>
                  <a:pt x="44577" y="7747"/>
                </a:lnTo>
                <a:lnTo>
                  <a:pt x="44577" y="127"/>
                </a:lnTo>
                <a:close/>
              </a:path>
              <a:path w="650875" h="189864">
                <a:moveTo>
                  <a:pt x="332613" y="7747"/>
                </a:moveTo>
                <a:lnTo>
                  <a:pt x="329946" y="0"/>
                </a:lnTo>
                <a:lnTo>
                  <a:pt x="316217" y="5003"/>
                </a:lnTo>
                <a:lnTo>
                  <a:pt x="304203" y="12217"/>
                </a:lnTo>
                <a:lnTo>
                  <a:pt x="278396" y="46634"/>
                </a:lnTo>
                <a:lnTo>
                  <a:pt x="269671" y="93726"/>
                </a:lnTo>
                <a:lnTo>
                  <a:pt x="269621" y="94742"/>
                </a:lnTo>
                <a:lnTo>
                  <a:pt x="270497" y="110401"/>
                </a:lnTo>
                <a:lnTo>
                  <a:pt x="270586" y="112090"/>
                </a:lnTo>
                <a:lnTo>
                  <a:pt x="285115" y="156210"/>
                </a:lnTo>
                <a:lnTo>
                  <a:pt x="316153" y="184315"/>
                </a:lnTo>
                <a:lnTo>
                  <a:pt x="329946" y="189230"/>
                </a:lnTo>
                <a:lnTo>
                  <a:pt x="332359" y="181483"/>
                </a:lnTo>
                <a:lnTo>
                  <a:pt x="321564" y="176745"/>
                </a:lnTo>
                <a:lnTo>
                  <a:pt x="312254" y="170141"/>
                </a:lnTo>
                <a:lnTo>
                  <a:pt x="289661" y="125539"/>
                </a:lnTo>
                <a:lnTo>
                  <a:pt x="286893" y="93726"/>
                </a:lnTo>
                <a:lnTo>
                  <a:pt x="287578" y="77584"/>
                </a:lnTo>
                <a:lnTo>
                  <a:pt x="298069" y="37719"/>
                </a:lnTo>
                <a:lnTo>
                  <a:pt x="321729" y="12484"/>
                </a:lnTo>
                <a:lnTo>
                  <a:pt x="332613" y="7747"/>
                </a:lnTo>
                <a:close/>
              </a:path>
              <a:path w="650875" h="189864">
                <a:moveTo>
                  <a:pt x="583692" y="94742"/>
                </a:moveTo>
                <a:lnTo>
                  <a:pt x="582714" y="77584"/>
                </a:lnTo>
                <a:lnTo>
                  <a:pt x="582714" y="77393"/>
                </a:lnTo>
                <a:lnTo>
                  <a:pt x="579780" y="61341"/>
                </a:lnTo>
                <a:lnTo>
                  <a:pt x="559396" y="21628"/>
                </a:lnTo>
                <a:lnTo>
                  <a:pt x="523240" y="0"/>
                </a:lnTo>
                <a:lnTo>
                  <a:pt x="520573" y="7747"/>
                </a:lnTo>
                <a:lnTo>
                  <a:pt x="531520" y="12484"/>
                </a:lnTo>
                <a:lnTo>
                  <a:pt x="540956" y="19075"/>
                </a:lnTo>
                <a:lnTo>
                  <a:pt x="563587" y="62865"/>
                </a:lnTo>
                <a:lnTo>
                  <a:pt x="565670" y="77393"/>
                </a:lnTo>
                <a:lnTo>
                  <a:pt x="565708" y="77584"/>
                </a:lnTo>
                <a:lnTo>
                  <a:pt x="563575" y="125552"/>
                </a:lnTo>
                <a:lnTo>
                  <a:pt x="548767" y="161645"/>
                </a:lnTo>
                <a:lnTo>
                  <a:pt x="520954" y="181483"/>
                </a:lnTo>
                <a:lnTo>
                  <a:pt x="523240" y="189230"/>
                </a:lnTo>
                <a:lnTo>
                  <a:pt x="559422" y="167792"/>
                </a:lnTo>
                <a:lnTo>
                  <a:pt x="579780" y="128104"/>
                </a:lnTo>
                <a:lnTo>
                  <a:pt x="582714" y="112090"/>
                </a:lnTo>
                <a:lnTo>
                  <a:pt x="583692" y="94742"/>
                </a:lnTo>
                <a:close/>
              </a:path>
              <a:path w="650875" h="189864">
                <a:moveTo>
                  <a:pt x="650875" y="127"/>
                </a:moveTo>
                <a:lnTo>
                  <a:pt x="606425" y="127"/>
                </a:lnTo>
                <a:lnTo>
                  <a:pt x="606425" y="7747"/>
                </a:lnTo>
                <a:lnTo>
                  <a:pt x="634365" y="7747"/>
                </a:lnTo>
                <a:lnTo>
                  <a:pt x="634365" y="181737"/>
                </a:lnTo>
                <a:lnTo>
                  <a:pt x="606425" y="181737"/>
                </a:lnTo>
                <a:lnTo>
                  <a:pt x="606425" y="189357"/>
                </a:lnTo>
                <a:lnTo>
                  <a:pt x="650875" y="189357"/>
                </a:lnTo>
                <a:lnTo>
                  <a:pt x="650875" y="181737"/>
                </a:lnTo>
                <a:lnTo>
                  <a:pt x="650875" y="7747"/>
                </a:lnTo>
                <a:lnTo>
                  <a:pt x="650875" y="127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3625722" y="4644898"/>
            <a:ext cx="160972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</a:pPr>
            <a:r>
              <a:rPr dirty="0" baseline="28985" sz="1725">
                <a:solidFill>
                  <a:srgbClr val="006FC0"/>
                </a:solidFill>
                <a:latin typeface="Cambria Math"/>
                <a:cs typeface="Cambria Math"/>
              </a:rPr>
              <a:t>2</a:t>
            </a:r>
            <a:r>
              <a:rPr dirty="0" baseline="28985" sz="1725" spc="232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+</a:t>
            </a:r>
            <a:r>
              <a:rPr dirty="0" sz="1600" spc="2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⋯</a:t>
            </a:r>
            <a:r>
              <a:rPr dirty="0" sz="1600" spc="-6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+</a:t>
            </a:r>
            <a:r>
              <a:rPr dirty="0" sz="1600" spc="-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𝑄</a:t>
            </a:r>
            <a:r>
              <a:rPr dirty="0" baseline="-16908" sz="1725">
                <a:solidFill>
                  <a:srgbClr val="006FC0"/>
                </a:solidFill>
                <a:latin typeface="Cambria Math"/>
                <a:cs typeface="Cambria Math"/>
              </a:rPr>
              <a:t>𝑛</a:t>
            </a:r>
            <a:r>
              <a:rPr dirty="0" baseline="-16908" sz="1725" spc="622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𝑒</a:t>
            </a:r>
            <a:r>
              <a:rPr dirty="0" baseline="-16908" sz="1725">
                <a:solidFill>
                  <a:srgbClr val="006FC0"/>
                </a:solidFill>
                <a:latin typeface="Cambria Math"/>
                <a:cs typeface="Cambria Math"/>
              </a:rPr>
              <a:t>𝑛</a:t>
            </a:r>
            <a:r>
              <a:rPr dirty="0" baseline="-16908" sz="1725" spc="217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sz="16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908" sz="1725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6908" sz="1725">
              <a:latin typeface="Cambria Math"/>
              <a:cs typeface="Cambria Math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340858" y="4623561"/>
            <a:ext cx="112395" cy="2051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50" spc="-50">
                <a:solidFill>
                  <a:srgbClr val="006FC0"/>
                </a:solidFill>
                <a:latin typeface="Cambria Math"/>
                <a:cs typeface="Cambria Math"/>
              </a:rPr>
              <a:t>2</a:t>
            </a:r>
            <a:endParaRPr sz="1150">
              <a:latin typeface="Cambria Math"/>
              <a:cs typeface="Cambria Math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47090" y="4947869"/>
            <a:ext cx="245745" cy="2051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150" spc="-25">
                <a:solidFill>
                  <a:srgbClr val="006FC0"/>
                </a:solidFill>
                <a:latin typeface="Cambria Math"/>
                <a:cs typeface="Cambria Math"/>
              </a:rPr>
              <a:t>𝑁</a:t>
            </a:r>
            <a:r>
              <a:rPr dirty="0" baseline="-14619" sz="1425" spc="-37">
                <a:solidFill>
                  <a:srgbClr val="006FC0"/>
                </a:solidFill>
                <a:latin typeface="Cambria Math"/>
                <a:cs typeface="Cambria Math"/>
              </a:rPr>
              <a:t>𝑐</a:t>
            </a:r>
            <a:endParaRPr baseline="-14619" sz="1425">
              <a:latin typeface="Cambria Math"/>
              <a:cs typeface="Cambria Math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926211" y="5259070"/>
            <a:ext cx="4464685" cy="190500"/>
          </a:xfrm>
          <a:custGeom>
            <a:avLst/>
            <a:gdLst/>
            <a:ahLst/>
            <a:cxnLst/>
            <a:rect l="l" t="t" r="r" b="b"/>
            <a:pathLst>
              <a:path w="4464685" h="190500">
                <a:moveTo>
                  <a:pt x="63627" y="254"/>
                </a:moveTo>
                <a:lnTo>
                  <a:pt x="61036" y="254"/>
                </a:lnTo>
                <a:lnTo>
                  <a:pt x="50050" y="1066"/>
                </a:lnTo>
                <a:lnTo>
                  <a:pt x="17259" y="23914"/>
                </a:lnTo>
                <a:lnTo>
                  <a:pt x="14363" y="41910"/>
                </a:lnTo>
                <a:lnTo>
                  <a:pt x="14363" y="47498"/>
                </a:lnTo>
                <a:lnTo>
                  <a:pt x="15151" y="53721"/>
                </a:lnTo>
                <a:lnTo>
                  <a:pt x="16713" y="60833"/>
                </a:lnTo>
                <a:lnTo>
                  <a:pt x="18275" y="67818"/>
                </a:lnTo>
                <a:lnTo>
                  <a:pt x="19050" y="72517"/>
                </a:lnTo>
                <a:lnTo>
                  <a:pt x="19050" y="79502"/>
                </a:lnTo>
                <a:lnTo>
                  <a:pt x="17475" y="83312"/>
                </a:lnTo>
                <a:lnTo>
                  <a:pt x="14312" y="86233"/>
                </a:lnTo>
                <a:lnTo>
                  <a:pt x="11163" y="89027"/>
                </a:lnTo>
                <a:lnTo>
                  <a:pt x="6388" y="90678"/>
                </a:lnTo>
                <a:lnTo>
                  <a:pt x="0" y="90805"/>
                </a:lnTo>
                <a:lnTo>
                  <a:pt x="0" y="99187"/>
                </a:lnTo>
                <a:lnTo>
                  <a:pt x="6388" y="99187"/>
                </a:lnTo>
                <a:lnTo>
                  <a:pt x="11163" y="100711"/>
                </a:lnTo>
                <a:lnTo>
                  <a:pt x="17475" y="106553"/>
                </a:lnTo>
                <a:lnTo>
                  <a:pt x="19050" y="110236"/>
                </a:lnTo>
                <a:lnTo>
                  <a:pt x="19050" y="117221"/>
                </a:lnTo>
                <a:lnTo>
                  <a:pt x="18275" y="121920"/>
                </a:lnTo>
                <a:lnTo>
                  <a:pt x="16713" y="129032"/>
                </a:lnTo>
                <a:lnTo>
                  <a:pt x="15151" y="136017"/>
                </a:lnTo>
                <a:lnTo>
                  <a:pt x="14363" y="142367"/>
                </a:lnTo>
                <a:lnTo>
                  <a:pt x="14363" y="147828"/>
                </a:lnTo>
                <a:lnTo>
                  <a:pt x="15087" y="157899"/>
                </a:lnTo>
                <a:lnTo>
                  <a:pt x="40551" y="187540"/>
                </a:lnTo>
                <a:lnTo>
                  <a:pt x="61036" y="190500"/>
                </a:lnTo>
                <a:lnTo>
                  <a:pt x="63627" y="190500"/>
                </a:lnTo>
                <a:lnTo>
                  <a:pt x="63627" y="182880"/>
                </a:lnTo>
                <a:lnTo>
                  <a:pt x="52489" y="182880"/>
                </a:lnTo>
                <a:lnTo>
                  <a:pt x="44945" y="180340"/>
                </a:lnTo>
                <a:lnTo>
                  <a:pt x="31318" y="149606"/>
                </a:lnTo>
                <a:lnTo>
                  <a:pt x="31318" y="145034"/>
                </a:lnTo>
                <a:lnTo>
                  <a:pt x="31978" y="139192"/>
                </a:lnTo>
                <a:lnTo>
                  <a:pt x="34645" y="125603"/>
                </a:lnTo>
                <a:lnTo>
                  <a:pt x="35306" y="120650"/>
                </a:lnTo>
                <a:lnTo>
                  <a:pt x="35306" y="112141"/>
                </a:lnTo>
                <a:lnTo>
                  <a:pt x="33642" y="107442"/>
                </a:lnTo>
                <a:lnTo>
                  <a:pt x="30314" y="103886"/>
                </a:lnTo>
                <a:lnTo>
                  <a:pt x="27000" y="100203"/>
                </a:lnTo>
                <a:lnTo>
                  <a:pt x="23037" y="97536"/>
                </a:lnTo>
                <a:lnTo>
                  <a:pt x="18453" y="95758"/>
                </a:lnTo>
                <a:lnTo>
                  <a:pt x="18453" y="93980"/>
                </a:lnTo>
                <a:lnTo>
                  <a:pt x="23037" y="92329"/>
                </a:lnTo>
                <a:lnTo>
                  <a:pt x="27000" y="89662"/>
                </a:lnTo>
                <a:lnTo>
                  <a:pt x="30314" y="85979"/>
                </a:lnTo>
                <a:lnTo>
                  <a:pt x="33642" y="82423"/>
                </a:lnTo>
                <a:lnTo>
                  <a:pt x="35306" y="77724"/>
                </a:lnTo>
                <a:lnTo>
                  <a:pt x="35306" y="69215"/>
                </a:lnTo>
                <a:lnTo>
                  <a:pt x="34645" y="64262"/>
                </a:lnTo>
                <a:lnTo>
                  <a:pt x="31978" y="50546"/>
                </a:lnTo>
                <a:lnTo>
                  <a:pt x="31318" y="44831"/>
                </a:lnTo>
                <a:lnTo>
                  <a:pt x="31318" y="40132"/>
                </a:lnTo>
                <a:lnTo>
                  <a:pt x="31813" y="32270"/>
                </a:lnTo>
                <a:lnTo>
                  <a:pt x="52489" y="7874"/>
                </a:lnTo>
                <a:lnTo>
                  <a:pt x="63627" y="7874"/>
                </a:lnTo>
                <a:lnTo>
                  <a:pt x="63627" y="254"/>
                </a:lnTo>
                <a:close/>
              </a:path>
              <a:path w="4464685" h="190500">
                <a:moveTo>
                  <a:pt x="353441" y="0"/>
                </a:moveTo>
                <a:lnTo>
                  <a:pt x="308927" y="0"/>
                </a:lnTo>
                <a:lnTo>
                  <a:pt x="308927" y="7620"/>
                </a:lnTo>
                <a:lnTo>
                  <a:pt x="308927" y="182880"/>
                </a:lnTo>
                <a:lnTo>
                  <a:pt x="308927" y="190500"/>
                </a:lnTo>
                <a:lnTo>
                  <a:pt x="353441" y="190500"/>
                </a:lnTo>
                <a:lnTo>
                  <a:pt x="353441" y="182880"/>
                </a:lnTo>
                <a:lnTo>
                  <a:pt x="325475" y="182880"/>
                </a:lnTo>
                <a:lnTo>
                  <a:pt x="325475" y="7620"/>
                </a:lnTo>
                <a:lnTo>
                  <a:pt x="353441" y="7620"/>
                </a:lnTo>
                <a:lnTo>
                  <a:pt x="353441" y="0"/>
                </a:lnTo>
                <a:close/>
              </a:path>
              <a:path w="4464685" h="190500">
                <a:moveTo>
                  <a:pt x="763397" y="8382"/>
                </a:moveTo>
                <a:lnTo>
                  <a:pt x="760730" y="635"/>
                </a:lnTo>
                <a:lnTo>
                  <a:pt x="747001" y="5638"/>
                </a:lnTo>
                <a:lnTo>
                  <a:pt x="734987" y="12839"/>
                </a:lnTo>
                <a:lnTo>
                  <a:pt x="709180" y="47218"/>
                </a:lnTo>
                <a:lnTo>
                  <a:pt x="700443" y="94361"/>
                </a:lnTo>
                <a:lnTo>
                  <a:pt x="700405" y="95250"/>
                </a:lnTo>
                <a:lnTo>
                  <a:pt x="701281" y="111036"/>
                </a:lnTo>
                <a:lnTo>
                  <a:pt x="701370" y="112661"/>
                </a:lnTo>
                <a:lnTo>
                  <a:pt x="715899" y="156845"/>
                </a:lnTo>
                <a:lnTo>
                  <a:pt x="746937" y="184886"/>
                </a:lnTo>
                <a:lnTo>
                  <a:pt x="760730" y="189865"/>
                </a:lnTo>
                <a:lnTo>
                  <a:pt x="763143" y="182118"/>
                </a:lnTo>
                <a:lnTo>
                  <a:pt x="752348" y="177368"/>
                </a:lnTo>
                <a:lnTo>
                  <a:pt x="743038" y="170726"/>
                </a:lnTo>
                <a:lnTo>
                  <a:pt x="720445" y="126174"/>
                </a:lnTo>
                <a:lnTo>
                  <a:pt x="717677" y="94361"/>
                </a:lnTo>
                <a:lnTo>
                  <a:pt x="718362" y="78219"/>
                </a:lnTo>
                <a:lnTo>
                  <a:pt x="728853" y="38354"/>
                </a:lnTo>
                <a:lnTo>
                  <a:pt x="752513" y="13119"/>
                </a:lnTo>
                <a:lnTo>
                  <a:pt x="763397" y="8382"/>
                </a:lnTo>
                <a:close/>
              </a:path>
              <a:path w="4464685" h="190500">
                <a:moveTo>
                  <a:pt x="1014476" y="95250"/>
                </a:moveTo>
                <a:lnTo>
                  <a:pt x="1013510" y="78219"/>
                </a:lnTo>
                <a:lnTo>
                  <a:pt x="1013498" y="77978"/>
                </a:lnTo>
                <a:lnTo>
                  <a:pt x="1010564" y="61950"/>
                </a:lnTo>
                <a:lnTo>
                  <a:pt x="990180" y="22212"/>
                </a:lnTo>
                <a:lnTo>
                  <a:pt x="954024" y="635"/>
                </a:lnTo>
                <a:lnTo>
                  <a:pt x="951357" y="8382"/>
                </a:lnTo>
                <a:lnTo>
                  <a:pt x="962304" y="13119"/>
                </a:lnTo>
                <a:lnTo>
                  <a:pt x="971740" y="19710"/>
                </a:lnTo>
                <a:lnTo>
                  <a:pt x="994371" y="63512"/>
                </a:lnTo>
                <a:lnTo>
                  <a:pt x="996454" y="77978"/>
                </a:lnTo>
                <a:lnTo>
                  <a:pt x="996492" y="78219"/>
                </a:lnTo>
                <a:lnTo>
                  <a:pt x="994359" y="126174"/>
                </a:lnTo>
                <a:lnTo>
                  <a:pt x="979551" y="162229"/>
                </a:lnTo>
                <a:lnTo>
                  <a:pt x="951738" y="182118"/>
                </a:lnTo>
                <a:lnTo>
                  <a:pt x="954024" y="189865"/>
                </a:lnTo>
                <a:lnTo>
                  <a:pt x="990206" y="168402"/>
                </a:lnTo>
                <a:lnTo>
                  <a:pt x="1010564" y="128714"/>
                </a:lnTo>
                <a:lnTo>
                  <a:pt x="1013498" y="112661"/>
                </a:lnTo>
                <a:lnTo>
                  <a:pt x="1014476" y="95250"/>
                </a:lnTo>
                <a:close/>
              </a:path>
              <a:path w="4464685" h="190500">
                <a:moveTo>
                  <a:pt x="1081659" y="0"/>
                </a:moveTo>
                <a:lnTo>
                  <a:pt x="1037209" y="0"/>
                </a:lnTo>
                <a:lnTo>
                  <a:pt x="1037209" y="7620"/>
                </a:lnTo>
                <a:lnTo>
                  <a:pt x="1065149" y="7620"/>
                </a:lnTo>
                <a:lnTo>
                  <a:pt x="1065149" y="182880"/>
                </a:lnTo>
                <a:lnTo>
                  <a:pt x="1037209" y="182880"/>
                </a:lnTo>
                <a:lnTo>
                  <a:pt x="1037209" y="190500"/>
                </a:lnTo>
                <a:lnTo>
                  <a:pt x="1081659" y="190500"/>
                </a:lnTo>
                <a:lnTo>
                  <a:pt x="1081659" y="182880"/>
                </a:lnTo>
                <a:lnTo>
                  <a:pt x="1081659" y="7620"/>
                </a:lnTo>
                <a:lnTo>
                  <a:pt x="1081659" y="0"/>
                </a:lnTo>
                <a:close/>
              </a:path>
              <a:path w="4464685" h="190500">
                <a:moveTo>
                  <a:pt x="1731137" y="0"/>
                </a:moveTo>
                <a:lnTo>
                  <a:pt x="1686560" y="0"/>
                </a:lnTo>
                <a:lnTo>
                  <a:pt x="1686560" y="7620"/>
                </a:lnTo>
                <a:lnTo>
                  <a:pt x="1686560" y="182880"/>
                </a:lnTo>
                <a:lnTo>
                  <a:pt x="1686560" y="190500"/>
                </a:lnTo>
                <a:lnTo>
                  <a:pt x="1731137" y="190500"/>
                </a:lnTo>
                <a:lnTo>
                  <a:pt x="1731137" y="182880"/>
                </a:lnTo>
                <a:lnTo>
                  <a:pt x="1703197" y="182880"/>
                </a:lnTo>
                <a:lnTo>
                  <a:pt x="1703197" y="7620"/>
                </a:lnTo>
                <a:lnTo>
                  <a:pt x="1731137" y="7620"/>
                </a:lnTo>
                <a:lnTo>
                  <a:pt x="1731137" y="0"/>
                </a:lnTo>
                <a:close/>
              </a:path>
              <a:path w="4464685" h="190500">
                <a:moveTo>
                  <a:pt x="2147189" y="8382"/>
                </a:moveTo>
                <a:lnTo>
                  <a:pt x="2144522" y="635"/>
                </a:lnTo>
                <a:lnTo>
                  <a:pt x="2130793" y="5638"/>
                </a:lnTo>
                <a:lnTo>
                  <a:pt x="2118779" y="12839"/>
                </a:lnTo>
                <a:lnTo>
                  <a:pt x="2092972" y="47218"/>
                </a:lnTo>
                <a:lnTo>
                  <a:pt x="2084235" y="94361"/>
                </a:lnTo>
                <a:lnTo>
                  <a:pt x="2084197" y="95250"/>
                </a:lnTo>
                <a:lnTo>
                  <a:pt x="2085073" y="111036"/>
                </a:lnTo>
                <a:lnTo>
                  <a:pt x="2085162" y="112661"/>
                </a:lnTo>
                <a:lnTo>
                  <a:pt x="2099691" y="156845"/>
                </a:lnTo>
                <a:lnTo>
                  <a:pt x="2130729" y="184886"/>
                </a:lnTo>
                <a:lnTo>
                  <a:pt x="2144522" y="189865"/>
                </a:lnTo>
                <a:lnTo>
                  <a:pt x="2146935" y="182118"/>
                </a:lnTo>
                <a:lnTo>
                  <a:pt x="2136140" y="177368"/>
                </a:lnTo>
                <a:lnTo>
                  <a:pt x="2126831" y="170726"/>
                </a:lnTo>
                <a:lnTo>
                  <a:pt x="2104237" y="126174"/>
                </a:lnTo>
                <a:lnTo>
                  <a:pt x="2101469" y="94361"/>
                </a:lnTo>
                <a:lnTo>
                  <a:pt x="2102154" y="78219"/>
                </a:lnTo>
                <a:lnTo>
                  <a:pt x="2112645" y="38354"/>
                </a:lnTo>
                <a:lnTo>
                  <a:pt x="2136305" y="13119"/>
                </a:lnTo>
                <a:lnTo>
                  <a:pt x="2147189" y="8382"/>
                </a:lnTo>
                <a:close/>
              </a:path>
              <a:path w="4464685" h="190500">
                <a:moveTo>
                  <a:pt x="2398255" y="95250"/>
                </a:moveTo>
                <a:lnTo>
                  <a:pt x="2397302" y="78219"/>
                </a:lnTo>
                <a:lnTo>
                  <a:pt x="2397290" y="77978"/>
                </a:lnTo>
                <a:lnTo>
                  <a:pt x="2394356" y="61950"/>
                </a:lnTo>
                <a:lnTo>
                  <a:pt x="2373973" y="22212"/>
                </a:lnTo>
                <a:lnTo>
                  <a:pt x="2337816" y="635"/>
                </a:lnTo>
                <a:lnTo>
                  <a:pt x="2335149" y="8382"/>
                </a:lnTo>
                <a:lnTo>
                  <a:pt x="2346096" y="13119"/>
                </a:lnTo>
                <a:lnTo>
                  <a:pt x="2355519" y="19710"/>
                </a:lnTo>
                <a:lnTo>
                  <a:pt x="2378164" y="63512"/>
                </a:lnTo>
                <a:lnTo>
                  <a:pt x="2380246" y="77978"/>
                </a:lnTo>
                <a:lnTo>
                  <a:pt x="2380284" y="78219"/>
                </a:lnTo>
                <a:lnTo>
                  <a:pt x="2378151" y="126174"/>
                </a:lnTo>
                <a:lnTo>
                  <a:pt x="2363343" y="162229"/>
                </a:lnTo>
                <a:lnTo>
                  <a:pt x="2335517" y="182118"/>
                </a:lnTo>
                <a:lnTo>
                  <a:pt x="2337816" y="189865"/>
                </a:lnTo>
                <a:lnTo>
                  <a:pt x="2373998" y="168402"/>
                </a:lnTo>
                <a:lnTo>
                  <a:pt x="2394356" y="128714"/>
                </a:lnTo>
                <a:lnTo>
                  <a:pt x="2397290" y="112661"/>
                </a:lnTo>
                <a:lnTo>
                  <a:pt x="2398255" y="95250"/>
                </a:lnTo>
                <a:close/>
              </a:path>
              <a:path w="4464685" h="190500">
                <a:moveTo>
                  <a:pt x="2465451" y="0"/>
                </a:moveTo>
                <a:lnTo>
                  <a:pt x="2421001" y="0"/>
                </a:lnTo>
                <a:lnTo>
                  <a:pt x="2421001" y="7620"/>
                </a:lnTo>
                <a:lnTo>
                  <a:pt x="2448941" y="7620"/>
                </a:lnTo>
                <a:lnTo>
                  <a:pt x="2448941" y="182880"/>
                </a:lnTo>
                <a:lnTo>
                  <a:pt x="2421001" y="182880"/>
                </a:lnTo>
                <a:lnTo>
                  <a:pt x="2421001" y="190500"/>
                </a:lnTo>
                <a:lnTo>
                  <a:pt x="2465451" y="190500"/>
                </a:lnTo>
                <a:lnTo>
                  <a:pt x="2465451" y="182880"/>
                </a:lnTo>
                <a:lnTo>
                  <a:pt x="2465451" y="7620"/>
                </a:lnTo>
                <a:lnTo>
                  <a:pt x="2465451" y="0"/>
                </a:lnTo>
                <a:close/>
              </a:path>
              <a:path w="4464685" h="190500">
                <a:moveTo>
                  <a:pt x="3532505" y="0"/>
                </a:moveTo>
                <a:lnTo>
                  <a:pt x="3487928" y="0"/>
                </a:lnTo>
                <a:lnTo>
                  <a:pt x="3487928" y="7620"/>
                </a:lnTo>
                <a:lnTo>
                  <a:pt x="3487928" y="182880"/>
                </a:lnTo>
                <a:lnTo>
                  <a:pt x="3487928" y="190500"/>
                </a:lnTo>
                <a:lnTo>
                  <a:pt x="3532505" y="190500"/>
                </a:lnTo>
                <a:lnTo>
                  <a:pt x="3532505" y="182880"/>
                </a:lnTo>
                <a:lnTo>
                  <a:pt x="3504565" y="182880"/>
                </a:lnTo>
                <a:lnTo>
                  <a:pt x="3504565" y="7620"/>
                </a:lnTo>
                <a:lnTo>
                  <a:pt x="3532505" y="7620"/>
                </a:lnTo>
                <a:lnTo>
                  <a:pt x="3532505" y="0"/>
                </a:lnTo>
                <a:close/>
              </a:path>
              <a:path w="4464685" h="190500">
                <a:moveTo>
                  <a:pt x="3960749" y="8382"/>
                </a:moveTo>
                <a:lnTo>
                  <a:pt x="3958082" y="635"/>
                </a:lnTo>
                <a:lnTo>
                  <a:pt x="3944353" y="5638"/>
                </a:lnTo>
                <a:lnTo>
                  <a:pt x="3932339" y="12839"/>
                </a:lnTo>
                <a:lnTo>
                  <a:pt x="3906532" y="47218"/>
                </a:lnTo>
                <a:lnTo>
                  <a:pt x="3897795" y="94361"/>
                </a:lnTo>
                <a:lnTo>
                  <a:pt x="3897757" y="95250"/>
                </a:lnTo>
                <a:lnTo>
                  <a:pt x="3898633" y="111036"/>
                </a:lnTo>
                <a:lnTo>
                  <a:pt x="3898722" y="112661"/>
                </a:lnTo>
                <a:lnTo>
                  <a:pt x="3913251" y="156845"/>
                </a:lnTo>
                <a:lnTo>
                  <a:pt x="3944289" y="184886"/>
                </a:lnTo>
                <a:lnTo>
                  <a:pt x="3958082" y="189865"/>
                </a:lnTo>
                <a:lnTo>
                  <a:pt x="3960495" y="182118"/>
                </a:lnTo>
                <a:lnTo>
                  <a:pt x="3949700" y="177368"/>
                </a:lnTo>
                <a:lnTo>
                  <a:pt x="3940391" y="170726"/>
                </a:lnTo>
                <a:lnTo>
                  <a:pt x="3917797" y="126174"/>
                </a:lnTo>
                <a:lnTo>
                  <a:pt x="3915029" y="94361"/>
                </a:lnTo>
                <a:lnTo>
                  <a:pt x="3915714" y="78219"/>
                </a:lnTo>
                <a:lnTo>
                  <a:pt x="3926205" y="38354"/>
                </a:lnTo>
                <a:lnTo>
                  <a:pt x="3949865" y="13119"/>
                </a:lnTo>
                <a:lnTo>
                  <a:pt x="3960749" y="8382"/>
                </a:lnTo>
                <a:close/>
              </a:path>
              <a:path w="4464685" h="190500">
                <a:moveTo>
                  <a:pt x="4211828" y="95250"/>
                </a:moveTo>
                <a:lnTo>
                  <a:pt x="4210863" y="78219"/>
                </a:lnTo>
                <a:lnTo>
                  <a:pt x="4210850" y="77978"/>
                </a:lnTo>
                <a:lnTo>
                  <a:pt x="4207916" y="61950"/>
                </a:lnTo>
                <a:lnTo>
                  <a:pt x="4187533" y="22212"/>
                </a:lnTo>
                <a:lnTo>
                  <a:pt x="4151376" y="635"/>
                </a:lnTo>
                <a:lnTo>
                  <a:pt x="4148709" y="8382"/>
                </a:lnTo>
                <a:lnTo>
                  <a:pt x="4159656" y="13119"/>
                </a:lnTo>
                <a:lnTo>
                  <a:pt x="4169092" y="19710"/>
                </a:lnTo>
                <a:lnTo>
                  <a:pt x="4191724" y="63512"/>
                </a:lnTo>
                <a:lnTo>
                  <a:pt x="4193806" y="77978"/>
                </a:lnTo>
                <a:lnTo>
                  <a:pt x="4193844" y="78219"/>
                </a:lnTo>
                <a:lnTo>
                  <a:pt x="4191711" y="126174"/>
                </a:lnTo>
                <a:lnTo>
                  <a:pt x="4176903" y="162229"/>
                </a:lnTo>
                <a:lnTo>
                  <a:pt x="4149090" y="182118"/>
                </a:lnTo>
                <a:lnTo>
                  <a:pt x="4151376" y="189865"/>
                </a:lnTo>
                <a:lnTo>
                  <a:pt x="4187558" y="168402"/>
                </a:lnTo>
                <a:lnTo>
                  <a:pt x="4207916" y="128714"/>
                </a:lnTo>
                <a:lnTo>
                  <a:pt x="4210850" y="112661"/>
                </a:lnTo>
                <a:lnTo>
                  <a:pt x="4211828" y="95250"/>
                </a:lnTo>
                <a:close/>
              </a:path>
              <a:path w="4464685" h="190500">
                <a:moveTo>
                  <a:pt x="4279011" y="0"/>
                </a:moveTo>
                <a:lnTo>
                  <a:pt x="4234561" y="0"/>
                </a:lnTo>
                <a:lnTo>
                  <a:pt x="4234561" y="7620"/>
                </a:lnTo>
                <a:lnTo>
                  <a:pt x="4262501" y="7620"/>
                </a:lnTo>
                <a:lnTo>
                  <a:pt x="4262501" y="182880"/>
                </a:lnTo>
                <a:lnTo>
                  <a:pt x="4234561" y="182880"/>
                </a:lnTo>
                <a:lnTo>
                  <a:pt x="4234561" y="190500"/>
                </a:lnTo>
                <a:lnTo>
                  <a:pt x="4279011" y="190500"/>
                </a:lnTo>
                <a:lnTo>
                  <a:pt x="4279011" y="182880"/>
                </a:lnTo>
                <a:lnTo>
                  <a:pt x="4279011" y="7620"/>
                </a:lnTo>
                <a:lnTo>
                  <a:pt x="4279011" y="0"/>
                </a:lnTo>
                <a:close/>
              </a:path>
              <a:path w="4464685" h="190500">
                <a:moveTo>
                  <a:pt x="4464431" y="90932"/>
                </a:moveTo>
                <a:lnTo>
                  <a:pt x="4458081" y="90678"/>
                </a:lnTo>
                <a:lnTo>
                  <a:pt x="4453382" y="89154"/>
                </a:lnTo>
                <a:lnTo>
                  <a:pt x="4450207" y="86233"/>
                </a:lnTo>
                <a:lnTo>
                  <a:pt x="4447032" y="83439"/>
                </a:lnTo>
                <a:lnTo>
                  <a:pt x="4445508" y="79629"/>
                </a:lnTo>
                <a:lnTo>
                  <a:pt x="4445508" y="72644"/>
                </a:lnTo>
                <a:lnTo>
                  <a:pt x="4446270" y="67945"/>
                </a:lnTo>
                <a:lnTo>
                  <a:pt x="4447794" y="60960"/>
                </a:lnTo>
                <a:lnTo>
                  <a:pt x="4449318" y="53848"/>
                </a:lnTo>
                <a:lnTo>
                  <a:pt x="4450080" y="47625"/>
                </a:lnTo>
                <a:lnTo>
                  <a:pt x="4450080" y="42037"/>
                </a:lnTo>
                <a:lnTo>
                  <a:pt x="4431970" y="6451"/>
                </a:lnTo>
                <a:lnTo>
                  <a:pt x="4403471" y="254"/>
                </a:lnTo>
                <a:lnTo>
                  <a:pt x="4400931" y="254"/>
                </a:lnTo>
                <a:lnTo>
                  <a:pt x="4400931" y="7874"/>
                </a:lnTo>
                <a:lnTo>
                  <a:pt x="4411980" y="7874"/>
                </a:lnTo>
                <a:lnTo>
                  <a:pt x="4419600" y="10414"/>
                </a:lnTo>
                <a:lnTo>
                  <a:pt x="4433189" y="40259"/>
                </a:lnTo>
                <a:lnTo>
                  <a:pt x="4433189" y="44958"/>
                </a:lnTo>
                <a:lnTo>
                  <a:pt x="4432554" y="50673"/>
                </a:lnTo>
                <a:lnTo>
                  <a:pt x="4431157" y="57531"/>
                </a:lnTo>
                <a:lnTo>
                  <a:pt x="4429887" y="64389"/>
                </a:lnTo>
                <a:lnTo>
                  <a:pt x="4429252" y="69215"/>
                </a:lnTo>
                <a:lnTo>
                  <a:pt x="4429252" y="77851"/>
                </a:lnTo>
                <a:lnTo>
                  <a:pt x="4446016" y="94107"/>
                </a:lnTo>
                <a:lnTo>
                  <a:pt x="4446016" y="95885"/>
                </a:lnTo>
                <a:lnTo>
                  <a:pt x="4429252" y="112141"/>
                </a:lnTo>
                <a:lnTo>
                  <a:pt x="4429252" y="120777"/>
                </a:lnTo>
                <a:lnTo>
                  <a:pt x="4429887" y="125603"/>
                </a:lnTo>
                <a:lnTo>
                  <a:pt x="4431157" y="132461"/>
                </a:lnTo>
                <a:lnTo>
                  <a:pt x="4432554" y="139319"/>
                </a:lnTo>
                <a:lnTo>
                  <a:pt x="4433189" y="145161"/>
                </a:lnTo>
                <a:lnTo>
                  <a:pt x="4433189" y="149733"/>
                </a:lnTo>
                <a:lnTo>
                  <a:pt x="4432668" y="158127"/>
                </a:lnTo>
                <a:lnTo>
                  <a:pt x="4411980" y="182880"/>
                </a:lnTo>
                <a:lnTo>
                  <a:pt x="4400931" y="182880"/>
                </a:lnTo>
                <a:lnTo>
                  <a:pt x="4400931" y="190500"/>
                </a:lnTo>
                <a:lnTo>
                  <a:pt x="4403471" y="190500"/>
                </a:lnTo>
                <a:lnTo>
                  <a:pt x="4414444" y="189623"/>
                </a:lnTo>
                <a:lnTo>
                  <a:pt x="4447197" y="166649"/>
                </a:lnTo>
                <a:lnTo>
                  <a:pt x="4450080" y="142494"/>
                </a:lnTo>
                <a:lnTo>
                  <a:pt x="4449318" y="136144"/>
                </a:lnTo>
                <a:lnTo>
                  <a:pt x="4447794" y="129159"/>
                </a:lnTo>
                <a:lnTo>
                  <a:pt x="4446270" y="122047"/>
                </a:lnTo>
                <a:lnTo>
                  <a:pt x="4445508" y="117348"/>
                </a:lnTo>
                <a:lnTo>
                  <a:pt x="4445508" y="110363"/>
                </a:lnTo>
                <a:lnTo>
                  <a:pt x="4447032" y="106680"/>
                </a:lnTo>
                <a:lnTo>
                  <a:pt x="4453382" y="100838"/>
                </a:lnTo>
                <a:lnTo>
                  <a:pt x="4458081" y="99314"/>
                </a:lnTo>
                <a:lnTo>
                  <a:pt x="4464431" y="99060"/>
                </a:lnTo>
                <a:lnTo>
                  <a:pt x="4464431" y="90932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368198" y="5100168"/>
            <a:ext cx="4754880" cy="62039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880"/>
              </a:spcBef>
              <a:tabLst>
                <a:tab pos="1661160" algn="l"/>
                <a:tab pos="3045460" algn="l"/>
              </a:tabLst>
            </a:pP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+</a:t>
            </a:r>
            <a:r>
              <a:rPr dirty="0" sz="1600" spc="-3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 spc="985">
                <a:solidFill>
                  <a:srgbClr val="006FC0"/>
                </a:solidFill>
                <a:latin typeface="Cambria Math"/>
                <a:cs typeface="Cambria Math"/>
              </a:rPr>
              <a:t>∑</a:t>
            </a:r>
            <a:r>
              <a:rPr dirty="0" sz="1600" spc="31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𝑅</a:t>
            </a:r>
            <a:r>
              <a:rPr dirty="0" baseline="-16908" sz="1725">
                <a:solidFill>
                  <a:srgbClr val="006FC0"/>
                </a:solidFill>
                <a:latin typeface="Cambria Math"/>
                <a:cs typeface="Cambria Math"/>
              </a:rPr>
              <a:t>1</a:t>
            </a:r>
            <a:r>
              <a:rPr dirty="0" baseline="-16908" sz="1725" spc="509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∆𝑢</a:t>
            </a:r>
            <a:r>
              <a:rPr dirty="0" baseline="-16908" sz="1725">
                <a:solidFill>
                  <a:srgbClr val="006FC0"/>
                </a:solidFill>
                <a:latin typeface="Cambria Math"/>
                <a:cs typeface="Cambria Math"/>
              </a:rPr>
              <a:t>1</a:t>
            </a:r>
            <a:r>
              <a:rPr dirty="0" baseline="-16908" sz="1725" spc="697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908" sz="1725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6908" sz="1725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baseline="28985" sz="1725">
                <a:solidFill>
                  <a:srgbClr val="006FC0"/>
                </a:solidFill>
                <a:latin typeface="Cambria Math"/>
                <a:cs typeface="Cambria Math"/>
              </a:rPr>
              <a:t>2</a:t>
            </a:r>
            <a:r>
              <a:rPr dirty="0" baseline="28985" sz="1725" spc="27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+</a:t>
            </a:r>
            <a:r>
              <a:rPr dirty="0" sz="1600" spc="1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𝑅</a:t>
            </a:r>
            <a:r>
              <a:rPr dirty="0" baseline="-16908" sz="1725">
                <a:solidFill>
                  <a:srgbClr val="006FC0"/>
                </a:solidFill>
                <a:latin typeface="Cambria Math"/>
                <a:cs typeface="Cambria Math"/>
              </a:rPr>
              <a:t>2</a:t>
            </a:r>
            <a:r>
              <a:rPr dirty="0" baseline="-16908" sz="1725" spc="577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∆𝑢</a:t>
            </a:r>
            <a:r>
              <a:rPr dirty="0" baseline="-16908" sz="1725">
                <a:solidFill>
                  <a:srgbClr val="006FC0"/>
                </a:solidFill>
                <a:latin typeface="Cambria Math"/>
                <a:cs typeface="Cambria Math"/>
              </a:rPr>
              <a:t>2</a:t>
            </a:r>
            <a:r>
              <a:rPr dirty="0" baseline="-16908" sz="1725" spc="187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sz="16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908" sz="1725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6908" sz="1725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baseline="28985" sz="1725">
                <a:solidFill>
                  <a:srgbClr val="006FC0"/>
                </a:solidFill>
                <a:latin typeface="Cambria Math"/>
                <a:cs typeface="Cambria Math"/>
              </a:rPr>
              <a:t>2</a:t>
            </a:r>
            <a:r>
              <a:rPr dirty="0" baseline="28985" sz="1725" spc="254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+</a:t>
            </a:r>
            <a:r>
              <a:rPr dirty="0" sz="1600" spc="3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⋯</a:t>
            </a:r>
            <a:r>
              <a:rPr dirty="0" sz="1600" spc="-8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+</a:t>
            </a:r>
            <a:r>
              <a:rPr dirty="0" sz="1600" spc="3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𝑅</a:t>
            </a:r>
            <a:r>
              <a:rPr dirty="0" baseline="-16908" sz="1725">
                <a:solidFill>
                  <a:srgbClr val="006FC0"/>
                </a:solidFill>
                <a:latin typeface="Cambria Math"/>
                <a:cs typeface="Cambria Math"/>
              </a:rPr>
              <a:t>𝑛</a:t>
            </a:r>
            <a:r>
              <a:rPr dirty="0" baseline="-16908" sz="1725" spc="66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∆𝑢</a:t>
            </a:r>
            <a:r>
              <a:rPr dirty="0" baseline="-16908" sz="1725">
                <a:solidFill>
                  <a:srgbClr val="006FC0"/>
                </a:solidFill>
                <a:latin typeface="Cambria Math"/>
                <a:cs typeface="Cambria Math"/>
              </a:rPr>
              <a:t>𝑛</a:t>
            </a:r>
            <a:r>
              <a:rPr dirty="0" baseline="-16908" sz="1725" spc="217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sz="16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908" sz="1725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6908" sz="1725">
              <a:latin typeface="Cambria Math"/>
              <a:cs typeface="Cambria Math"/>
            </a:endParaRPr>
          </a:p>
          <a:p>
            <a:pPr marL="261620">
              <a:lnSpc>
                <a:spcPct val="100000"/>
              </a:lnSpc>
              <a:spcBef>
                <a:spcPts val="595"/>
              </a:spcBef>
            </a:pPr>
            <a:r>
              <a:rPr dirty="0" sz="1150" spc="-25">
                <a:solidFill>
                  <a:srgbClr val="006FC0"/>
                </a:solidFill>
                <a:latin typeface="Cambria Math"/>
                <a:cs typeface="Cambria Math"/>
              </a:rPr>
              <a:t>𝑘=1</a:t>
            </a:r>
            <a:endParaRPr sz="1150">
              <a:latin typeface="Cambria Math"/>
              <a:cs typeface="Cambria Math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215509" y="5177154"/>
            <a:ext cx="112395" cy="2051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50" spc="-50">
                <a:solidFill>
                  <a:srgbClr val="006FC0"/>
                </a:solidFill>
                <a:latin typeface="Cambria Math"/>
                <a:cs typeface="Cambria Math"/>
              </a:rPr>
              <a:t>2</a:t>
            </a:r>
            <a:endParaRPr sz="1150">
              <a:latin typeface="Cambria Math"/>
              <a:cs typeface="Cambria Math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508508" y="2263172"/>
            <a:ext cx="2654935" cy="232156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27635">
              <a:lnSpc>
                <a:spcPct val="100000"/>
              </a:lnSpc>
              <a:spcBef>
                <a:spcPts val="265"/>
              </a:spcBef>
              <a:tabLst>
                <a:tab pos="716280" algn="l"/>
                <a:tab pos="1661795" algn="l"/>
              </a:tabLst>
            </a:pP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𝑦</a:t>
            </a:r>
            <a:r>
              <a:rPr dirty="0" sz="1800" spc="36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4957" sz="195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4957" sz="195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=</a:t>
            </a:r>
            <a:r>
              <a:rPr dirty="0" sz="1800" spc="9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𝐶𝑥</a:t>
            </a:r>
            <a:r>
              <a:rPr dirty="0" sz="1800" spc="38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4957" sz="195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4957" sz="195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+</a:t>
            </a:r>
            <a:r>
              <a:rPr dirty="0" sz="1800" spc="-3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𝐷𝑢</a:t>
            </a:r>
            <a:r>
              <a:rPr dirty="0" sz="1800" spc="39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4957" sz="195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4957" sz="1950">
              <a:latin typeface="Cambria Math"/>
              <a:cs typeface="Cambria Math"/>
            </a:endParaRPr>
          </a:p>
          <a:p>
            <a:pPr marL="87630">
              <a:lnSpc>
                <a:spcPct val="100000"/>
              </a:lnSpc>
              <a:spcBef>
                <a:spcPts val="225"/>
              </a:spcBef>
            </a:pPr>
            <a:r>
              <a:rPr dirty="0" u="sng" sz="2400" spc="-1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Restricciones</a:t>
            </a:r>
            <a:endParaRPr sz="2400">
              <a:latin typeface="Arial"/>
              <a:cs typeface="Arial"/>
            </a:endParaRPr>
          </a:p>
          <a:p>
            <a:pPr marL="149225">
              <a:lnSpc>
                <a:spcPct val="100000"/>
              </a:lnSpc>
              <a:spcBef>
                <a:spcPts val="10"/>
              </a:spcBef>
            </a:pPr>
            <a:r>
              <a:rPr dirty="0" sz="1800" spc="50">
                <a:solidFill>
                  <a:srgbClr val="006FC0"/>
                </a:solidFill>
                <a:latin typeface="Cambria Math"/>
                <a:cs typeface="Cambria Math"/>
              </a:rPr>
              <a:t>𝑦</a:t>
            </a:r>
            <a:r>
              <a:rPr dirty="0" baseline="-14957" sz="1950" spc="75">
                <a:solidFill>
                  <a:srgbClr val="006FC0"/>
                </a:solidFill>
                <a:latin typeface="Cambria Math"/>
                <a:cs typeface="Cambria Math"/>
              </a:rPr>
              <a:t>𝑚𝑖𝑛</a:t>
            </a:r>
            <a:r>
              <a:rPr dirty="0" baseline="-14957" sz="1950" spc="55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≤</a:t>
            </a:r>
            <a:r>
              <a:rPr dirty="0" sz="1800" spc="14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𝑦(𝑡</a:t>
            </a:r>
            <a:r>
              <a:rPr dirty="0" baseline="-14957" sz="1950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)</a:t>
            </a:r>
            <a:r>
              <a:rPr dirty="0" sz="1800" spc="12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≤</a:t>
            </a:r>
            <a:r>
              <a:rPr dirty="0" sz="1800" spc="14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 spc="-20">
                <a:solidFill>
                  <a:srgbClr val="006FC0"/>
                </a:solidFill>
                <a:latin typeface="Cambria Math"/>
                <a:cs typeface="Cambria Math"/>
              </a:rPr>
              <a:t>𝑦</a:t>
            </a:r>
            <a:r>
              <a:rPr dirty="0" baseline="-14957" sz="1950" spc="-30">
                <a:solidFill>
                  <a:srgbClr val="006FC0"/>
                </a:solidFill>
                <a:latin typeface="Cambria Math"/>
                <a:cs typeface="Cambria Math"/>
              </a:rPr>
              <a:t>𝑚𝑎𝑥</a:t>
            </a:r>
            <a:endParaRPr baseline="-14957" sz="1950">
              <a:latin typeface="Cambria Math"/>
              <a:cs typeface="Cambria Math"/>
            </a:endParaRPr>
          </a:p>
          <a:p>
            <a:pPr marL="125095">
              <a:lnSpc>
                <a:spcPct val="100000"/>
              </a:lnSpc>
              <a:spcBef>
                <a:spcPts val="110"/>
              </a:spcBef>
            </a:pPr>
            <a:r>
              <a:rPr dirty="0" sz="1800" spc="65">
                <a:solidFill>
                  <a:srgbClr val="006FC0"/>
                </a:solidFill>
                <a:latin typeface="Cambria Math"/>
                <a:cs typeface="Cambria Math"/>
              </a:rPr>
              <a:t>𝑢</a:t>
            </a:r>
            <a:r>
              <a:rPr dirty="0" baseline="-14957" sz="1950" spc="97">
                <a:solidFill>
                  <a:srgbClr val="006FC0"/>
                </a:solidFill>
                <a:latin typeface="Cambria Math"/>
                <a:cs typeface="Cambria Math"/>
              </a:rPr>
              <a:t>𝑚𝑖𝑛</a:t>
            </a:r>
            <a:r>
              <a:rPr dirty="0" baseline="-14957" sz="1950" spc="547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≤</a:t>
            </a:r>
            <a:r>
              <a:rPr dirty="0" sz="1800" spc="14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𝑢(𝑡</a:t>
            </a:r>
            <a:r>
              <a:rPr dirty="0" baseline="-14957" sz="1950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)</a:t>
            </a:r>
            <a:r>
              <a:rPr dirty="0" sz="1800" spc="14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≤</a:t>
            </a:r>
            <a:r>
              <a:rPr dirty="0" sz="1800" spc="14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 spc="50">
                <a:solidFill>
                  <a:srgbClr val="006FC0"/>
                </a:solidFill>
                <a:latin typeface="Cambria Math"/>
                <a:cs typeface="Cambria Math"/>
              </a:rPr>
              <a:t>𝑢</a:t>
            </a:r>
            <a:r>
              <a:rPr dirty="0" baseline="-14957" sz="1950" spc="75">
                <a:solidFill>
                  <a:srgbClr val="006FC0"/>
                </a:solidFill>
                <a:latin typeface="Cambria Math"/>
                <a:cs typeface="Cambria Math"/>
              </a:rPr>
              <a:t>𝑚𝑎𝑥</a:t>
            </a:r>
            <a:endParaRPr baseline="-14957" sz="1950">
              <a:latin typeface="Cambria Math"/>
              <a:cs typeface="Cambria Math"/>
            </a:endParaRPr>
          </a:p>
          <a:p>
            <a:pPr marL="138430">
              <a:lnSpc>
                <a:spcPct val="100000"/>
              </a:lnSpc>
              <a:spcBef>
                <a:spcPts val="25"/>
              </a:spcBef>
            </a:pPr>
            <a:r>
              <a:rPr dirty="0" sz="1800" spc="55">
                <a:solidFill>
                  <a:srgbClr val="006FC0"/>
                </a:solidFill>
                <a:latin typeface="Cambria Math"/>
                <a:cs typeface="Cambria Math"/>
              </a:rPr>
              <a:t>∆𝑢</a:t>
            </a:r>
            <a:r>
              <a:rPr dirty="0" baseline="-14957" sz="1950" spc="82">
                <a:solidFill>
                  <a:srgbClr val="006FC0"/>
                </a:solidFill>
                <a:latin typeface="Cambria Math"/>
                <a:cs typeface="Cambria Math"/>
              </a:rPr>
              <a:t>𝑚𝑖𝑛</a:t>
            </a:r>
            <a:r>
              <a:rPr dirty="0" sz="1800" spc="55">
                <a:solidFill>
                  <a:srgbClr val="006FC0"/>
                </a:solidFill>
                <a:latin typeface="Cambria Math"/>
                <a:cs typeface="Cambria Math"/>
              </a:rPr>
              <a:t>≤</a:t>
            </a:r>
            <a:r>
              <a:rPr dirty="0" sz="1800" spc="16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∆𝑢(𝑡</a:t>
            </a:r>
            <a:r>
              <a:rPr dirty="0" baseline="-14957" sz="1950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)</a:t>
            </a:r>
            <a:r>
              <a:rPr dirty="0" sz="1800" spc="14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≤</a:t>
            </a:r>
            <a:r>
              <a:rPr dirty="0" sz="1800" spc="17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 spc="45">
                <a:solidFill>
                  <a:srgbClr val="006FC0"/>
                </a:solidFill>
                <a:latin typeface="Cambria Math"/>
                <a:cs typeface="Cambria Math"/>
              </a:rPr>
              <a:t>∆𝑢</a:t>
            </a:r>
            <a:r>
              <a:rPr dirty="0" baseline="-14957" sz="1950" spc="67">
                <a:solidFill>
                  <a:srgbClr val="006FC0"/>
                </a:solidFill>
                <a:latin typeface="Cambria Math"/>
                <a:cs typeface="Cambria Math"/>
              </a:rPr>
              <a:t>𝑚𝑎𝑥</a:t>
            </a:r>
            <a:endParaRPr baseline="-14957" sz="1950">
              <a:latin typeface="Cambria Math"/>
              <a:cs typeface="Cambria Math"/>
            </a:endParaRPr>
          </a:p>
          <a:p>
            <a:pPr marL="50800">
              <a:lnSpc>
                <a:spcPct val="100000"/>
              </a:lnSpc>
              <a:spcBef>
                <a:spcPts val="1275"/>
              </a:spcBef>
            </a:pPr>
            <a:r>
              <a:rPr dirty="0" u="sng" sz="24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Función</a:t>
            </a:r>
            <a:r>
              <a:rPr dirty="0" u="sng" sz="2400" spc="-4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4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2400" spc="-25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400" spc="-2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Coste</a:t>
            </a:r>
            <a:endParaRPr sz="2400">
              <a:latin typeface="Arial"/>
              <a:cs typeface="Arial"/>
            </a:endParaRPr>
          </a:p>
          <a:p>
            <a:pPr marL="704215">
              <a:lnSpc>
                <a:spcPct val="100000"/>
              </a:lnSpc>
              <a:spcBef>
                <a:spcPts val="480"/>
              </a:spcBef>
            </a:pPr>
            <a:r>
              <a:rPr dirty="0" sz="1150" spc="25">
                <a:solidFill>
                  <a:srgbClr val="006FC0"/>
                </a:solidFill>
                <a:latin typeface="Cambria Math"/>
                <a:cs typeface="Cambria Math"/>
              </a:rPr>
              <a:t>𝑁</a:t>
            </a:r>
            <a:r>
              <a:rPr dirty="0" baseline="-14619" sz="1425" spc="37">
                <a:solidFill>
                  <a:srgbClr val="006FC0"/>
                </a:solidFill>
                <a:latin typeface="Cambria Math"/>
                <a:cs typeface="Cambria Math"/>
              </a:rPr>
              <a:t>𝑝</a:t>
            </a:r>
            <a:endParaRPr baseline="-14619" sz="1425">
              <a:latin typeface="Cambria Math"/>
              <a:cs typeface="Cambria Math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4498847" y="1530096"/>
            <a:ext cx="4478020" cy="4523740"/>
            <a:chOff x="4498847" y="1530096"/>
            <a:chExt cx="4478020" cy="4523740"/>
          </a:xfrm>
        </p:grpSpPr>
        <p:pic>
          <p:nvPicPr>
            <p:cNvPr id="25" name="object 2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8847" y="1530096"/>
              <a:ext cx="4477511" cy="2170176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5337048" y="3919727"/>
              <a:ext cx="3639185" cy="2134235"/>
            </a:xfrm>
            <a:custGeom>
              <a:avLst/>
              <a:gdLst/>
              <a:ahLst/>
              <a:cxnLst/>
              <a:rect l="l" t="t" r="r" b="b"/>
              <a:pathLst>
                <a:path w="3639184" h="2134235">
                  <a:moveTo>
                    <a:pt x="3639185" y="2075700"/>
                  </a:moveTo>
                  <a:lnTo>
                    <a:pt x="3618280" y="2063496"/>
                  </a:lnTo>
                  <a:lnTo>
                    <a:pt x="3539109" y="2017318"/>
                  </a:lnTo>
                  <a:lnTo>
                    <a:pt x="3531616" y="2019274"/>
                  </a:lnTo>
                  <a:lnTo>
                    <a:pt x="3528187" y="2025091"/>
                  </a:lnTo>
                  <a:lnTo>
                    <a:pt x="3524885" y="2030907"/>
                  </a:lnTo>
                  <a:lnTo>
                    <a:pt x="3526790" y="2038375"/>
                  </a:lnTo>
                  <a:lnTo>
                    <a:pt x="3569843" y="2063496"/>
                  </a:lnTo>
                  <a:lnTo>
                    <a:pt x="1362456" y="2063496"/>
                  </a:lnTo>
                  <a:lnTo>
                    <a:pt x="1362456" y="69202"/>
                  </a:lnTo>
                  <a:lnTo>
                    <a:pt x="1384173" y="106426"/>
                  </a:lnTo>
                  <a:lnTo>
                    <a:pt x="1387602" y="112268"/>
                  </a:lnTo>
                  <a:lnTo>
                    <a:pt x="1395095" y="114300"/>
                  </a:lnTo>
                  <a:lnTo>
                    <a:pt x="1400810" y="110871"/>
                  </a:lnTo>
                  <a:lnTo>
                    <a:pt x="1406652" y="107442"/>
                  </a:lnTo>
                  <a:lnTo>
                    <a:pt x="1408684" y="100076"/>
                  </a:lnTo>
                  <a:lnTo>
                    <a:pt x="1364335" y="24130"/>
                  </a:lnTo>
                  <a:lnTo>
                    <a:pt x="1350264" y="0"/>
                  </a:lnTo>
                  <a:lnTo>
                    <a:pt x="1291844" y="100076"/>
                  </a:lnTo>
                  <a:lnTo>
                    <a:pt x="1293876" y="107442"/>
                  </a:lnTo>
                  <a:lnTo>
                    <a:pt x="1299718" y="110871"/>
                  </a:lnTo>
                  <a:lnTo>
                    <a:pt x="1305433" y="114300"/>
                  </a:lnTo>
                  <a:lnTo>
                    <a:pt x="1312926" y="112268"/>
                  </a:lnTo>
                  <a:lnTo>
                    <a:pt x="1316355" y="106426"/>
                  </a:lnTo>
                  <a:lnTo>
                    <a:pt x="1338072" y="69202"/>
                  </a:lnTo>
                  <a:lnTo>
                    <a:pt x="1338072" y="2063496"/>
                  </a:lnTo>
                  <a:lnTo>
                    <a:pt x="0" y="2063496"/>
                  </a:lnTo>
                  <a:lnTo>
                    <a:pt x="0" y="2087880"/>
                  </a:lnTo>
                  <a:lnTo>
                    <a:pt x="1338072" y="2087880"/>
                  </a:lnTo>
                  <a:lnTo>
                    <a:pt x="1362456" y="2087994"/>
                  </a:lnTo>
                  <a:lnTo>
                    <a:pt x="3569868" y="2087880"/>
                  </a:lnTo>
                  <a:lnTo>
                    <a:pt x="3526790" y="2113000"/>
                  </a:lnTo>
                  <a:lnTo>
                    <a:pt x="3524885" y="2120468"/>
                  </a:lnTo>
                  <a:lnTo>
                    <a:pt x="3528187" y="2126284"/>
                  </a:lnTo>
                  <a:lnTo>
                    <a:pt x="3531616" y="2132101"/>
                  </a:lnTo>
                  <a:lnTo>
                    <a:pt x="3539109" y="2134057"/>
                  </a:lnTo>
                  <a:lnTo>
                    <a:pt x="3618280" y="2087880"/>
                  </a:lnTo>
                  <a:lnTo>
                    <a:pt x="3639185" y="2075700"/>
                  </a:lnTo>
                  <a:close/>
                </a:path>
              </a:pathLst>
            </a:custGeom>
            <a:solidFill>
              <a:srgbClr val="17B5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6408419" y="4056888"/>
              <a:ext cx="540385" cy="76200"/>
            </a:xfrm>
            <a:custGeom>
              <a:avLst/>
              <a:gdLst/>
              <a:ahLst/>
              <a:cxnLst/>
              <a:rect l="l" t="t" r="r" b="b"/>
              <a:pathLst>
                <a:path w="540384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540384" h="76200">
                  <a:moveTo>
                    <a:pt x="463803" y="0"/>
                  </a:moveTo>
                  <a:lnTo>
                    <a:pt x="463803" y="76200"/>
                  </a:lnTo>
                  <a:lnTo>
                    <a:pt x="527303" y="44450"/>
                  </a:lnTo>
                  <a:lnTo>
                    <a:pt x="476503" y="44450"/>
                  </a:lnTo>
                  <a:lnTo>
                    <a:pt x="476503" y="31750"/>
                  </a:lnTo>
                  <a:lnTo>
                    <a:pt x="527303" y="31750"/>
                  </a:lnTo>
                  <a:lnTo>
                    <a:pt x="463803" y="0"/>
                  </a:lnTo>
                  <a:close/>
                </a:path>
                <a:path w="540384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540384" h="76200">
                  <a:moveTo>
                    <a:pt x="463803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463803" y="44450"/>
                  </a:lnTo>
                  <a:lnTo>
                    <a:pt x="463803" y="31750"/>
                  </a:lnTo>
                  <a:close/>
                </a:path>
                <a:path w="540384" h="76200">
                  <a:moveTo>
                    <a:pt x="527303" y="31750"/>
                  </a:moveTo>
                  <a:lnTo>
                    <a:pt x="476503" y="31750"/>
                  </a:lnTo>
                  <a:lnTo>
                    <a:pt x="476503" y="44450"/>
                  </a:lnTo>
                  <a:lnTo>
                    <a:pt x="527303" y="44450"/>
                  </a:lnTo>
                  <a:lnTo>
                    <a:pt x="540003" y="38100"/>
                  </a:lnTo>
                  <a:lnTo>
                    <a:pt x="527303" y="3175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661403" y="4223003"/>
              <a:ext cx="2088514" cy="0"/>
            </a:xfrm>
            <a:custGeom>
              <a:avLst/>
              <a:gdLst/>
              <a:ahLst/>
              <a:cxnLst/>
              <a:rect l="l" t="t" r="r" b="b"/>
              <a:pathLst>
                <a:path w="2088515" h="0">
                  <a:moveTo>
                    <a:pt x="0" y="0"/>
                  </a:moveTo>
                  <a:lnTo>
                    <a:pt x="2088006" y="0"/>
                  </a:lnTo>
                </a:path>
              </a:pathLst>
            </a:custGeom>
            <a:ln w="21336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6164960" y="3907663"/>
            <a:ext cx="27749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20">
                <a:solidFill>
                  <a:srgbClr val="006FC0"/>
                </a:solidFill>
                <a:latin typeface="Arial MT"/>
                <a:cs typeface="Arial MT"/>
              </a:rPr>
              <a:t>Past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6741414" y="3910710"/>
            <a:ext cx="39560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10">
                <a:solidFill>
                  <a:srgbClr val="006FC0"/>
                </a:solidFill>
                <a:latin typeface="Arial MT"/>
                <a:cs typeface="Arial MT"/>
              </a:rPr>
              <a:t>Future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5678423" y="4194047"/>
            <a:ext cx="2971800" cy="939165"/>
            <a:chOff x="5678423" y="4194047"/>
            <a:chExt cx="2971800" cy="939165"/>
          </a:xfrm>
        </p:grpSpPr>
        <p:pic>
          <p:nvPicPr>
            <p:cNvPr id="32" name="object 3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78423" y="5059679"/>
              <a:ext cx="70103" cy="73151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67399" y="5059679"/>
              <a:ext cx="73151" cy="70103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83807" y="5059679"/>
              <a:ext cx="73151" cy="70103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72783" y="4986527"/>
              <a:ext cx="70103" cy="73152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73951" y="4855463"/>
              <a:ext cx="70103" cy="73152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59879" y="4712207"/>
              <a:ext cx="73151" cy="73152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51903" y="4739639"/>
              <a:ext cx="82296" cy="85343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40879" y="4745735"/>
              <a:ext cx="85344" cy="82295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35951" y="4696967"/>
              <a:ext cx="85344" cy="85343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431023" y="4584191"/>
              <a:ext cx="82296" cy="85343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620000" y="4431791"/>
              <a:ext cx="85344" cy="85343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12023" y="4285487"/>
              <a:ext cx="82296" cy="82295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991855" y="4224527"/>
              <a:ext cx="85344" cy="82295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193023" y="4206239"/>
              <a:ext cx="82296" cy="85343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85047" y="4194047"/>
              <a:ext cx="85344" cy="85343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64879" y="4215383"/>
              <a:ext cx="85344" cy="85343"/>
            </a:xfrm>
            <a:prstGeom prst="rect">
              <a:avLst/>
            </a:prstGeom>
          </p:spPr>
        </p:pic>
      </p:grpSp>
      <p:sp>
        <p:nvSpPr>
          <p:cNvPr id="48" name="object 48" descr=""/>
          <p:cNvSpPr txBox="1"/>
          <p:nvPr/>
        </p:nvSpPr>
        <p:spPr>
          <a:xfrm>
            <a:off x="7066533" y="4395342"/>
            <a:ext cx="1492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944">
                <a:solidFill>
                  <a:srgbClr val="006FC0"/>
                </a:solidFill>
                <a:latin typeface="Cambria Math"/>
                <a:cs typeface="Cambria Math"/>
              </a:rPr>
              <a:t>𝑦</a:t>
            </a:r>
            <a:r>
              <a:rPr dirty="0" sz="1800" spc="-165">
                <a:solidFill>
                  <a:srgbClr val="006FC0"/>
                </a:solidFill>
                <a:latin typeface="Cambria Math"/>
                <a:cs typeface="Cambria Math"/>
              </a:rPr>
              <a:t>^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49" name="object 49" descr=""/>
          <p:cNvSpPr/>
          <p:nvPr/>
        </p:nvSpPr>
        <p:spPr>
          <a:xfrm>
            <a:off x="6658356" y="5206238"/>
            <a:ext cx="2092325" cy="685165"/>
          </a:xfrm>
          <a:custGeom>
            <a:avLst/>
            <a:gdLst/>
            <a:ahLst/>
            <a:cxnLst/>
            <a:rect l="l" t="t" r="r" b="b"/>
            <a:pathLst>
              <a:path w="2092325" h="685164">
                <a:moveTo>
                  <a:pt x="1212723" y="37846"/>
                </a:moveTo>
                <a:lnTo>
                  <a:pt x="1200238" y="31661"/>
                </a:lnTo>
                <a:lnTo>
                  <a:pt x="1136396" y="0"/>
                </a:lnTo>
                <a:lnTo>
                  <a:pt x="1136497" y="31661"/>
                </a:lnTo>
                <a:lnTo>
                  <a:pt x="76161" y="34645"/>
                </a:lnTo>
                <a:lnTo>
                  <a:pt x="76073" y="2921"/>
                </a:lnTo>
                <a:lnTo>
                  <a:pt x="0" y="41148"/>
                </a:lnTo>
                <a:lnTo>
                  <a:pt x="76327" y="79121"/>
                </a:lnTo>
                <a:lnTo>
                  <a:pt x="76212" y="47371"/>
                </a:lnTo>
                <a:lnTo>
                  <a:pt x="63500" y="47371"/>
                </a:lnTo>
                <a:lnTo>
                  <a:pt x="76200" y="47345"/>
                </a:lnTo>
                <a:lnTo>
                  <a:pt x="1136523" y="44373"/>
                </a:lnTo>
                <a:lnTo>
                  <a:pt x="1136650" y="76200"/>
                </a:lnTo>
                <a:lnTo>
                  <a:pt x="1199794" y="44361"/>
                </a:lnTo>
                <a:lnTo>
                  <a:pt x="1212723" y="37846"/>
                </a:lnTo>
                <a:close/>
              </a:path>
              <a:path w="2092325" h="685164">
                <a:moveTo>
                  <a:pt x="2092071" y="644398"/>
                </a:moveTo>
                <a:lnTo>
                  <a:pt x="2079523" y="638149"/>
                </a:lnTo>
                <a:lnTo>
                  <a:pt x="2015871" y="606386"/>
                </a:lnTo>
                <a:lnTo>
                  <a:pt x="2015921" y="638149"/>
                </a:lnTo>
                <a:lnTo>
                  <a:pt x="79248" y="640562"/>
                </a:lnTo>
                <a:lnTo>
                  <a:pt x="79248" y="608812"/>
                </a:lnTo>
                <a:lnTo>
                  <a:pt x="3048" y="647014"/>
                </a:lnTo>
                <a:lnTo>
                  <a:pt x="79248" y="685012"/>
                </a:lnTo>
                <a:lnTo>
                  <a:pt x="79248" y="653275"/>
                </a:lnTo>
                <a:lnTo>
                  <a:pt x="66548" y="653275"/>
                </a:lnTo>
                <a:lnTo>
                  <a:pt x="79248" y="653262"/>
                </a:lnTo>
                <a:lnTo>
                  <a:pt x="2015934" y="650849"/>
                </a:lnTo>
                <a:lnTo>
                  <a:pt x="2015998" y="682586"/>
                </a:lnTo>
                <a:lnTo>
                  <a:pt x="2079231" y="650849"/>
                </a:lnTo>
                <a:lnTo>
                  <a:pt x="2092071" y="64439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 txBox="1"/>
          <p:nvPr/>
        </p:nvSpPr>
        <p:spPr>
          <a:xfrm>
            <a:off x="6741414" y="4946396"/>
            <a:ext cx="90741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>
                <a:solidFill>
                  <a:srgbClr val="006FC0"/>
                </a:solidFill>
                <a:latin typeface="Arial MT"/>
                <a:cs typeface="Arial MT"/>
              </a:rPr>
              <a:t>Control</a:t>
            </a:r>
            <a:r>
              <a:rPr dirty="0" sz="1000" spc="-5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006FC0"/>
                </a:solidFill>
                <a:latin typeface="Arial MT"/>
                <a:cs typeface="Arial MT"/>
              </a:rPr>
              <a:t>Horizon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7002271" y="5666943"/>
            <a:ext cx="106299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>
                <a:solidFill>
                  <a:srgbClr val="006FC0"/>
                </a:solidFill>
                <a:latin typeface="Arial MT"/>
                <a:cs typeface="Arial MT"/>
              </a:rPr>
              <a:t>Prediction</a:t>
            </a:r>
            <a:r>
              <a:rPr dirty="0" sz="1000" spc="-4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006FC0"/>
                </a:solidFill>
                <a:latin typeface="Arial MT"/>
                <a:cs typeface="Arial MT"/>
              </a:rPr>
              <a:t>Horizon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52" name="object 52" descr=""/>
          <p:cNvGrpSpPr/>
          <p:nvPr/>
        </p:nvGrpSpPr>
        <p:grpSpPr>
          <a:xfrm>
            <a:off x="5531865" y="5288026"/>
            <a:ext cx="3225165" cy="915035"/>
            <a:chOff x="5531865" y="5288026"/>
            <a:chExt cx="3225165" cy="915035"/>
          </a:xfrm>
        </p:grpSpPr>
        <p:sp>
          <p:nvSpPr>
            <p:cNvPr id="53" name="object 53" descr=""/>
            <p:cNvSpPr/>
            <p:nvPr/>
          </p:nvSpPr>
          <p:spPr>
            <a:xfrm>
              <a:off x="5538215" y="5620512"/>
              <a:ext cx="1137285" cy="576580"/>
            </a:xfrm>
            <a:custGeom>
              <a:avLst/>
              <a:gdLst/>
              <a:ahLst/>
              <a:cxnLst/>
              <a:rect l="l" t="t" r="r" b="b"/>
              <a:pathLst>
                <a:path w="1137284" h="576579">
                  <a:moveTo>
                    <a:pt x="0" y="222503"/>
                  </a:moveTo>
                  <a:lnTo>
                    <a:pt x="602742" y="222503"/>
                  </a:lnTo>
                </a:path>
                <a:path w="1137284" h="576579">
                  <a:moveTo>
                    <a:pt x="606551" y="213359"/>
                  </a:moveTo>
                  <a:lnTo>
                    <a:pt x="606551" y="573354"/>
                  </a:lnTo>
                </a:path>
                <a:path w="1137284" h="576579">
                  <a:moveTo>
                    <a:pt x="777239" y="0"/>
                  </a:moveTo>
                  <a:lnTo>
                    <a:pt x="777239" y="575995"/>
                  </a:lnTo>
                </a:path>
                <a:path w="1137284" h="576579">
                  <a:moveTo>
                    <a:pt x="597408" y="573024"/>
                  </a:moveTo>
                  <a:lnTo>
                    <a:pt x="777367" y="573024"/>
                  </a:lnTo>
                </a:path>
                <a:path w="1137284" h="576579">
                  <a:moveTo>
                    <a:pt x="771144" y="6096"/>
                  </a:moveTo>
                  <a:lnTo>
                    <a:pt x="951103" y="6096"/>
                  </a:lnTo>
                </a:path>
                <a:path w="1137284" h="576579">
                  <a:moveTo>
                    <a:pt x="954024" y="0"/>
                  </a:moveTo>
                  <a:lnTo>
                    <a:pt x="954024" y="287997"/>
                  </a:lnTo>
                </a:path>
                <a:path w="1137284" h="576579">
                  <a:moveTo>
                    <a:pt x="957072" y="283463"/>
                  </a:moveTo>
                  <a:lnTo>
                    <a:pt x="1137031" y="283463"/>
                  </a:lnTo>
                </a:path>
              </a:pathLst>
            </a:custGeom>
            <a:ln w="12192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6699503" y="5294376"/>
              <a:ext cx="2051050" cy="612775"/>
            </a:xfrm>
            <a:custGeom>
              <a:avLst/>
              <a:gdLst/>
              <a:ahLst/>
              <a:cxnLst/>
              <a:rect l="l" t="t" r="r" b="b"/>
              <a:pathLst>
                <a:path w="2051050" h="612775">
                  <a:moveTo>
                    <a:pt x="0" y="609600"/>
                  </a:moveTo>
                  <a:lnTo>
                    <a:pt x="179959" y="609600"/>
                  </a:lnTo>
                </a:path>
                <a:path w="2051050" h="612775">
                  <a:moveTo>
                    <a:pt x="179831" y="39624"/>
                  </a:moveTo>
                  <a:lnTo>
                    <a:pt x="359791" y="39624"/>
                  </a:lnTo>
                </a:path>
                <a:path w="2051050" h="612775">
                  <a:moveTo>
                    <a:pt x="179831" y="36576"/>
                  </a:moveTo>
                  <a:lnTo>
                    <a:pt x="179831" y="612571"/>
                  </a:lnTo>
                </a:path>
                <a:path w="2051050" h="612775">
                  <a:moveTo>
                    <a:pt x="359664" y="36576"/>
                  </a:moveTo>
                  <a:lnTo>
                    <a:pt x="361442" y="324573"/>
                  </a:lnTo>
                </a:path>
                <a:path w="2051050" h="612775">
                  <a:moveTo>
                    <a:pt x="359664" y="326136"/>
                  </a:moveTo>
                  <a:lnTo>
                    <a:pt x="539623" y="326136"/>
                  </a:lnTo>
                </a:path>
                <a:path w="2051050" h="612775">
                  <a:moveTo>
                    <a:pt x="552196" y="164592"/>
                  </a:moveTo>
                  <a:lnTo>
                    <a:pt x="551688" y="326250"/>
                  </a:lnTo>
                </a:path>
                <a:path w="2051050" h="612775">
                  <a:moveTo>
                    <a:pt x="548640" y="164592"/>
                  </a:moveTo>
                  <a:lnTo>
                    <a:pt x="728599" y="164592"/>
                  </a:lnTo>
                </a:path>
                <a:path w="2051050" h="612775">
                  <a:moveTo>
                    <a:pt x="771651" y="0"/>
                  </a:moveTo>
                  <a:lnTo>
                    <a:pt x="771144" y="161671"/>
                  </a:lnTo>
                </a:path>
                <a:path w="2051050" h="612775">
                  <a:moveTo>
                    <a:pt x="957072" y="9143"/>
                  </a:moveTo>
                  <a:lnTo>
                    <a:pt x="958850" y="297141"/>
                  </a:lnTo>
                </a:path>
                <a:path w="2051050" h="612775">
                  <a:moveTo>
                    <a:pt x="957072" y="298704"/>
                  </a:moveTo>
                  <a:lnTo>
                    <a:pt x="1137030" y="298704"/>
                  </a:lnTo>
                </a:path>
                <a:path w="2051050" h="612775">
                  <a:moveTo>
                    <a:pt x="1149096" y="115824"/>
                  </a:moveTo>
                  <a:lnTo>
                    <a:pt x="2051050" y="115824"/>
                  </a:lnTo>
                </a:path>
                <a:path w="2051050" h="612775">
                  <a:moveTo>
                    <a:pt x="780288" y="0"/>
                  </a:moveTo>
                  <a:lnTo>
                    <a:pt x="960247" y="0"/>
                  </a:lnTo>
                </a:path>
                <a:path w="2051050" h="612775">
                  <a:moveTo>
                    <a:pt x="1152652" y="115824"/>
                  </a:moveTo>
                  <a:lnTo>
                    <a:pt x="1152144" y="277495"/>
                  </a:lnTo>
                </a:path>
              </a:pathLst>
            </a:custGeom>
            <a:ln w="12192">
              <a:solidFill>
                <a:srgbClr val="006FC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 descr=""/>
          <p:cNvSpPr txBox="1"/>
          <p:nvPr/>
        </p:nvSpPr>
        <p:spPr>
          <a:xfrm>
            <a:off x="7389621" y="4010025"/>
            <a:ext cx="90551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>
                <a:solidFill>
                  <a:srgbClr val="006FC0"/>
                </a:solidFill>
                <a:latin typeface="Arial MT"/>
                <a:cs typeface="Arial MT"/>
              </a:rPr>
              <a:t>Output</a:t>
            </a:r>
            <a:r>
              <a:rPr dirty="0" sz="1000" spc="-5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006FC0"/>
                </a:solidFill>
                <a:latin typeface="Arial MT"/>
                <a:cs typeface="Arial MT"/>
              </a:rPr>
              <a:t>Setpoint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7651115" y="6049467"/>
            <a:ext cx="40386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0101" sz="1650" spc="-15">
                <a:solidFill>
                  <a:srgbClr val="41A62A"/>
                </a:solidFill>
                <a:latin typeface="Cambria Math"/>
                <a:cs typeface="Cambria Math"/>
              </a:rPr>
              <a:t>𝑡</a:t>
            </a:r>
            <a:r>
              <a:rPr dirty="0" sz="800" spc="-10">
                <a:solidFill>
                  <a:srgbClr val="41A62A"/>
                </a:solidFill>
                <a:latin typeface="Cambria Math"/>
                <a:cs typeface="Cambria Math"/>
              </a:rPr>
              <a:t>𝑘+𝑁𝑐</a:t>
            </a:r>
            <a:endParaRPr sz="800">
              <a:latin typeface="Cambria Math"/>
              <a:cs typeface="Cambria Math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8509761" y="6052515"/>
            <a:ext cx="416559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0101" sz="1650" spc="-15">
                <a:solidFill>
                  <a:srgbClr val="41A62A"/>
                </a:solidFill>
                <a:latin typeface="Cambria Math"/>
                <a:cs typeface="Cambria Math"/>
              </a:rPr>
              <a:t>𝑡</a:t>
            </a:r>
            <a:r>
              <a:rPr dirty="0" sz="800" spc="-10">
                <a:solidFill>
                  <a:srgbClr val="41A62A"/>
                </a:solidFill>
                <a:latin typeface="Cambria Math"/>
                <a:cs typeface="Cambria Math"/>
              </a:rPr>
              <a:t>𝑘+𝑁𝑝</a:t>
            </a:r>
            <a:endParaRPr sz="800">
              <a:latin typeface="Cambria Math"/>
              <a:cs typeface="Cambria Math"/>
            </a:endParaRPr>
          </a:p>
        </p:txBody>
      </p:sp>
      <p:sp>
        <p:nvSpPr>
          <p:cNvPr id="58" name="object 58" descr=""/>
          <p:cNvSpPr/>
          <p:nvPr/>
        </p:nvSpPr>
        <p:spPr>
          <a:xfrm>
            <a:off x="6882383" y="5910071"/>
            <a:ext cx="1856739" cy="192405"/>
          </a:xfrm>
          <a:custGeom>
            <a:avLst/>
            <a:gdLst/>
            <a:ahLst/>
            <a:cxnLst/>
            <a:rect l="l" t="t" r="r" b="b"/>
            <a:pathLst>
              <a:path w="1856740" h="192404">
                <a:moveTo>
                  <a:pt x="0" y="0"/>
                </a:moveTo>
                <a:lnTo>
                  <a:pt x="0" y="179997"/>
                </a:lnTo>
              </a:path>
              <a:path w="1856740" h="192404">
                <a:moveTo>
                  <a:pt x="1002792" y="6095"/>
                </a:moveTo>
                <a:lnTo>
                  <a:pt x="1002792" y="186093"/>
                </a:lnTo>
              </a:path>
              <a:path w="1856740" h="192404">
                <a:moveTo>
                  <a:pt x="1856232" y="12191"/>
                </a:moveTo>
                <a:lnTo>
                  <a:pt x="1856232" y="192189"/>
                </a:lnTo>
              </a:path>
            </a:pathLst>
          </a:custGeom>
          <a:ln w="12192">
            <a:solidFill>
              <a:srgbClr val="41A62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 txBox="1"/>
          <p:nvPr/>
        </p:nvSpPr>
        <p:spPr>
          <a:xfrm>
            <a:off x="6350508" y="6034836"/>
            <a:ext cx="74866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2626" sz="1650">
                <a:solidFill>
                  <a:srgbClr val="41A62A"/>
                </a:solidFill>
                <a:latin typeface="Cambria Math"/>
                <a:cs typeface="Cambria Math"/>
              </a:rPr>
              <a:t>𝑡</a:t>
            </a:r>
            <a:r>
              <a:rPr dirty="0" baseline="3472" sz="1200">
                <a:solidFill>
                  <a:srgbClr val="41A62A"/>
                </a:solidFill>
                <a:latin typeface="Cambria Math"/>
                <a:cs typeface="Cambria Math"/>
              </a:rPr>
              <a:t>𝑘−1</a:t>
            </a:r>
            <a:r>
              <a:rPr dirty="0" baseline="10101" sz="1650">
                <a:solidFill>
                  <a:srgbClr val="41A62A"/>
                </a:solidFill>
                <a:latin typeface="Cambria Math"/>
                <a:cs typeface="Cambria Math"/>
              </a:rPr>
              <a:t>𝑡</a:t>
            </a:r>
            <a:r>
              <a:rPr dirty="0" sz="800">
                <a:solidFill>
                  <a:srgbClr val="41A62A"/>
                </a:solidFill>
                <a:latin typeface="Cambria Math"/>
                <a:cs typeface="Cambria Math"/>
              </a:rPr>
              <a:t>𝑘</a:t>
            </a:r>
            <a:r>
              <a:rPr dirty="0" sz="800" spc="280">
                <a:solidFill>
                  <a:srgbClr val="41A62A"/>
                </a:solidFill>
                <a:latin typeface="Cambria Math"/>
                <a:cs typeface="Cambria Math"/>
              </a:rPr>
              <a:t> </a:t>
            </a:r>
            <a:r>
              <a:rPr dirty="0" baseline="5050" sz="1650" spc="-30">
                <a:solidFill>
                  <a:srgbClr val="41A62A"/>
                </a:solidFill>
                <a:latin typeface="Cambria Math"/>
                <a:cs typeface="Cambria Math"/>
              </a:rPr>
              <a:t>𝑡</a:t>
            </a:r>
            <a:r>
              <a:rPr dirty="0" baseline="-6944" sz="1200" spc="-30">
                <a:solidFill>
                  <a:srgbClr val="41A62A"/>
                </a:solidFill>
                <a:latin typeface="Cambria Math"/>
                <a:cs typeface="Cambria Math"/>
              </a:rPr>
              <a:t>𝑘+1</a:t>
            </a:r>
            <a:endParaRPr baseline="-6944" sz="1200">
              <a:latin typeface="Cambria Math"/>
              <a:cs typeface="Cambria Math"/>
            </a:endParaRPr>
          </a:p>
        </p:txBody>
      </p:sp>
      <p:sp>
        <p:nvSpPr>
          <p:cNvPr id="60" name="object 60" descr=""/>
          <p:cNvSpPr/>
          <p:nvPr/>
        </p:nvSpPr>
        <p:spPr>
          <a:xfrm>
            <a:off x="6498335" y="5894832"/>
            <a:ext cx="0" cy="180340"/>
          </a:xfrm>
          <a:custGeom>
            <a:avLst/>
            <a:gdLst/>
            <a:ahLst/>
            <a:cxnLst/>
            <a:rect l="l" t="t" r="r" b="b"/>
            <a:pathLst>
              <a:path w="0" h="180339">
                <a:moveTo>
                  <a:pt x="0" y="0"/>
                </a:moveTo>
                <a:lnTo>
                  <a:pt x="0" y="179997"/>
                </a:lnTo>
              </a:path>
            </a:pathLst>
          </a:custGeom>
          <a:ln w="12192">
            <a:solidFill>
              <a:srgbClr val="41A62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 txBox="1"/>
          <p:nvPr/>
        </p:nvSpPr>
        <p:spPr>
          <a:xfrm>
            <a:off x="8132444" y="5180203"/>
            <a:ext cx="79438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>
                <a:solidFill>
                  <a:srgbClr val="006FC0"/>
                </a:solidFill>
                <a:latin typeface="Arial MT"/>
                <a:cs typeface="Arial MT"/>
              </a:rPr>
              <a:t>Output</a:t>
            </a:r>
            <a:r>
              <a:rPr dirty="0" sz="1000" spc="-5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006FC0"/>
                </a:solidFill>
                <a:latin typeface="Arial MT"/>
                <a:cs typeface="Arial MT"/>
              </a:rPr>
              <a:t>Action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66" name="object 6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67" name="object 6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37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62" name="object 62" descr=""/>
          <p:cNvSpPr txBox="1"/>
          <p:nvPr/>
        </p:nvSpPr>
        <p:spPr>
          <a:xfrm>
            <a:off x="5974460" y="5261609"/>
            <a:ext cx="27749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20">
                <a:solidFill>
                  <a:srgbClr val="006FC0"/>
                </a:solidFill>
                <a:latin typeface="Arial MT"/>
                <a:cs typeface="Arial MT"/>
              </a:rPr>
              <a:t>Past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5733415" y="5414009"/>
            <a:ext cx="79438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>
                <a:solidFill>
                  <a:srgbClr val="006FC0"/>
                </a:solidFill>
                <a:latin typeface="Arial MT"/>
                <a:cs typeface="Arial MT"/>
              </a:rPr>
              <a:t>Output</a:t>
            </a:r>
            <a:r>
              <a:rPr dirty="0" sz="1000" spc="-5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006FC0"/>
                </a:solidFill>
                <a:latin typeface="Arial MT"/>
                <a:cs typeface="Arial MT"/>
              </a:rPr>
              <a:t>Action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5656579" y="4397121"/>
            <a:ext cx="80200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-27940">
              <a:lnSpc>
                <a:spcPct val="100000"/>
              </a:lnSpc>
              <a:spcBef>
                <a:spcPts val="105"/>
              </a:spcBef>
            </a:pPr>
            <a:r>
              <a:rPr dirty="0" sz="1000">
                <a:solidFill>
                  <a:srgbClr val="006FC0"/>
                </a:solidFill>
                <a:latin typeface="Arial MT"/>
                <a:cs typeface="Arial MT"/>
              </a:rPr>
              <a:t>Past</a:t>
            </a:r>
            <a:r>
              <a:rPr dirty="0" sz="1000" spc="24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006FC0"/>
                </a:solidFill>
                <a:latin typeface="Arial MT"/>
                <a:cs typeface="Arial MT"/>
              </a:rPr>
              <a:t>Output Measurement</a:t>
            </a:r>
            <a:endParaRPr sz="1000">
              <a:latin typeface="Arial MT"/>
              <a:cs typeface="Arial MT"/>
            </a:endParaRPr>
          </a:p>
          <a:p>
            <a:pPr algn="ctr" marL="10160">
              <a:lnSpc>
                <a:spcPts val="1440"/>
              </a:lnSpc>
            </a:pPr>
            <a:r>
              <a:rPr dirty="0" sz="1800" spc="-50">
                <a:solidFill>
                  <a:srgbClr val="006FC0"/>
                </a:solidFill>
                <a:latin typeface="Cambria Math"/>
                <a:cs typeface="Cambria Math"/>
              </a:rPr>
              <a:t>𝑦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7870952" y="4397121"/>
            <a:ext cx="56642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88900" marR="5080" indent="-76200">
              <a:lnSpc>
                <a:spcPct val="100000"/>
              </a:lnSpc>
              <a:spcBef>
                <a:spcPts val="105"/>
              </a:spcBef>
            </a:pPr>
            <a:r>
              <a:rPr dirty="0" sz="1000" spc="-10">
                <a:solidFill>
                  <a:srgbClr val="006FC0"/>
                </a:solidFill>
                <a:latin typeface="Arial MT"/>
                <a:cs typeface="Arial MT"/>
              </a:rPr>
              <a:t>Predicted Output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3087623" y="1414272"/>
              <a:ext cx="3032760" cy="789940"/>
            </a:xfrm>
            <a:custGeom>
              <a:avLst/>
              <a:gdLst/>
              <a:ahLst/>
              <a:cxnLst/>
              <a:rect l="l" t="t" r="r" b="b"/>
              <a:pathLst>
                <a:path w="3032760" h="789939">
                  <a:moveTo>
                    <a:pt x="3032760" y="0"/>
                  </a:moveTo>
                  <a:lnTo>
                    <a:pt x="0" y="0"/>
                  </a:lnTo>
                  <a:lnTo>
                    <a:pt x="0" y="789431"/>
                  </a:lnTo>
                  <a:lnTo>
                    <a:pt x="3032760" y="789431"/>
                  </a:lnTo>
                  <a:lnTo>
                    <a:pt x="3032760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087623" y="1414272"/>
              <a:ext cx="3032760" cy="789940"/>
            </a:xfrm>
            <a:custGeom>
              <a:avLst/>
              <a:gdLst/>
              <a:ahLst/>
              <a:cxnLst/>
              <a:rect l="l" t="t" r="r" b="b"/>
              <a:pathLst>
                <a:path w="3032760" h="789939">
                  <a:moveTo>
                    <a:pt x="0" y="789431"/>
                  </a:moveTo>
                  <a:lnTo>
                    <a:pt x="3032760" y="789431"/>
                  </a:lnTo>
                  <a:lnTo>
                    <a:pt x="3032760" y="0"/>
                  </a:lnTo>
                  <a:lnTo>
                    <a:pt x="0" y="0"/>
                  </a:lnTo>
                  <a:lnTo>
                    <a:pt x="0" y="789431"/>
                  </a:lnTo>
                  <a:close/>
                </a:path>
              </a:pathLst>
            </a:custGeom>
            <a:ln w="24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4055745" y="2281173"/>
            <a:ext cx="10807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65" b="1">
                <a:latin typeface="Arial"/>
                <a:cs typeface="Arial"/>
              </a:rPr>
              <a:t>Plant</a:t>
            </a:r>
            <a:r>
              <a:rPr dirty="0" sz="1800" spc="-80" b="1">
                <a:latin typeface="Arial"/>
                <a:cs typeface="Arial"/>
              </a:rPr>
              <a:t> </a:t>
            </a:r>
            <a:r>
              <a:rPr dirty="0" sz="1800" spc="-175" b="1">
                <a:latin typeface="Arial"/>
                <a:cs typeface="Arial"/>
              </a:rPr>
              <a:t>Model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6114288" y="801623"/>
            <a:ext cx="1817370" cy="1219835"/>
            <a:chOff x="6114288" y="801623"/>
            <a:chExt cx="1817370" cy="1219835"/>
          </a:xfrm>
        </p:grpSpPr>
        <p:sp>
          <p:nvSpPr>
            <p:cNvPr id="7" name="object 7" descr=""/>
            <p:cNvSpPr/>
            <p:nvPr/>
          </p:nvSpPr>
          <p:spPr>
            <a:xfrm>
              <a:off x="7559040" y="1648968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4">
                  <a:moveTo>
                    <a:pt x="0" y="179832"/>
                  </a:moveTo>
                  <a:lnTo>
                    <a:pt x="6424" y="132027"/>
                  </a:lnTo>
                  <a:lnTo>
                    <a:pt x="24553" y="89069"/>
                  </a:lnTo>
                  <a:lnTo>
                    <a:pt x="52673" y="52673"/>
                  </a:lnTo>
                  <a:lnTo>
                    <a:pt x="89069" y="24553"/>
                  </a:lnTo>
                  <a:lnTo>
                    <a:pt x="132027" y="6424"/>
                  </a:lnTo>
                  <a:lnTo>
                    <a:pt x="179831" y="0"/>
                  </a:lnTo>
                  <a:lnTo>
                    <a:pt x="227636" y="6424"/>
                  </a:lnTo>
                  <a:lnTo>
                    <a:pt x="270594" y="24553"/>
                  </a:lnTo>
                  <a:lnTo>
                    <a:pt x="306990" y="52673"/>
                  </a:lnTo>
                  <a:lnTo>
                    <a:pt x="335110" y="89069"/>
                  </a:lnTo>
                  <a:lnTo>
                    <a:pt x="353239" y="132027"/>
                  </a:lnTo>
                  <a:lnTo>
                    <a:pt x="359663" y="179832"/>
                  </a:lnTo>
                  <a:lnTo>
                    <a:pt x="353239" y="227636"/>
                  </a:lnTo>
                  <a:lnTo>
                    <a:pt x="335110" y="270594"/>
                  </a:lnTo>
                  <a:lnTo>
                    <a:pt x="306990" y="306990"/>
                  </a:lnTo>
                  <a:lnTo>
                    <a:pt x="270594" y="335110"/>
                  </a:lnTo>
                  <a:lnTo>
                    <a:pt x="227636" y="353239"/>
                  </a:lnTo>
                  <a:lnTo>
                    <a:pt x="179831" y="359664"/>
                  </a:lnTo>
                  <a:lnTo>
                    <a:pt x="132027" y="353239"/>
                  </a:lnTo>
                  <a:lnTo>
                    <a:pt x="89069" y="335110"/>
                  </a:lnTo>
                  <a:lnTo>
                    <a:pt x="52673" y="306990"/>
                  </a:lnTo>
                  <a:lnTo>
                    <a:pt x="24553" y="270594"/>
                  </a:lnTo>
                  <a:lnTo>
                    <a:pt x="6424" y="227636"/>
                  </a:lnTo>
                  <a:lnTo>
                    <a:pt x="0" y="179832"/>
                  </a:lnTo>
                  <a:close/>
                </a:path>
              </a:pathLst>
            </a:custGeom>
            <a:ln w="24384">
              <a:solidFill>
                <a:srgbClr val="17B51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114288" y="801623"/>
              <a:ext cx="1683385" cy="1085850"/>
            </a:xfrm>
            <a:custGeom>
              <a:avLst/>
              <a:gdLst/>
              <a:ahLst/>
              <a:cxnLst/>
              <a:rect l="l" t="t" r="r" b="b"/>
              <a:pathLst>
                <a:path w="1683384" h="1085850">
                  <a:moveTo>
                    <a:pt x="1444625" y="1027176"/>
                  </a:moveTo>
                  <a:lnTo>
                    <a:pt x="1423720" y="1014984"/>
                  </a:lnTo>
                  <a:lnTo>
                    <a:pt x="1344549" y="968756"/>
                  </a:lnTo>
                  <a:lnTo>
                    <a:pt x="1337056" y="970788"/>
                  </a:lnTo>
                  <a:lnTo>
                    <a:pt x="1333754" y="976630"/>
                  </a:lnTo>
                  <a:lnTo>
                    <a:pt x="1330325" y="982345"/>
                  </a:lnTo>
                  <a:lnTo>
                    <a:pt x="1332357" y="989838"/>
                  </a:lnTo>
                  <a:lnTo>
                    <a:pt x="1338072" y="993267"/>
                  </a:lnTo>
                  <a:lnTo>
                    <a:pt x="1375295" y="1014984"/>
                  </a:lnTo>
                  <a:lnTo>
                    <a:pt x="0" y="1014984"/>
                  </a:lnTo>
                  <a:lnTo>
                    <a:pt x="0" y="1039368"/>
                  </a:lnTo>
                  <a:lnTo>
                    <a:pt x="1375295" y="1039368"/>
                  </a:lnTo>
                  <a:lnTo>
                    <a:pt x="1338072" y="1061085"/>
                  </a:lnTo>
                  <a:lnTo>
                    <a:pt x="1332357" y="1064514"/>
                  </a:lnTo>
                  <a:lnTo>
                    <a:pt x="1330325" y="1072007"/>
                  </a:lnTo>
                  <a:lnTo>
                    <a:pt x="1333754" y="1077722"/>
                  </a:lnTo>
                  <a:lnTo>
                    <a:pt x="1337056" y="1083564"/>
                  </a:lnTo>
                  <a:lnTo>
                    <a:pt x="1344549" y="1085596"/>
                  </a:lnTo>
                  <a:lnTo>
                    <a:pt x="1423720" y="1039368"/>
                  </a:lnTo>
                  <a:lnTo>
                    <a:pt x="1444625" y="1027176"/>
                  </a:lnTo>
                  <a:close/>
                </a:path>
                <a:path w="1683384" h="1085850">
                  <a:moveTo>
                    <a:pt x="1683004" y="727964"/>
                  </a:moveTo>
                  <a:lnTo>
                    <a:pt x="1680972" y="720471"/>
                  </a:lnTo>
                  <a:lnTo>
                    <a:pt x="1675130" y="717169"/>
                  </a:lnTo>
                  <a:lnTo>
                    <a:pt x="1669415" y="713740"/>
                  </a:lnTo>
                  <a:lnTo>
                    <a:pt x="1661922" y="715645"/>
                  </a:lnTo>
                  <a:lnTo>
                    <a:pt x="1658493" y="721487"/>
                  </a:lnTo>
                  <a:lnTo>
                    <a:pt x="1636776" y="758723"/>
                  </a:lnTo>
                  <a:lnTo>
                    <a:pt x="1636776" y="0"/>
                  </a:lnTo>
                  <a:lnTo>
                    <a:pt x="1612392" y="0"/>
                  </a:lnTo>
                  <a:lnTo>
                    <a:pt x="1612392" y="758723"/>
                  </a:lnTo>
                  <a:lnTo>
                    <a:pt x="1590675" y="721487"/>
                  </a:lnTo>
                  <a:lnTo>
                    <a:pt x="1587246" y="715645"/>
                  </a:lnTo>
                  <a:lnTo>
                    <a:pt x="1579880" y="713740"/>
                  </a:lnTo>
                  <a:lnTo>
                    <a:pt x="1574038" y="717169"/>
                  </a:lnTo>
                  <a:lnTo>
                    <a:pt x="1568196" y="720471"/>
                  </a:lnTo>
                  <a:lnTo>
                    <a:pt x="1566164" y="727964"/>
                  </a:lnTo>
                  <a:lnTo>
                    <a:pt x="1624584" y="828040"/>
                  </a:lnTo>
                  <a:lnTo>
                    <a:pt x="1638655" y="803910"/>
                  </a:lnTo>
                  <a:lnTo>
                    <a:pt x="1683004" y="727964"/>
                  </a:lnTo>
                  <a:close/>
                </a:path>
              </a:pathLst>
            </a:custGeom>
            <a:solidFill>
              <a:srgbClr val="17B51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3325748" y="6073241"/>
            <a:ext cx="1863089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75" b="1">
                <a:latin typeface="Arial"/>
                <a:cs typeface="Arial"/>
              </a:rPr>
              <a:t>Solver</a:t>
            </a:r>
            <a:r>
              <a:rPr dirty="0" sz="1800" spc="-45" b="1">
                <a:latin typeface="Arial"/>
                <a:cs typeface="Arial"/>
              </a:rPr>
              <a:t> </a:t>
            </a:r>
            <a:r>
              <a:rPr dirty="0" sz="1800" spc="-120" b="1">
                <a:latin typeface="Arial"/>
                <a:cs typeface="Arial"/>
              </a:rPr>
              <a:t>-</a:t>
            </a:r>
            <a:r>
              <a:rPr dirty="0" sz="1800" spc="-80" b="1">
                <a:latin typeface="Arial"/>
                <a:cs typeface="Arial"/>
              </a:rPr>
              <a:t> </a:t>
            </a:r>
            <a:r>
              <a:rPr dirty="0" sz="1800" spc="-170" b="1">
                <a:latin typeface="Arial"/>
                <a:cs typeface="Arial"/>
              </a:rPr>
              <a:t>Optimizador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971535" y="753871"/>
            <a:ext cx="95631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65" b="0">
                <a:solidFill>
                  <a:srgbClr val="000000"/>
                </a:solidFill>
                <a:latin typeface="Arial MT"/>
                <a:cs typeface="Arial MT"/>
              </a:rPr>
              <a:t>Trayectoria </a:t>
            </a:r>
            <a:r>
              <a:rPr dirty="0" sz="1800" spc="-150" b="0">
                <a:solidFill>
                  <a:srgbClr val="000000"/>
                </a:solidFill>
                <a:latin typeface="Arial MT"/>
                <a:cs typeface="Arial MT"/>
              </a:rPr>
              <a:t>Referencia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209538" y="1498853"/>
            <a:ext cx="9391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65">
                <a:latin typeface="Arial MT"/>
                <a:cs typeface="Arial MT"/>
              </a:rPr>
              <a:t>predecidas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766431" y="2160778"/>
            <a:ext cx="96075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-30">
                <a:latin typeface="Arial MT"/>
                <a:cs typeface="Arial MT"/>
              </a:rPr>
              <a:t>Errores</a:t>
            </a:r>
            <a:endParaRPr sz="18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dirty="0" sz="1800" spc="-155">
                <a:latin typeface="Arial MT"/>
                <a:cs typeface="Arial MT"/>
              </a:rPr>
              <a:t>Predecidos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1148905" y="1499108"/>
            <a:ext cx="6602095" cy="4533265"/>
            <a:chOff x="1148905" y="1499108"/>
            <a:chExt cx="6602095" cy="4533265"/>
          </a:xfrm>
        </p:grpSpPr>
        <p:sp>
          <p:nvSpPr>
            <p:cNvPr id="14" name="object 14" descr=""/>
            <p:cNvSpPr/>
            <p:nvPr/>
          </p:nvSpPr>
          <p:spPr>
            <a:xfrm>
              <a:off x="1161287" y="2685288"/>
              <a:ext cx="6190615" cy="3335020"/>
            </a:xfrm>
            <a:custGeom>
              <a:avLst/>
              <a:gdLst/>
              <a:ahLst/>
              <a:cxnLst/>
              <a:rect l="l" t="t" r="r" b="b"/>
              <a:pathLst>
                <a:path w="6190615" h="3335020">
                  <a:moveTo>
                    <a:pt x="6190488" y="0"/>
                  </a:moveTo>
                  <a:lnTo>
                    <a:pt x="0" y="0"/>
                  </a:lnTo>
                  <a:lnTo>
                    <a:pt x="0" y="3334512"/>
                  </a:lnTo>
                  <a:lnTo>
                    <a:pt x="6190488" y="3334512"/>
                  </a:lnTo>
                  <a:lnTo>
                    <a:pt x="6190488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161287" y="2685288"/>
              <a:ext cx="6190615" cy="3335020"/>
            </a:xfrm>
            <a:custGeom>
              <a:avLst/>
              <a:gdLst/>
              <a:ahLst/>
              <a:cxnLst/>
              <a:rect l="l" t="t" r="r" b="b"/>
              <a:pathLst>
                <a:path w="6190615" h="3335020">
                  <a:moveTo>
                    <a:pt x="0" y="3334512"/>
                  </a:moveTo>
                  <a:lnTo>
                    <a:pt x="6190488" y="3334512"/>
                  </a:lnTo>
                  <a:lnTo>
                    <a:pt x="6190488" y="0"/>
                  </a:lnTo>
                  <a:lnTo>
                    <a:pt x="0" y="0"/>
                  </a:lnTo>
                  <a:lnTo>
                    <a:pt x="0" y="3334512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728216" y="1499107"/>
              <a:ext cx="6022975" cy="2912110"/>
            </a:xfrm>
            <a:custGeom>
              <a:avLst/>
              <a:gdLst/>
              <a:ahLst/>
              <a:cxnLst/>
              <a:rect l="l" t="t" r="r" b="b"/>
              <a:pathLst>
                <a:path w="6022975" h="2912110">
                  <a:moveTo>
                    <a:pt x="1332103" y="58420"/>
                  </a:moveTo>
                  <a:lnTo>
                    <a:pt x="1311173" y="46228"/>
                  </a:lnTo>
                  <a:lnTo>
                    <a:pt x="1237742" y="3429"/>
                  </a:lnTo>
                  <a:lnTo>
                    <a:pt x="1232027" y="0"/>
                  </a:lnTo>
                  <a:lnTo>
                    <a:pt x="1224534" y="2032"/>
                  </a:lnTo>
                  <a:lnTo>
                    <a:pt x="1221105" y="7874"/>
                  </a:lnTo>
                  <a:lnTo>
                    <a:pt x="1217676" y="13589"/>
                  </a:lnTo>
                  <a:lnTo>
                    <a:pt x="1219708" y="21082"/>
                  </a:lnTo>
                  <a:lnTo>
                    <a:pt x="1262773" y="46228"/>
                  </a:lnTo>
                  <a:lnTo>
                    <a:pt x="0" y="46228"/>
                  </a:lnTo>
                  <a:lnTo>
                    <a:pt x="0" y="70612"/>
                  </a:lnTo>
                  <a:lnTo>
                    <a:pt x="1262773" y="70612"/>
                  </a:lnTo>
                  <a:lnTo>
                    <a:pt x="1283677" y="58420"/>
                  </a:lnTo>
                  <a:lnTo>
                    <a:pt x="1219708" y="95758"/>
                  </a:lnTo>
                  <a:lnTo>
                    <a:pt x="1217676" y="103251"/>
                  </a:lnTo>
                  <a:lnTo>
                    <a:pt x="1221105" y="108966"/>
                  </a:lnTo>
                  <a:lnTo>
                    <a:pt x="1224534" y="114808"/>
                  </a:lnTo>
                  <a:lnTo>
                    <a:pt x="1232027" y="116840"/>
                  </a:lnTo>
                  <a:lnTo>
                    <a:pt x="1237742" y="113411"/>
                  </a:lnTo>
                  <a:lnTo>
                    <a:pt x="1311173" y="70612"/>
                  </a:lnTo>
                  <a:lnTo>
                    <a:pt x="1332103" y="58420"/>
                  </a:lnTo>
                  <a:close/>
                </a:path>
                <a:path w="6022975" h="2912110">
                  <a:moveTo>
                    <a:pt x="6022467" y="509524"/>
                  </a:moveTo>
                  <a:lnTo>
                    <a:pt x="5998083" y="509524"/>
                  </a:lnTo>
                  <a:lnTo>
                    <a:pt x="5998083" y="2841371"/>
                  </a:lnTo>
                  <a:lnTo>
                    <a:pt x="5692749" y="2841371"/>
                  </a:lnTo>
                  <a:lnTo>
                    <a:pt x="5735828" y="2816225"/>
                  </a:lnTo>
                  <a:lnTo>
                    <a:pt x="5737860" y="2808732"/>
                  </a:lnTo>
                  <a:lnTo>
                    <a:pt x="5734431" y="2803017"/>
                  </a:lnTo>
                  <a:lnTo>
                    <a:pt x="5731002" y="2797175"/>
                  </a:lnTo>
                  <a:lnTo>
                    <a:pt x="5723636" y="2795143"/>
                  </a:lnTo>
                  <a:lnTo>
                    <a:pt x="5623560" y="2853575"/>
                  </a:lnTo>
                  <a:lnTo>
                    <a:pt x="5723636" y="2911983"/>
                  </a:lnTo>
                  <a:lnTo>
                    <a:pt x="5731002" y="2909951"/>
                  </a:lnTo>
                  <a:lnTo>
                    <a:pt x="5734431" y="2904109"/>
                  </a:lnTo>
                  <a:lnTo>
                    <a:pt x="5737860" y="2898394"/>
                  </a:lnTo>
                  <a:lnTo>
                    <a:pt x="5735828" y="2890901"/>
                  </a:lnTo>
                  <a:lnTo>
                    <a:pt x="5692749" y="2865755"/>
                  </a:lnTo>
                  <a:lnTo>
                    <a:pt x="6017006" y="2865755"/>
                  </a:lnTo>
                  <a:lnTo>
                    <a:pt x="6022467" y="2860294"/>
                  </a:lnTo>
                  <a:lnTo>
                    <a:pt x="6022467" y="2853563"/>
                  </a:lnTo>
                  <a:lnTo>
                    <a:pt x="6022467" y="2841371"/>
                  </a:lnTo>
                  <a:lnTo>
                    <a:pt x="6022467" y="509524"/>
                  </a:lnTo>
                  <a:close/>
                </a:path>
              </a:pathLst>
            </a:custGeom>
            <a:solidFill>
              <a:srgbClr val="17B51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213156" y="936116"/>
            <a:ext cx="1621790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715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latin typeface="Arial MT"/>
                <a:cs typeface="Arial MT"/>
              </a:rPr>
              <a:t>Estado</a:t>
            </a:r>
            <a:endParaRPr sz="18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dirty="0" sz="1800" spc="-165">
                <a:latin typeface="Arial MT"/>
                <a:cs typeface="Arial MT"/>
              </a:rPr>
              <a:t>(Entradas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 spc="-170">
                <a:latin typeface="Arial MT"/>
                <a:cs typeface="Arial MT"/>
              </a:rPr>
              <a:t>y</a:t>
            </a:r>
            <a:r>
              <a:rPr dirty="0" sz="1800" spc="-85">
                <a:latin typeface="Arial MT"/>
                <a:cs typeface="Arial MT"/>
              </a:rPr>
              <a:t> </a:t>
            </a:r>
            <a:r>
              <a:rPr dirty="0" sz="1800" spc="-120">
                <a:latin typeface="Arial MT"/>
                <a:cs typeface="Arial MT"/>
              </a:rPr>
              <a:t>salidas</a:t>
            </a:r>
            <a:endParaRPr sz="1800">
              <a:latin typeface="Arial MT"/>
              <a:cs typeface="Arial MT"/>
            </a:endParaRPr>
          </a:p>
          <a:p>
            <a:pPr algn="ctr" marL="2540">
              <a:lnSpc>
                <a:spcPct val="100000"/>
              </a:lnSpc>
            </a:pPr>
            <a:r>
              <a:rPr dirty="0" sz="1800" spc="-60">
                <a:latin typeface="Arial MT"/>
                <a:cs typeface="Arial MT"/>
              </a:rPr>
              <a:t>medidas)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7040" y="2465959"/>
            <a:ext cx="90995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69850">
              <a:lnSpc>
                <a:spcPct val="100000"/>
              </a:lnSpc>
              <a:spcBef>
                <a:spcPts val="100"/>
              </a:spcBef>
            </a:pPr>
            <a:r>
              <a:rPr dirty="0" sz="1800" spc="-110">
                <a:latin typeface="Arial MT"/>
                <a:cs typeface="Arial MT"/>
              </a:rPr>
              <a:t>Entradas </a:t>
            </a:r>
            <a:r>
              <a:rPr dirty="0" sz="1800" spc="-10">
                <a:latin typeface="Arial MT"/>
                <a:cs typeface="Arial MT"/>
              </a:rPr>
              <a:t>Futuras </a:t>
            </a:r>
            <a:r>
              <a:rPr dirty="0" sz="1800" spc="-114">
                <a:latin typeface="Arial MT"/>
                <a:cs typeface="Arial MT"/>
              </a:rPr>
              <a:t>(Acciones </a:t>
            </a:r>
            <a:r>
              <a:rPr dirty="0" sz="1800" spc="-190">
                <a:latin typeface="Arial MT"/>
                <a:cs typeface="Arial MT"/>
              </a:rPr>
              <a:t>de</a:t>
            </a:r>
            <a:r>
              <a:rPr dirty="0" sz="1800" spc="-65">
                <a:latin typeface="Arial MT"/>
                <a:cs typeface="Arial MT"/>
              </a:rPr>
              <a:t> </a:t>
            </a:r>
            <a:r>
              <a:rPr dirty="0" sz="1800" spc="-150">
                <a:latin typeface="Arial MT"/>
                <a:cs typeface="Arial MT"/>
              </a:rPr>
              <a:t>control)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847203" y="1385138"/>
            <a:ext cx="13970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latin typeface="Calibri"/>
                <a:cs typeface="Calibri"/>
              </a:rPr>
              <a:t>+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488428" y="1468628"/>
            <a:ext cx="958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latin typeface="Calibri"/>
                <a:cs typeface="Calibri"/>
              </a:rPr>
              <a:t>-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920508" y="1904492"/>
            <a:ext cx="6157595" cy="2482850"/>
            <a:chOff x="920508" y="1904492"/>
            <a:chExt cx="6157595" cy="2482850"/>
          </a:xfrm>
        </p:grpSpPr>
        <p:sp>
          <p:nvSpPr>
            <p:cNvPr id="22" name="object 22" descr=""/>
            <p:cNvSpPr/>
            <p:nvPr/>
          </p:nvSpPr>
          <p:spPr>
            <a:xfrm>
              <a:off x="920508" y="1904492"/>
              <a:ext cx="2169160" cy="2482850"/>
            </a:xfrm>
            <a:custGeom>
              <a:avLst/>
              <a:gdLst/>
              <a:ahLst/>
              <a:cxnLst/>
              <a:rect l="l" t="t" r="r" b="b"/>
              <a:pathLst>
                <a:path w="2169160" h="2482850">
                  <a:moveTo>
                    <a:pt x="2099442" y="46228"/>
                  </a:moveTo>
                  <a:lnTo>
                    <a:pt x="5448" y="46228"/>
                  </a:lnTo>
                  <a:lnTo>
                    <a:pt x="0" y="51688"/>
                  </a:lnTo>
                  <a:lnTo>
                    <a:pt x="0" y="2477135"/>
                  </a:lnTo>
                  <a:lnTo>
                    <a:pt x="5448" y="2482596"/>
                  </a:lnTo>
                  <a:lnTo>
                    <a:pt x="240779" y="2482596"/>
                  </a:lnTo>
                  <a:lnTo>
                    <a:pt x="240779" y="2470404"/>
                  </a:lnTo>
                  <a:lnTo>
                    <a:pt x="24384" y="2470404"/>
                  </a:lnTo>
                  <a:lnTo>
                    <a:pt x="12192" y="2458212"/>
                  </a:lnTo>
                  <a:lnTo>
                    <a:pt x="24384" y="2458212"/>
                  </a:lnTo>
                  <a:lnTo>
                    <a:pt x="24384" y="70612"/>
                  </a:lnTo>
                  <a:lnTo>
                    <a:pt x="12192" y="70612"/>
                  </a:lnTo>
                  <a:lnTo>
                    <a:pt x="24384" y="58420"/>
                  </a:lnTo>
                  <a:lnTo>
                    <a:pt x="2120343" y="58420"/>
                  </a:lnTo>
                  <a:lnTo>
                    <a:pt x="2099442" y="46228"/>
                  </a:lnTo>
                  <a:close/>
                </a:path>
                <a:path w="2169160" h="2482850">
                  <a:moveTo>
                    <a:pt x="24384" y="2458212"/>
                  </a:moveTo>
                  <a:lnTo>
                    <a:pt x="12192" y="2458212"/>
                  </a:lnTo>
                  <a:lnTo>
                    <a:pt x="24384" y="2470404"/>
                  </a:lnTo>
                  <a:lnTo>
                    <a:pt x="24384" y="2458212"/>
                  </a:lnTo>
                  <a:close/>
                </a:path>
                <a:path w="2169160" h="2482850">
                  <a:moveTo>
                    <a:pt x="240779" y="2458212"/>
                  </a:moveTo>
                  <a:lnTo>
                    <a:pt x="24384" y="2458212"/>
                  </a:lnTo>
                  <a:lnTo>
                    <a:pt x="24384" y="2470404"/>
                  </a:lnTo>
                  <a:lnTo>
                    <a:pt x="240779" y="2470404"/>
                  </a:lnTo>
                  <a:lnTo>
                    <a:pt x="240779" y="2458212"/>
                  </a:lnTo>
                  <a:close/>
                </a:path>
                <a:path w="2169160" h="2482850">
                  <a:moveTo>
                    <a:pt x="2120343" y="58420"/>
                  </a:moveTo>
                  <a:lnTo>
                    <a:pt x="2056371" y="95758"/>
                  </a:lnTo>
                  <a:lnTo>
                    <a:pt x="2054466" y="103250"/>
                  </a:lnTo>
                  <a:lnTo>
                    <a:pt x="2057768" y="108966"/>
                  </a:lnTo>
                  <a:lnTo>
                    <a:pt x="2061197" y="114808"/>
                  </a:lnTo>
                  <a:lnTo>
                    <a:pt x="2068690" y="116840"/>
                  </a:lnTo>
                  <a:lnTo>
                    <a:pt x="2147873" y="70612"/>
                  </a:lnTo>
                  <a:lnTo>
                    <a:pt x="2144509" y="70612"/>
                  </a:lnTo>
                  <a:lnTo>
                    <a:pt x="2144509" y="68961"/>
                  </a:lnTo>
                  <a:lnTo>
                    <a:pt x="2138413" y="68961"/>
                  </a:lnTo>
                  <a:lnTo>
                    <a:pt x="2120343" y="58420"/>
                  </a:lnTo>
                  <a:close/>
                </a:path>
                <a:path w="2169160" h="2482850">
                  <a:moveTo>
                    <a:pt x="24384" y="58420"/>
                  </a:moveTo>
                  <a:lnTo>
                    <a:pt x="12192" y="70612"/>
                  </a:lnTo>
                  <a:lnTo>
                    <a:pt x="24384" y="70612"/>
                  </a:lnTo>
                  <a:lnTo>
                    <a:pt x="24384" y="58420"/>
                  </a:lnTo>
                  <a:close/>
                </a:path>
                <a:path w="2169160" h="2482850">
                  <a:moveTo>
                    <a:pt x="2120343" y="58420"/>
                  </a:moveTo>
                  <a:lnTo>
                    <a:pt x="24384" y="58420"/>
                  </a:lnTo>
                  <a:lnTo>
                    <a:pt x="24384" y="70612"/>
                  </a:lnTo>
                  <a:lnTo>
                    <a:pt x="2099442" y="70612"/>
                  </a:lnTo>
                  <a:lnTo>
                    <a:pt x="2120343" y="58420"/>
                  </a:lnTo>
                  <a:close/>
                </a:path>
                <a:path w="2169160" h="2482850">
                  <a:moveTo>
                    <a:pt x="2147873" y="46228"/>
                  </a:moveTo>
                  <a:lnTo>
                    <a:pt x="2144509" y="46228"/>
                  </a:lnTo>
                  <a:lnTo>
                    <a:pt x="2144509" y="70612"/>
                  </a:lnTo>
                  <a:lnTo>
                    <a:pt x="2147873" y="70612"/>
                  </a:lnTo>
                  <a:lnTo>
                    <a:pt x="2168766" y="58420"/>
                  </a:lnTo>
                  <a:lnTo>
                    <a:pt x="2147873" y="46228"/>
                  </a:lnTo>
                  <a:close/>
                </a:path>
                <a:path w="2169160" h="2482850">
                  <a:moveTo>
                    <a:pt x="2138413" y="47879"/>
                  </a:moveTo>
                  <a:lnTo>
                    <a:pt x="2120343" y="58420"/>
                  </a:lnTo>
                  <a:lnTo>
                    <a:pt x="2138413" y="68961"/>
                  </a:lnTo>
                  <a:lnTo>
                    <a:pt x="2138413" y="47879"/>
                  </a:lnTo>
                  <a:close/>
                </a:path>
                <a:path w="2169160" h="2482850">
                  <a:moveTo>
                    <a:pt x="2144509" y="47879"/>
                  </a:moveTo>
                  <a:lnTo>
                    <a:pt x="2138413" y="47879"/>
                  </a:lnTo>
                  <a:lnTo>
                    <a:pt x="2138413" y="68961"/>
                  </a:lnTo>
                  <a:lnTo>
                    <a:pt x="2144509" y="68961"/>
                  </a:lnTo>
                  <a:lnTo>
                    <a:pt x="2144509" y="47879"/>
                  </a:lnTo>
                  <a:close/>
                </a:path>
                <a:path w="2169160" h="2482850">
                  <a:moveTo>
                    <a:pt x="2068690" y="0"/>
                  </a:moveTo>
                  <a:lnTo>
                    <a:pt x="2061197" y="2032"/>
                  </a:lnTo>
                  <a:lnTo>
                    <a:pt x="2057768" y="7874"/>
                  </a:lnTo>
                  <a:lnTo>
                    <a:pt x="2054466" y="13588"/>
                  </a:lnTo>
                  <a:lnTo>
                    <a:pt x="2056371" y="21082"/>
                  </a:lnTo>
                  <a:lnTo>
                    <a:pt x="2120343" y="58420"/>
                  </a:lnTo>
                  <a:lnTo>
                    <a:pt x="2138413" y="47879"/>
                  </a:lnTo>
                  <a:lnTo>
                    <a:pt x="2144509" y="47879"/>
                  </a:lnTo>
                  <a:lnTo>
                    <a:pt x="2144509" y="46228"/>
                  </a:lnTo>
                  <a:lnTo>
                    <a:pt x="2147873" y="46228"/>
                  </a:lnTo>
                  <a:lnTo>
                    <a:pt x="2068690" y="0"/>
                  </a:lnTo>
                  <a:close/>
                </a:path>
              </a:pathLst>
            </a:custGeom>
            <a:solidFill>
              <a:srgbClr val="17B5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520952" y="3115056"/>
              <a:ext cx="5544820" cy="847725"/>
            </a:xfrm>
            <a:custGeom>
              <a:avLst/>
              <a:gdLst/>
              <a:ahLst/>
              <a:cxnLst/>
              <a:rect l="l" t="t" r="r" b="b"/>
              <a:pathLst>
                <a:path w="5544820" h="847725">
                  <a:moveTo>
                    <a:pt x="5544312" y="0"/>
                  </a:moveTo>
                  <a:lnTo>
                    <a:pt x="0" y="0"/>
                  </a:lnTo>
                  <a:lnTo>
                    <a:pt x="0" y="847344"/>
                  </a:lnTo>
                  <a:lnTo>
                    <a:pt x="5544312" y="847344"/>
                  </a:lnTo>
                  <a:lnTo>
                    <a:pt x="55443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520952" y="3115056"/>
              <a:ext cx="5544820" cy="847725"/>
            </a:xfrm>
            <a:custGeom>
              <a:avLst/>
              <a:gdLst/>
              <a:ahLst/>
              <a:cxnLst/>
              <a:rect l="l" t="t" r="r" b="b"/>
              <a:pathLst>
                <a:path w="5544820" h="847725">
                  <a:moveTo>
                    <a:pt x="0" y="847344"/>
                  </a:moveTo>
                  <a:lnTo>
                    <a:pt x="5544312" y="847344"/>
                  </a:lnTo>
                  <a:lnTo>
                    <a:pt x="5544312" y="0"/>
                  </a:lnTo>
                  <a:lnTo>
                    <a:pt x="0" y="0"/>
                  </a:lnTo>
                  <a:lnTo>
                    <a:pt x="0" y="847344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167380" y="3453129"/>
              <a:ext cx="1190625" cy="213360"/>
            </a:xfrm>
            <a:custGeom>
              <a:avLst/>
              <a:gdLst/>
              <a:ahLst/>
              <a:cxnLst/>
              <a:rect l="l" t="t" r="r" b="b"/>
              <a:pathLst>
                <a:path w="1190625" h="213360">
                  <a:moveTo>
                    <a:pt x="49784" y="0"/>
                  </a:moveTo>
                  <a:lnTo>
                    <a:pt x="0" y="0"/>
                  </a:lnTo>
                  <a:lnTo>
                    <a:pt x="0" y="8890"/>
                  </a:lnTo>
                  <a:lnTo>
                    <a:pt x="0" y="204470"/>
                  </a:lnTo>
                  <a:lnTo>
                    <a:pt x="0" y="213360"/>
                  </a:lnTo>
                  <a:lnTo>
                    <a:pt x="49784" y="213360"/>
                  </a:lnTo>
                  <a:lnTo>
                    <a:pt x="49784" y="204470"/>
                  </a:lnTo>
                  <a:lnTo>
                    <a:pt x="18542" y="204470"/>
                  </a:lnTo>
                  <a:lnTo>
                    <a:pt x="18542" y="8890"/>
                  </a:lnTo>
                  <a:lnTo>
                    <a:pt x="49784" y="8890"/>
                  </a:lnTo>
                  <a:lnTo>
                    <a:pt x="49784" y="0"/>
                  </a:lnTo>
                  <a:close/>
                </a:path>
                <a:path w="1190625" h="213360">
                  <a:moveTo>
                    <a:pt x="366903" y="8890"/>
                  </a:moveTo>
                  <a:lnTo>
                    <a:pt x="363982" y="381"/>
                  </a:lnTo>
                  <a:lnTo>
                    <a:pt x="348564" y="5918"/>
                  </a:lnTo>
                  <a:lnTo>
                    <a:pt x="335076" y="13931"/>
                  </a:lnTo>
                  <a:lnTo>
                    <a:pt x="306222" y="52476"/>
                  </a:lnTo>
                  <a:lnTo>
                    <a:pt x="296481" y="105156"/>
                  </a:lnTo>
                  <a:lnTo>
                    <a:pt x="296418" y="106299"/>
                  </a:lnTo>
                  <a:lnTo>
                    <a:pt x="297395" y="123837"/>
                  </a:lnTo>
                  <a:lnTo>
                    <a:pt x="313817" y="175133"/>
                  </a:lnTo>
                  <a:lnTo>
                    <a:pt x="348551" y="206565"/>
                  </a:lnTo>
                  <a:lnTo>
                    <a:pt x="363982" y="212090"/>
                  </a:lnTo>
                  <a:lnTo>
                    <a:pt x="366649" y="203454"/>
                  </a:lnTo>
                  <a:lnTo>
                    <a:pt x="354545" y="198120"/>
                  </a:lnTo>
                  <a:lnTo>
                    <a:pt x="344131" y="190690"/>
                  </a:lnTo>
                  <a:lnTo>
                    <a:pt x="322783" y="156019"/>
                  </a:lnTo>
                  <a:lnTo>
                    <a:pt x="315760" y="106299"/>
                  </a:lnTo>
                  <a:lnTo>
                    <a:pt x="315722" y="105156"/>
                  </a:lnTo>
                  <a:lnTo>
                    <a:pt x="316496" y="87096"/>
                  </a:lnTo>
                  <a:lnTo>
                    <a:pt x="328295" y="42418"/>
                  </a:lnTo>
                  <a:lnTo>
                    <a:pt x="354698" y="14224"/>
                  </a:lnTo>
                  <a:lnTo>
                    <a:pt x="366903" y="8890"/>
                  </a:lnTo>
                  <a:close/>
                </a:path>
                <a:path w="1190625" h="213360">
                  <a:moveTo>
                    <a:pt x="1116076" y="106299"/>
                  </a:moveTo>
                  <a:lnTo>
                    <a:pt x="1115009" y="87096"/>
                  </a:lnTo>
                  <a:lnTo>
                    <a:pt x="1114996" y="86868"/>
                  </a:lnTo>
                  <a:lnTo>
                    <a:pt x="1111745" y="68935"/>
                  </a:lnTo>
                  <a:lnTo>
                    <a:pt x="1088974" y="24447"/>
                  </a:lnTo>
                  <a:lnTo>
                    <a:pt x="1048639" y="381"/>
                  </a:lnTo>
                  <a:lnTo>
                    <a:pt x="1045591" y="8890"/>
                  </a:lnTo>
                  <a:lnTo>
                    <a:pt x="1057846" y="14224"/>
                  </a:lnTo>
                  <a:lnTo>
                    <a:pt x="1068387" y="21615"/>
                  </a:lnTo>
                  <a:lnTo>
                    <a:pt x="1089799" y="55714"/>
                  </a:lnTo>
                  <a:lnTo>
                    <a:pt x="1096772" y="105156"/>
                  </a:lnTo>
                  <a:lnTo>
                    <a:pt x="1095984" y="123837"/>
                  </a:lnTo>
                  <a:lnTo>
                    <a:pt x="1084326" y="169545"/>
                  </a:lnTo>
                  <a:lnTo>
                    <a:pt x="1058011" y="198120"/>
                  </a:lnTo>
                  <a:lnTo>
                    <a:pt x="1045972" y="203454"/>
                  </a:lnTo>
                  <a:lnTo>
                    <a:pt x="1048639" y="212090"/>
                  </a:lnTo>
                  <a:lnTo>
                    <a:pt x="1089025" y="188087"/>
                  </a:lnTo>
                  <a:lnTo>
                    <a:pt x="1111758" y="143675"/>
                  </a:lnTo>
                  <a:lnTo>
                    <a:pt x="1114996" y="125742"/>
                  </a:lnTo>
                  <a:lnTo>
                    <a:pt x="1116076" y="106299"/>
                  </a:lnTo>
                  <a:close/>
                </a:path>
                <a:path w="1190625" h="213360">
                  <a:moveTo>
                    <a:pt x="1190371" y="0"/>
                  </a:moveTo>
                  <a:lnTo>
                    <a:pt x="1140587" y="0"/>
                  </a:lnTo>
                  <a:lnTo>
                    <a:pt x="1140587" y="8890"/>
                  </a:lnTo>
                  <a:lnTo>
                    <a:pt x="1171829" y="8890"/>
                  </a:lnTo>
                  <a:lnTo>
                    <a:pt x="1171829" y="204470"/>
                  </a:lnTo>
                  <a:lnTo>
                    <a:pt x="1140587" y="204470"/>
                  </a:lnTo>
                  <a:lnTo>
                    <a:pt x="1140587" y="213360"/>
                  </a:lnTo>
                  <a:lnTo>
                    <a:pt x="1190371" y="213360"/>
                  </a:lnTo>
                  <a:lnTo>
                    <a:pt x="1190371" y="204470"/>
                  </a:lnTo>
                  <a:lnTo>
                    <a:pt x="1190371" y="8890"/>
                  </a:lnTo>
                  <a:lnTo>
                    <a:pt x="11903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1681479" y="3016673"/>
            <a:ext cx="2559685" cy="948055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algn="ctr" marR="562610">
              <a:lnSpc>
                <a:spcPct val="100000"/>
              </a:lnSpc>
              <a:spcBef>
                <a:spcPts val="685"/>
              </a:spcBef>
            </a:pPr>
            <a:r>
              <a:rPr dirty="0" sz="1300" spc="35">
                <a:latin typeface="Cambria Math"/>
                <a:cs typeface="Cambria Math"/>
              </a:rPr>
              <a:t>𝑁</a:t>
            </a:r>
            <a:r>
              <a:rPr dirty="0" baseline="-13227" sz="1575" spc="52">
                <a:latin typeface="Cambria Math"/>
                <a:cs typeface="Cambria Math"/>
              </a:rPr>
              <a:t>𝑝</a:t>
            </a:r>
            <a:endParaRPr baseline="-13227" sz="1575">
              <a:latin typeface="Cambria Math"/>
              <a:cs typeface="Cambria Math"/>
            </a:endParaRPr>
          </a:p>
          <a:p>
            <a:pPr marL="25400">
              <a:lnSpc>
                <a:spcPct val="100000"/>
              </a:lnSpc>
              <a:spcBef>
                <a:spcPts val="770"/>
              </a:spcBef>
            </a:pPr>
            <a:r>
              <a:rPr dirty="0" sz="1800" spc="-10">
                <a:latin typeface="Cambria Math"/>
                <a:cs typeface="Cambria Math"/>
              </a:rPr>
              <a:t>min</a:t>
            </a:r>
            <a:r>
              <a:rPr dirty="0" sz="1800" spc="-100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𝐽</a:t>
            </a:r>
            <a:r>
              <a:rPr dirty="0" sz="1800" spc="145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=</a:t>
            </a:r>
            <a:r>
              <a:rPr dirty="0" sz="1800" spc="180">
                <a:latin typeface="Cambria Math"/>
                <a:cs typeface="Cambria Math"/>
              </a:rPr>
              <a:t> </a:t>
            </a:r>
            <a:r>
              <a:rPr dirty="0" sz="1800" spc="1105">
                <a:latin typeface="Cambria Math"/>
                <a:cs typeface="Cambria Math"/>
              </a:rPr>
              <a:t>∑</a:t>
            </a:r>
            <a:r>
              <a:rPr dirty="0" sz="1800" spc="5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𝑄</a:t>
            </a:r>
            <a:r>
              <a:rPr dirty="0" baseline="-14957" sz="1950">
                <a:latin typeface="Cambria Math"/>
                <a:cs typeface="Cambria Math"/>
              </a:rPr>
              <a:t>𝑘</a:t>
            </a:r>
            <a:r>
              <a:rPr dirty="0" baseline="-14957" sz="1950" spc="682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𝑒</a:t>
            </a:r>
            <a:r>
              <a:rPr dirty="0" baseline="-14957" sz="1950">
                <a:latin typeface="Cambria Math"/>
                <a:cs typeface="Cambria Math"/>
              </a:rPr>
              <a:t>𝑘</a:t>
            </a:r>
            <a:r>
              <a:rPr dirty="0" baseline="-14957" sz="1950" spc="217">
                <a:latin typeface="Cambria Math"/>
                <a:cs typeface="Cambria Math"/>
              </a:rPr>
              <a:t>  </a:t>
            </a:r>
            <a:r>
              <a:rPr dirty="0" sz="1800">
                <a:latin typeface="Cambria Math"/>
                <a:cs typeface="Cambria Math"/>
              </a:rPr>
              <a:t>𝑡</a:t>
            </a:r>
            <a:r>
              <a:rPr dirty="0" sz="1800" spc="50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+</a:t>
            </a:r>
            <a:r>
              <a:rPr dirty="0" sz="1800" spc="15">
                <a:latin typeface="Cambria Math"/>
                <a:cs typeface="Cambria Math"/>
              </a:rPr>
              <a:t> </a:t>
            </a:r>
            <a:r>
              <a:rPr dirty="0" sz="1800" spc="-25">
                <a:latin typeface="Cambria Math"/>
                <a:cs typeface="Cambria Math"/>
              </a:rPr>
              <a:t>𝑘|𝑡</a:t>
            </a:r>
            <a:endParaRPr sz="1800">
              <a:latin typeface="Cambria Math"/>
              <a:cs typeface="Cambria Math"/>
            </a:endParaRPr>
          </a:p>
          <a:p>
            <a:pPr algn="ctr" marR="559435">
              <a:lnSpc>
                <a:spcPct val="100000"/>
              </a:lnSpc>
              <a:spcBef>
                <a:spcPts val="620"/>
              </a:spcBef>
            </a:pPr>
            <a:r>
              <a:rPr dirty="0" sz="1300" spc="-25">
                <a:latin typeface="Cambria Math"/>
                <a:cs typeface="Cambria Math"/>
              </a:rPr>
              <a:t>𝑘=0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27" name="object 27" descr=""/>
          <p:cNvSpPr/>
          <p:nvPr/>
        </p:nvSpPr>
        <p:spPr>
          <a:xfrm>
            <a:off x="5395468" y="3453129"/>
            <a:ext cx="1351915" cy="213360"/>
          </a:xfrm>
          <a:custGeom>
            <a:avLst/>
            <a:gdLst/>
            <a:ahLst/>
            <a:cxnLst/>
            <a:rect l="l" t="t" r="r" b="b"/>
            <a:pathLst>
              <a:path w="1351915" h="213360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0" y="204470"/>
                </a:lnTo>
                <a:lnTo>
                  <a:pt x="0" y="213360"/>
                </a:lnTo>
                <a:lnTo>
                  <a:pt x="49784" y="213360"/>
                </a:lnTo>
                <a:lnTo>
                  <a:pt x="49784" y="204470"/>
                </a:lnTo>
                <a:lnTo>
                  <a:pt x="18542" y="204470"/>
                </a:lnTo>
                <a:lnTo>
                  <a:pt x="18542" y="889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  <a:path w="1351915" h="213360">
                <a:moveTo>
                  <a:pt x="528447" y="8890"/>
                </a:moveTo>
                <a:lnTo>
                  <a:pt x="525526" y="381"/>
                </a:lnTo>
                <a:lnTo>
                  <a:pt x="510108" y="5918"/>
                </a:lnTo>
                <a:lnTo>
                  <a:pt x="496633" y="13931"/>
                </a:lnTo>
                <a:lnTo>
                  <a:pt x="467766" y="52476"/>
                </a:lnTo>
                <a:lnTo>
                  <a:pt x="458025" y="105156"/>
                </a:lnTo>
                <a:lnTo>
                  <a:pt x="457962" y="106299"/>
                </a:lnTo>
                <a:lnTo>
                  <a:pt x="458939" y="123837"/>
                </a:lnTo>
                <a:lnTo>
                  <a:pt x="475361" y="175133"/>
                </a:lnTo>
                <a:lnTo>
                  <a:pt x="510095" y="206565"/>
                </a:lnTo>
                <a:lnTo>
                  <a:pt x="525526" y="212090"/>
                </a:lnTo>
                <a:lnTo>
                  <a:pt x="528193" y="203454"/>
                </a:lnTo>
                <a:lnTo>
                  <a:pt x="516089" y="198120"/>
                </a:lnTo>
                <a:lnTo>
                  <a:pt x="505675" y="190690"/>
                </a:lnTo>
                <a:lnTo>
                  <a:pt x="484327" y="156019"/>
                </a:lnTo>
                <a:lnTo>
                  <a:pt x="477304" y="106299"/>
                </a:lnTo>
                <a:lnTo>
                  <a:pt x="477266" y="105156"/>
                </a:lnTo>
                <a:lnTo>
                  <a:pt x="478040" y="87096"/>
                </a:lnTo>
                <a:lnTo>
                  <a:pt x="489839" y="42418"/>
                </a:lnTo>
                <a:lnTo>
                  <a:pt x="516242" y="14224"/>
                </a:lnTo>
                <a:lnTo>
                  <a:pt x="528447" y="8890"/>
                </a:lnTo>
                <a:close/>
              </a:path>
              <a:path w="1351915" h="213360">
                <a:moveTo>
                  <a:pt x="1277620" y="106299"/>
                </a:moveTo>
                <a:lnTo>
                  <a:pt x="1276553" y="87096"/>
                </a:lnTo>
                <a:lnTo>
                  <a:pt x="1276540" y="86868"/>
                </a:lnTo>
                <a:lnTo>
                  <a:pt x="1273302" y="68935"/>
                </a:lnTo>
                <a:lnTo>
                  <a:pt x="1250518" y="24447"/>
                </a:lnTo>
                <a:lnTo>
                  <a:pt x="1210183" y="381"/>
                </a:lnTo>
                <a:lnTo>
                  <a:pt x="1207135" y="8890"/>
                </a:lnTo>
                <a:lnTo>
                  <a:pt x="1219390" y="14224"/>
                </a:lnTo>
                <a:lnTo>
                  <a:pt x="1229931" y="21615"/>
                </a:lnTo>
                <a:lnTo>
                  <a:pt x="1251343" y="55714"/>
                </a:lnTo>
                <a:lnTo>
                  <a:pt x="1258303" y="105156"/>
                </a:lnTo>
                <a:lnTo>
                  <a:pt x="1257528" y="123837"/>
                </a:lnTo>
                <a:lnTo>
                  <a:pt x="1245870" y="169545"/>
                </a:lnTo>
                <a:lnTo>
                  <a:pt x="1219555" y="198120"/>
                </a:lnTo>
                <a:lnTo>
                  <a:pt x="1207503" y="203454"/>
                </a:lnTo>
                <a:lnTo>
                  <a:pt x="1210183" y="212090"/>
                </a:lnTo>
                <a:lnTo>
                  <a:pt x="1250569" y="188087"/>
                </a:lnTo>
                <a:lnTo>
                  <a:pt x="1273302" y="143675"/>
                </a:lnTo>
                <a:lnTo>
                  <a:pt x="1276540" y="125742"/>
                </a:lnTo>
                <a:lnTo>
                  <a:pt x="1277620" y="106299"/>
                </a:lnTo>
                <a:close/>
              </a:path>
              <a:path w="1351915" h="213360">
                <a:moveTo>
                  <a:pt x="1351915" y="0"/>
                </a:moveTo>
                <a:lnTo>
                  <a:pt x="1302131" y="0"/>
                </a:lnTo>
                <a:lnTo>
                  <a:pt x="1302131" y="8890"/>
                </a:lnTo>
                <a:lnTo>
                  <a:pt x="1333373" y="8890"/>
                </a:lnTo>
                <a:lnTo>
                  <a:pt x="1333373" y="204470"/>
                </a:lnTo>
                <a:lnTo>
                  <a:pt x="1302131" y="204470"/>
                </a:lnTo>
                <a:lnTo>
                  <a:pt x="1302131" y="213360"/>
                </a:lnTo>
                <a:lnTo>
                  <a:pt x="1351915" y="213360"/>
                </a:lnTo>
                <a:lnTo>
                  <a:pt x="1351915" y="204470"/>
                </a:lnTo>
                <a:lnTo>
                  <a:pt x="1351915" y="8890"/>
                </a:lnTo>
                <a:lnTo>
                  <a:pt x="13519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 txBox="1"/>
          <p:nvPr/>
        </p:nvSpPr>
        <p:spPr>
          <a:xfrm>
            <a:off x="4358513" y="3048372"/>
            <a:ext cx="2273300" cy="916305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454659">
              <a:lnSpc>
                <a:spcPct val="100000"/>
              </a:lnSpc>
              <a:spcBef>
                <a:spcPts val="580"/>
              </a:spcBef>
            </a:pPr>
            <a:r>
              <a:rPr dirty="0" sz="1300" spc="-25">
                <a:latin typeface="Cambria Math"/>
                <a:cs typeface="Cambria Math"/>
              </a:rPr>
              <a:t>𝑁</a:t>
            </a:r>
            <a:r>
              <a:rPr dirty="0" baseline="-13227" sz="1575" spc="-37">
                <a:latin typeface="Cambria Math"/>
                <a:cs typeface="Cambria Math"/>
              </a:rPr>
              <a:t>𝑐</a:t>
            </a:r>
            <a:endParaRPr baseline="-13227" sz="1575">
              <a:latin typeface="Cambria Math"/>
              <a:cs typeface="Cambria Math"/>
            </a:endParaRPr>
          </a:p>
          <a:p>
            <a:pPr marL="25400">
              <a:lnSpc>
                <a:spcPct val="100000"/>
              </a:lnSpc>
              <a:spcBef>
                <a:spcPts val="630"/>
              </a:spcBef>
            </a:pPr>
            <a:r>
              <a:rPr dirty="0" baseline="27777" sz="1950">
                <a:latin typeface="Cambria Math"/>
                <a:cs typeface="Cambria Math"/>
              </a:rPr>
              <a:t>2</a:t>
            </a:r>
            <a:r>
              <a:rPr dirty="0" baseline="27777" sz="1950" spc="277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+</a:t>
            </a:r>
            <a:r>
              <a:rPr dirty="0" sz="1800" spc="-5">
                <a:latin typeface="Cambria Math"/>
                <a:cs typeface="Cambria Math"/>
              </a:rPr>
              <a:t> </a:t>
            </a:r>
            <a:r>
              <a:rPr dirty="0" sz="1800" spc="1105">
                <a:latin typeface="Cambria Math"/>
                <a:cs typeface="Cambria Math"/>
              </a:rPr>
              <a:t>∑</a:t>
            </a:r>
            <a:r>
              <a:rPr dirty="0" sz="1800" spc="15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𝑅</a:t>
            </a:r>
            <a:r>
              <a:rPr dirty="0" baseline="-14957" sz="1950">
                <a:latin typeface="Cambria Math"/>
                <a:cs typeface="Cambria Math"/>
              </a:rPr>
              <a:t>𝑘</a:t>
            </a:r>
            <a:r>
              <a:rPr dirty="0" baseline="-14957" sz="1950" spc="712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∆𝑢</a:t>
            </a:r>
            <a:r>
              <a:rPr dirty="0" baseline="-14957" sz="1950">
                <a:latin typeface="Cambria Math"/>
                <a:cs typeface="Cambria Math"/>
              </a:rPr>
              <a:t>𝑘</a:t>
            </a:r>
            <a:r>
              <a:rPr dirty="0" baseline="-14957" sz="1950" spc="232">
                <a:latin typeface="Cambria Math"/>
                <a:cs typeface="Cambria Math"/>
              </a:rPr>
              <a:t>  </a:t>
            </a:r>
            <a:r>
              <a:rPr dirty="0" sz="1800">
                <a:latin typeface="Cambria Math"/>
                <a:cs typeface="Cambria Math"/>
              </a:rPr>
              <a:t>𝑡</a:t>
            </a:r>
            <a:r>
              <a:rPr dirty="0" sz="1800" spc="65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+</a:t>
            </a:r>
            <a:r>
              <a:rPr dirty="0" sz="1800" spc="25">
                <a:latin typeface="Cambria Math"/>
                <a:cs typeface="Cambria Math"/>
              </a:rPr>
              <a:t> </a:t>
            </a:r>
            <a:r>
              <a:rPr dirty="0" sz="1800" spc="-25">
                <a:latin typeface="Cambria Math"/>
                <a:cs typeface="Cambria Math"/>
              </a:rPr>
              <a:t>𝑘|𝑡</a:t>
            </a:r>
            <a:endParaRPr sz="1800">
              <a:latin typeface="Cambria Math"/>
              <a:cs typeface="Cambria Math"/>
            </a:endParaRPr>
          </a:p>
          <a:p>
            <a:pPr marL="391160">
              <a:lnSpc>
                <a:spcPct val="100000"/>
              </a:lnSpc>
              <a:spcBef>
                <a:spcPts val="620"/>
              </a:spcBef>
            </a:pPr>
            <a:r>
              <a:rPr dirty="0" sz="1300" spc="-25">
                <a:latin typeface="Cambria Math"/>
                <a:cs typeface="Cambria Math"/>
              </a:rPr>
              <a:t>𝑘=0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6774433" y="3366007"/>
            <a:ext cx="109855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1300" spc="-50">
                <a:latin typeface="Cambria Math"/>
                <a:cs typeface="Cambria Math"/>
              </a:rPr>
              <a:t>2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599691" y="2727401"/>
            <a:ext cx="15640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85" b="1">
                <a:latin typeface="Arial"/>
                <a:cs typeface="Arial"/>
              </a:rPr>
              <a:t>Función</a:t>
            </a:r>
            <a:r>
              <a:rPr dirty="0" sz="1800" spc="-110" b="1">
                <a:latin typeface="Arial"/>
                <a:cs typeface="Arial"/>
              </a:rPr>
              <a:t> </a:t>
            </a:r>
            <a:r>
              <a:rPr dirty="0" sz="1800" spc="-195" b="1">
                <a:latin typeface="Arial"/>
                <a:cs typeface="Arial"/>
              </a:rPr>
              <a:t>de</a:t>
            </a:r>
            <a:r>
              <a:rPr dirty="0" sz="1800" spc="-65" b="1">
                <a:latin typeface="Arial"/>
                <a:cs typeface="Arial"/>
              </a:rPr>
              <a:t> </a:t>
            </a:r>
            <a:r>
              <a:rPr dirty="0" sz="1800" spc="-165" b="1">
                <a:latin typeface="Arial"/>
                <a:cs typeface="Arial"/>
              </a:rPr>
              <a:t>coste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1508569" y="4431601"/>
            <a:ext cx="5569585" cy="1308100"/>
            <a:chOff x="1508569" y="4431601"/>
            <a:chExt cx="5569585" cy="1308100"/>
          </a:xfrm>
        </p:grpSpPr>
        <p:sp>
          <p:nvSpPr>
            <p:cNvPr id="32" name="object 32" descr=""/>
            <p:cNvSpPr/>
            <p:nvPr/>
          </p:nvSpPr>
          <p:spPr>
            <a:xfrm>
              <a:off x="1520952" y="4443984"/>
              <a:ext cx="5544820" cy="1283335"/>
            </a:xfrm>
            <a:custGeom>
              <a:avLst/>
              <a:gdLst/>
              <a:ahLst/>
              <a:cxnLst/>
              <a:rect l="l" t="t" r="r" b="b"/>
              <a:pathLst>
                <a:path w="5544820" h="1283335">
                  <a:moveTo>
                    <a:pt x="5544312" y="0"/>
                  </a:moveTo>
                  <a:lnTo>
                    <a:pt x="0" y="0"/>
                  </a:lnTo>
                  <a:lnTo>
                    <a:pt x="0" y="1283208"/>
                  </a:lnTo>
                  <a:lnTo>
                    <a:pt x="5544312" y="1283208"/>
                  </a:lnTo>
                  <a:lnTo>
                    <a:pt x="55443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520952" y="4443984"/>
              <a:ext cx="5544820" cy="1283335"/>
            </a:xfrm>
            <a:custGeom>
              <a:avLst/>
              <a:gdLst/>
              <a:ahLst/>
              <a:cxnLst/>
              <a:rect l="l" t="t" r="r" b="b"/>
              <a:pathLst>
                <a:path w="5544820" h="1283335">
                  <a:moveTo>
                    <a:pt x="0" y="1283208"/>
                  </a:moveTo>
                  <a:lnTo>
                    <a:pt x="5544312" y="1283208"/>
                  </a:lnTo>
                  <a:lnTo>
                    <a:pt x="5544312" y="0"/>
                  </a:lnTo>
                  <a:lnTo>
                    <a:pt x="0" y="0"/>
                  </a:lnTo>
                  <a:lnTo>
                    <a:pt x="0" y="1283208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 txBox="1"/>
          <p:nvPr/>
        </p:nvSpPr>
        <p:spPr>
          <a:xfrm>
            <a:off x="1599691" y="4115180"/>
            <a:ext cx="12522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70" b="1">
                <a:latin typeface="Arial"/>
                <a:cs typeface="Arial"/>
              </a:rPr>
              <a:t>Restricciones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1664207" y="4506214"/>
            <a:ext cx="8286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mbria"/>
                <a:cs typeface="Cambria"/>
              </a:rPr>
              <a:t>sujeto</a:t>
            </a:r>
            <a:r>
              <a:rPr dirty="0" sz="1800" spc="-60">
                <a:latin typeface="Cambria"/>
                <a:cs typeface="Cambria"/>
              </a:rPr>
              <a:t> </a:t>
            </a:r>
            <a:r>
              <a:rPr dirty="0" sz="1800" spc="-25">
                <a:latin typeface="Cambria"/>
                <a:cs typeface="Cambria"/>
              </a:rPr>
              <a:t>a: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2918332" y="4428931"/>
            <a:ext cx="2387600" cy="1097915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29845">
              <a:lnSpc>
                <a:spcPct val="100000"/>
              </a:lnSpc>
              <a:spcBef>
                <a:spcPts val="645"/>
              </a:spcBef>
            </a:pPr>
            <a:r>
              <a:rPr dirty="0" sz="1800" spc="50">
                <a:latin typeface="Cambria Math"/>
                <a:cs typeface="Cambria Math"/>
              </a:rPr>
              <a:t>𝑦</a:t>
            </a:r>
            <a:r>
              <a:rPr dirty="0" baseline="-14957" sz="1950" spc="75">
                <a:latin typeface="Cambria Math"/>
                <a:cs typeface="Cambria Math"/>
              </a:rPr>
              <a:t>𝑚𝑖𝑛</a:t>
            </a:r>
            <a:r>
              <a:rPr dirty="0" baseline="-14957" sz="1950" spc="450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≤</a:t>
            </a:r>
            <a:r>
              <a:rPr dirty="0" sz="1800" spc="110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𝑦(𝑡)</a:t>
            </a:r>
            <a:r>
              <a:rPr dirty="0" sz="1800" spc="140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≤</a:t>
            </a:r>
            <a:r>
              <a:rPr dirty="0" sz="1800" spc="110">
                <a:latin typeface="Cambria Math"/>
                <a:cs typeface="Cambria Math"/>
              </a:rPr>
              <a:t> </a:t>
            </a:r>
            <a:r>
              <a:rPr dirty="0" sz="1800" spc="-20">
                <a:latin typeface="Cambria Math"/>
                <a:cs typeface="Cambria Math"/>
              </a:rPr>
              <a:t>𝑦</a:t>
            </a:r>
            <a:r>
              <a:rPr dirty="0" baseline="-14957" sz="1950" spc="-30">
                <a:latin typeface="Cambria Math"/>
                <a:cs typeface="Cambria Math"/>
              </a:rPr>
              <a:t>𝑚𝑎𝑥</a:t>
            </a:r>
            <a:endParaRPr baseline="-14957" sz="1950">
              <a:latin typeface="Cambria Math"/>
              <a:cs typeface="Cambria Math"/>
            </a:endParaRPr>
          </a:p>
          <a:p>
            <a:pPr marL="25400">
              <a:lnSpc>
                <a:spcPct val="100000"/>
              </a:lnSpc>
              <a:spcBef>
                <a:spcPts val="545"/>
              </a:spcBef>
            </a:pPr>
            <a:r>
              <a:rPr dirty="0" sz="1800" spc="60">
                <a:latin typeface="Cambria Math"/>
                <a:cs typeface="Cambria Math"/>
              </a:rPr>
              <a:t>𝑢</a:t>
            </a:r>
            <a:r>
              <a:rPr dirty="0" baseline="-14957" sz="1950" spc="89">
                <a:latin typeface="Cambria Math"/>
                <a:cs typeface="Cambria Math"/>
              </a:rPr>
              <a:t>𝑚𝑖𝑛</a:t>
            </a:r>
            <a:r>
              <a:rPr dirty="0" baseline="-14957" sz="1950" spc="509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≤</a:t>
            </a:r>
            <a:r>
              <a:rPr dirty="0" sz="1800" spc="120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𝑢(𝑡)</a:t>
            </a:r>
            <a:r>
              <a:rPr dirty="0" sz="1800" spc="114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≤</a:t>
            </a:r>
            <a:r>
              <a:rPr dirty="0" sz="1800" spc="120">
                <a:latin typeface="Cambria Math"/>
                <a:cs typeface="Cambria Math"/>
              </a:rPr>
              <a:t> </a:t>
            </a:r>
            <a:r>
              <a:rPr dirty="0" sz="1800" spc="50">
                <a:latin typeface="Cambria Math"/>
                <a:cs typeface="Cambria Math"/>
              </a:rPr>
              <a:t>𝑢</a:t>
            </a:r>
            <a:r>
              <a:rPr dirty="0" baseline="-14957" sz="1950" spc="75">
                <a:latin typeface="Cambria Math"/>
                <a:cs typeface="Cambria Math"/>
              </a:rPr>
              <a:t>𝑚𝑎𝑥</a:t>
            </a:r>
            <a:endParaRPr baseline="-14957" sz="1950">
              <a:latin typeface="Cambria Math"/>
              <a:cs typeface="Cambria Math"/>
            </a:endParaRPr>
          </a:p>
          <a:p>
            <a:pPr marL="25400">
              <a:lnSpc>
                <a:spcPct val="100000"/>
              </a:lnSpc>
              <a:spcBef>
                <a:spcPts val="875"/>
              </a:spcBef>
            </a:pPr>
            <a:r>
              <a:rPr dirty="0" sz="1800" spc="55">
                <a:latin typeface="Cambria Math"/>
                <a:cs typeface="Cambria Math"/>
              </a:rPr>
              <a:t>∆𝑢</a:t>
            </a:r>
            <a:r>
              <a:rPr dirty="0" baseline="-14957" sz="1950" spc="82">
                <a:latin typeface="Cambria Math"/>
                <a:cs typeface="Cambria Math"/>
              </a:rPr>
              <a:t>𝑚𝑖𝑛</a:t>
            </a:r>
            <a:r>
              <a:rPr dirty="0" sz="1800" spc="55">
                <a:latin typeface="Cambria Math"/>
                <a:cs typeface="Cambria Math"/>
              </a:rPr>
              <a:t>≤</a:t>
            </a:r>
            <a:r>
              <a:rPr dirty="0" sz="1800" spc="125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∆𝑢(𝑡)</a:t>
            </a:r>
            <a:r>
              <a:rPr dirty="0" sz="1800" spc="130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≤</a:t>
            </a:r>
            <a:r>
              <a:rPr dirty="0" sz="1800" spc="125">
                <a:latin typeface="Cambria Math"/>
                <a:cs typeface="Cambria Math"/>
              </a:rPr>
              <a:t> </a:t>
            </a:r>
            <a:r>
              <a:rPr dirty="0" sz="1800" spc="30">
                <a:latin typeface="Cambria Math"/>
                <a:cs typeface="Cambria Math"/>
              </a:rPr>
              <a:t>∆𝑢</a:t>
            </a:r>
            <a:r>
              <a:rPr dirty="0" baseline="-14957" sz="1950" spc="44">
                <a:latin typeface="Cambria Math"/>
                <a:cs typeface="Cambria Math"/>
              </a:rPr>
              <a:t>𝑚𝑎𝑥</a:t>
            </a:r>
            <a:endParaRPr baseline="-14957" sz="1950">
              <a:latin typeface="Cambria Math"/>
              <a:cs typeface="Cambria Math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6358890" y="813068"/>
            <a:ext cx="1373505" cy="71120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554990">
              <a:lnSpc>
                <a:spcPct val="100000"/>
              </a:lnSpc>
              <a:spcBef>
                <a:spcPts val="635"/>
              </a:spcBef>
            </a:pPr>
            <a:r>
              <a:rPr dirty="0" sz="1800">
                <a:latin typeface="Cambria Math"/>
                <a:cs typeface="Cambria Math"/>
              </a:rPr>
              <a:t>𝑟(𝑡</a:t>
            </a:r>
            <a:r>
              <a:rPr dirty="0" sz="1800" spc="40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+</a:t>
            </a:r>
            <a:r>
              <a:rPr dirty="0" sz="1800" spc="10">
                <a:latin typeface="Cambria Math"/>
                <a:cs typeface="Cambria Math"/>
              </a:rPr>
              <a:t> </a:t>
            </a:r>
            <a:r>
              <a:rPr dirty="0" sz="1800" spc="-25">
                <a:latin typeface="Cambria Math"/>
                <a:cs typeface="Cambria Math"/>
              </a:rPr>
              <a:t>𝑘)</a:t>
            </a:r>
            <a:endParaRPr sz="18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dirty="0" sz="1800" spc="-25">
                <a:latin typeface="Arial MT"/>
                <a:cs typeface="Arial MT"/>
              </a:rPr>
              <a:t>Salidas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6392036" y="1868246"/>
            <a:ext cx="1020444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855">
                <a:latin typeface="Cambria Math"/>
                <a:cs typeface="Cambria Math"/>
              </a:rPr>
              <a:t>𝑦</a:t>
            </a:r>
            <a:r>
              <a:rPr dirty="0" sz="1800" spc="5">
                <a:latin typeface="Cambria Math"/>
                <a:cs typeface="Cambria Math"/>
              </a:rPr>
              <a:t>^</a:t>
            </a:r>
            <a:r>
              <a:rPr dirty="0" sz="1800" spc="-85">
                <a:latin typeface="Cambria Math"/>
                <a:cs typeface="Cambria Math"/>
              </a:rPr>
              <a:t>(</a:t>
            </a:r>
            <a:r>
              <a:rPr dirty="0" sz="1800" spc="-75">
                <a:latin typeface="Cambria Math"/>
                <a:cs typeface="Cambria Math"/>
              </a:rPr>
              <a:t>𝑡</a:t>
            </a:r>
            <a:r>
              <a:rPr dirty="0" sz="1800" spc="45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+</a:t>
            </a:r>
            <a:r>
              <a:rPr dirty="0" sz="1800" spc="10">
                <a:latin typeface="Cambria Math"/>
                <a:cs typeface="Cambria Math"/>
              </a:rPr>
              <a:t> </a:t>
            </a:r>
            <a:r>
              <a:rPr dirty="0" sz="1800" spc="-20">
                <a:latin typeface="Cambria Math"/>
                <a:cs typeface="Cambria Math"/>
              </a:rPr>
              <a:t>𝑘|𝑡)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7877682" y="3061461"/>
            <a:ext cx="100456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90">
                <a:latin typeface="Cambria Math"/>
                <a:cs typeface="Cambria Math"/>
              </a:rPr>
              <a:t>𝑒</a:t>
            </a:r>
            <a:r>
              <a:rPr dirty="0" sz="1800" spc="-890">
                <a:latin typeface="Cambria Math"/>
                <a:cs typeface="Cambria Math"/>
              </a:rPr>
              <a:t>^</a:t>
            </a:r>
            <a:r>
              <a:rPr dirty="0" sz="1800" spc="-20">
                <a:latin typeface="Cambria Math"/>
                <a:cs typeface="Cambria Math"/>
              </a:rPr>
              <a:t>(</a:t>
            </a:r>
            <a:r>
              <a:rPr dirty="0" sz="1800" spc="-10">
                <a:latin typeface="Cambria Math"/>
                <a:cs typeface="Cambria Math"/>
              </a:rPr>
              <a:t>𝑡</a:t>
            </a:r>
            <a:r>
              <a:rPr dirty="0" sz="1800" spc="50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+</a:t>
            </a:r>
            <a:r>
              <a:rPr dirty="0" sz="1800" spc="20">
                <a:latin typeface="Cambria Math"/>
                <a:cs typeface="Cambria Math"/>
              </a:rPr>
              <a:t> </a:t>
            </a:r>
            <a:r>
              <a:rPr dirty="0" sz="1800" spc="-20">
                <a:latin typeface="Cambria Math"/>
                <a:cs typeface="Cambria Math"/>
              </a:rPr>
              <a:t>𝑘|𝑡)</a:t>
            </a:r>
            <a:endParaRPr sz="1800">
              <a:latin typeface="Cambria Math"/>
              <a:cs typeface="Cambria Math"/>
            </a:endParaRPr>
          </a:p>
        </p:txBody>
      </p:sp>
      <p:grpSp>
        <p:nvGrpSpPr>
          <p:cNvPr id="40" name="object 40" descr=""/>
          <p:cNvGrpSpPr/>
          <p:nvPr/>
        </p:nvGrpSpPr>
        <p:grpSpPr>
          <a:xfrm>
            <a:off x="3182111" y="1487424"/>
            <a:ext cx="2856230" cy="643255"/>
            <a:chOff x="3182111" y="1487424"/>
            <a:chExt cx="2856230" cy="643255"/>
          </a:xfrm>
        </p:grpSpPr>
        <p:sp>
          <p:nvSpPr>
            <p:cNvPr id="41" name="object 41" descr=""/>
            <p:cNvSpPr/>
            <p:nvPr/>
          </p:nvSpPr>
          <p:spPr>
            <a:xfrm>
              <a:off x="3182111" y="1487424"/>
              <a:ext cx="2856230" cy="643255"/>
            </a:xfrm>
            <a:custGeom>
              <a:avLst/>
              <a:gdLst/>
              <a:ahLst/>
              <a:cxnLst/>
              <a:rect l="l" t="t" r="r" b="b"/>
              <a:pathLst>
                <a:path w="2856229" h="643255">
                  <a:moveTo>
                    <a:pt x="2855976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2855976" y="643127"/>
                  </a:lnTo>
                  <a:lnTo>
                    <a:pt x="28559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3414394" y="1592834"/>
              <a:ext cx="817244" cy="212090"/>
            </a:xfrm>
            <a:custGeom>
              <a:avLst/>
              <a:gdLst/>
              <a:ahLst/>
              <a:cxnLst/>
              <a:rect l="l" t="t" r="r" b="b"/>
              <a:pathLst>
                <a:path w="817245" h="212089">
                  <a:moveTo>
                    <a:pt x="749172" y="0"/>
                  </a:moveTo>
                  <a:lnTo>
                    <a:pt x="746125" y="8636"/>
                  </a:lnTo>
                  <a:lnTo>
                    <a:pt x="758410" y="13946"/>
                  </a:lnTo>
                  <a:lnTo>
                    <a:pt x="768969" y="21304"/>
                  </a:lnTo>
                  <a:lnTo>
                    <a:pt x="790360" y="55429"/>
                  </a:lnTo>
                  <a:lnTo>
                    <a:pt x="797432" y="104775"/>
                  </a:lnTo>
                  <a:lnTo>
                    <a:pt x="796647" y="123444"/>
                  </a:lnTo>
                  <a:lnTo>
                    <a:pt x="784859" y="169163"/>
                  </a:lnTo>
                  <a:lnTo>
                    <a:pt x="758553" y="197792"/>
                  </a:lnTo>
                  <a:lnTo>
                    <a:pt x="746505" y="203200"/>
                  </a:lnTo>
                  <a:lnTo>
                    <a:pt x="749172" y="211708"/>
                  </a:lnTo>
                  <a:lnTo>
                    <a:pt x="789642" y="187705"/>
                  </a:lnTo>
                  <a:lnTo>
                    <a:pt x="812371" y="143335"/>
                  </a:lnTo>
                  <a:lnTo>
                    <a:pt x="816737" y="105917"/>
                  </a:lnTo>
                  <a:lnTo>
                    <a:pt x="815655" y="86723"/>
                  </a:lnTo>
                  <a:lnTo>
                    <a:pt x="815641" y="86483"/>
                  </a:lnTo>
                  <a:lnTo>
                    <a:pt x="799210" y="37083"/>
                  </a:lnTo>
                  <a:lnTo>
                    <a:pt x="764528" y="5526"/>
                  </a:lnTo>
                  <a:lnTo>
                    <a:pt x="749172" y="0"/>
                  </a:lnTo>
                  <a:close/>
                </a:path>
                <a:path w="817245" h="212089">
                  <a:moveTo>
                    <a:pt x="67563" y="0"/>
                  </a:moveTo>
                  <a:lnTo>
                    <a:pt x="27166" y="24056"/>
                  </a:lnTo>
                  <a:lnTo>
                    <a:pt x="4381" y="68548"/>
                  </a:lnTo>
                  <a:lnTo>
                    <a:pt x="64" y="104775"/>
                  </a:lnTo>
                  <a:lnTo>
                    <a:pt x="0" y="105917"/>
                  </a:lnTo>
                  <a:lnTo>
                    <a:pt x="985" y="123444"/>
                  </a:lnTo>
                  <a:lnTo>
                    <a:pt x="1093" y="125370"/>
                  </a:lnTo>
                  <a:lnTo>
                    <a:pt x="4365" y="143335"/>
                  </a:lnTo>
                  <a:lnTo>
                    <a:pt x="27094" y="187705"/>
                  </a:lnTo>
                  <a:lnTo>
                    <a:pt x="67563" y="211708"/>
                  </a:lnTo>
                  <a:lnTo>
                    <a:pt x="70230" y="203200"/>
                  </a:lnTo>
                  <a:lnTo>
                    <a:pt x="58183" y="197792"/>
                  </a:lnTo>
                  <a:lnTo>
                    <a:pt x="47767" y="190325"/>
                  </a:lnTo>
                  <a:lnTo>
                    <a:pt x="26376" y="155638"/>
                  </a:lnTo>
                  <a:lnTo>
                    <a:pt x="19352" y="105917"/>
                  </a:lnTo>
                  <a:lnTo>
                    <a:pt x="19303" y="104775"/>
                  </a:lnTo>
                  <a:lnTo>
                    <a:pt x="26376" y="55429"/>
                  </a:lnTo>
                  <a:lnTo>
                    <a:pt x="47863" y="21304"/>
                  </a:lnTo>
                  <a:lnTo>
                    <a:pt x="70612" y="8636"/>
                  </a:lnTo>
                  <a:lnTo>
                    <a:pt x="675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40858" y="1592834"/>
              <a:ext cx="246761" cy="211708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88202" y="1592834"/>
              <a:ext cx="246761" cy="211708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3402583" y="1869821"/>
              <a:ext cx="819785" cy="212090"/>
            </a:xfrm>
            <a:custGeom>
              <a:avLst/>
              <a:gdLst/>
              <a:ahLst/>
              <a:cxnLst/>
              <a:rect l="l" t="t" r="r" b="b"/>
              <a:pathLst>
                <a:path w="819785" h="212089">
                  <a:moveTo>
                    <a:pt x="752093" y="0"/>
                  </a:moveTo>
                  <a:lnTo>
                    <a:pt x="749173" y="8636"/>
                  </a:lnTo>
                  <a:lnTo>
                    <a:pt x="761386" y="13946"/>
                  </a:lnTo>
                  <a:lnTo>
                    <a:pt x="771921" y="21304"/>
                  </a:lnTo>
                  <a:lnTo>
                    <a:pt x="793335" y="55429"/>
                  </a:lnTo>
                  <a:lnTo>
                    <a:pt x="800353" y="104775"/>
                  </a:lnTo>
                  <a:lnTo>
                    <a:pt x="799568" y="123444"/>
                  </a:lnTo>
                  <a:lnTo>
                    <a:pt x="787780" y="169163"/>
                  </a:lnTo>
                  <a:lnTo>
                    <a:pt x="761527" y="197792"/>
                  </a:lnTo>
                  <a:lnTo>
                    <a:pt x="749426" y="203200"/>
                  </a:lnTo>
                  <a:lnTo>
                    <a:pt x="752093" y="211708"/>
                  </a:lnTo>
                  <a:lnTo>
                    <a:pt x="792616" y="187705"/>
                  </a:lnTo>
                  <a:lnTo>
                    <a:pt x="815339" y="143335"/>
                  </a:lnTo>
                  <a:lnTo>
                    <a:pt x="819657" y="105917"/>
                  </a:lnTo>
                  <a:lnTo>
                    <a:pt x="818578" y="86723"/>
                  </a:lnTo>
                  <a:lnTo>
                    <a:pt x="802258" y="37083"/>
                  </a:lnTo>
                  <a:lnTo>
                    <a:pt x="767504" y="5526"/>
                  </a:lnTo>
                  <a:lnTo>
                    <a:pt x="752093" y="0"/>
                  </a:lnTo>
                  <a:close/>
                </a:path>
                <a:path w="819785" h="212089">
                  <a:moveTo>
                    <a:pt x="67437" y="0"/>
                  </a:moveTo>
                  <a:lnTo>
                    <a:pt x="27092" y="24056"/>
                  </a:lnTo>
                  <a:lnTo>
                    <a:pt x="4317" y="68548"/>
                  </a:lnTo>
                  <a:lnTo>
                    <a:pt x="0" y="105917"/>
                  </a:lnTo>
                  <a:lnTo>
                    <a:pt x="968" y="123443"/>
                  </a:lnTo>
                  <a:lnTo>
                    <a:pt x="1075" y="125370"/>
                  </a:lnTo>
                  <a:lnTo>
                    <a:pt x="17399" y="174751"/>
                  </a:lnTo>
                  <a:lnTo>
                    <a:pt x="52081" y="206184"/>
                  </a:lnTo>
                  <a:lnTo>
                    <a:pt x="67437" y="211708"/>
                  </a:lnTo>
                  <a:lnTo>
                    <a:pt x="70103" y="203200"/>
                  </a:lnTo>
                  <a:lnTo>
                    <a:pt x="58056" y="197792"/>
                  </a:lnTo>
                  <a:lnTo>
                    <a:pt x="47640" y="190325"/>
                  </a:lnTo>
                  <a:lnTo>
                    <a:pt x="26322" y="155638"/>
                  </a:lnTo>
                  <a:lnTo>
                    <a:pt x="19351" y="105917"/>
                  </a:lnTo>
                  <a:lnTo>
                    <a:pt x="19303" y="104775"/>
                  </a:lnTo>
                  <a:lnTo>
                    <a:pt x="26322" y="55429"/>
                  </a:lnTo>
                  <a:lnTo>
                    <a:pt x="47736" y="21304"/>
                  </a:lnTo>
                  <a:lnTo>
                    <a:pt x="70485" y="8636"/>
                  </a:lnTo>
                  <a:lnTo>
                    <a:pt x="674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22951" y="1869821"/>
              <a:ext cx="246634" cy="211708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79439" y="1869821"/>
              <a:ext cx="246634" cy="211708"/>
            </a:xfrm>
            <a:prstGeom prst="rect">
              <a:avLst/>
            </a:prstGeom>
          </p:spPr>
        </p:pic>
      </p:grpSp>
      <p:sp>
        <p:nvSpPr>
          <p:cNvPr id="48" name="object 48" descr=""/>
          <p:cNvSpPr txBox="1"/>
          <p:nvPr/>
        </p:nvSpPr>
        <p:spPr>
          <a:xfrm>
            <a:off x="3182111" y="1487424"/>
            <a:ext cx="2856230" cy="64325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wrap="square" lIns="0" tIns="50800" rIns="0" bIns="0" rtlCol="0" vert="horz">
            <a:spAutoFit/>
          </a:bodyPr>
          <a:lstStyle/>
          <a:p>
            <a:pPr marL="85090">
              <a:lnSpc>
                <a:spcPct val="100000"/>
              </a:lnSpc>
              <a:spcBef>
                <a:spcPts val="400"/>
              </a:spcBef>
              <a:tabLst>
                <a:tab pos="1130935" algn="l"/>
                <a:tab pos="1978660" algn="l"/>
              </a:tabLst>
            </a:pPr>
            <a:r>
              <a:rPr dirty="0" sz="1800" spc="-325">
                <a:latin typeface="Cambria Math"/>
                <a:cs typeface="Cambria Math"/>
              </a:rPr>
              <a:t>𝑥˙</a:t>
            </a:r>
            <a:r>
              <a:rPr dirty="0" sz="1800" spc="50">
                <a:latin typeface="Cambria Math"/>
                <a:cs typeface="Cambria Math"/>
              </a:rPr>
              <a:t>  </a:t>
            </a:r>
            <a:r>
              <a:rPr dirty="0" sz="1800">
                <a:latin typeface="Cambria Math"/>
                <a:cs typeface="Cambria Math"/>
              </a:rPr>
              <a:t>𝑡</a:t>
            </a:r>
            <a:r>
              <a:rPr dirty="0" sz="1800" spc="50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+</a:t>
            </a:r>
            <a:r>
              <a:rPr dirty="0" sz="1800" spc="5">
                <a:latin typeface="Cambria Math"/>
                <a:cs typeface="Cambria Math"/>
              </a:rPr>
              <a:t> </a:t>
            </a:r>
            <a:r>
              <a:rPr dirty="0" sz="1800" spc="-25">
                <a:latin typeface="Cambria Math"/>
                <a:cs typeface="Cambria Math"/>
              </a:rPr>
              <a:t>1|𝑡</a:t>
            </a:r>
            <a:r>
              <a:rPr dirty="0" sz="1800">
                <a:latin typeface="Cambria Math"/>
                <a:cs typeface="Cambria Math"/>
              </a:rPr>
              <a:t>	=</a:t>
            </a:r>
            <a:r>
              <a:rPr dirty="0" sz="1800" spc="120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𝐴𝑥</a:t>
            </a:r>
            <a:r>
              <a:rPr dirty="0" sz="1800" spc="360">
                <a:latin typeface="Cambria Math"/>
                <a:cs typeface="Cambria Math"/>
              </a:rPr>
              <a:t> </a:t>
            </a:r>
            <a:r>
              <a:rPr dirty="0" sz="1800" spc="-50">
                <a:latin typeface="Cambria Math"/>
                <a:cs typeface="Cambria Math"/>
              </a:rPr>
              <a:t>𝑡</a:t>
            </a:r>
            <a:r>
              <a:rPr dirty="0" sz="1800">
                <a:latin typeface="Cambria Math"/>
                <a:cs typeface="Cambria Math"/>
              </a:rPr>
              <a:t>	+</a:t>
            </a:r>
            <a:r>
              <a:rPr dirty="0" sz="1800" spc="-5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𝐵𝑢</a:t>
            </a:r>
            <a:r>
              <a:rPr dirty="0" sz="1800" spc="370">
                <a:latin typeface="Cambria Math"/>
                <a:cs typeface="Cambria Math"/>
              </a:rPr>
              <a:t> </a:t>
            </a:r>
            <a:r>
              <a:rPr dirty="0" sz="1800" spc="-50">
                <a:latin typeface="Cambria Math"/>
                <a:cs typeface="Cambria Math"/>
              </a:rPr>
              <a:t>𝑡</a:t>
            </a:r>
            <a:endParaRPr sz="1800">
              <a:latin typeface="Cambria Math"/>
              <a:cs typeface="Cambria Math"/>
            </a:endParaRPr>
          </a:p>
          <a:p>
            <a:pPr marL="69850">
              <a:lnSpc>
                <a:spcPct val="100000"/>
              </a:lnSpc>
              <a:spcBef>
                <a:spcPts val="25"/>
              </a:spcBef>
              <a:tabLst>
                <a:tab pos="1122045" algn="l"/>
                <a:tab pos="1957070" algn="l"/>
              </a:tabLst>
            </a:pPr>
            <a:r>
              <a:rPr dirty="0" sz="1800" spc="-919">
                <a:latin typeface="Cambria Math"/>
                <a:cs typeface="Cambria Math"/>
              </a:rPr>
              <a:t>𝑦</a:t>
            </a:r>
            <a:r>
              <a:rPr dirty="0" sz="1800" spc="-140">
                <a:latin typeface="Cambria Math"/>
                <a:cs typeface="Cambria Math"/>
              </a:rPr>
              <a:t>^</a:t>
            </a:r>
            <a:r>
              <a:rPr dirty="0" sz="1800" spc="409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𝑡</a:t>
            </a:r>
            <a:r>
              <a:rPr dirty="0" sz="1800" spc="55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+</a:t>
            </a:r>
            <a:r>
              <a:rPr dirty="0" sz="1800" spc="5">
                <a:latin typeface="Cambria Math"/>
                <a:cs typeface="Cambria Math"/>
              </a:rPr>
              <a:t> </a:t>
            </a:r>
            <a:r>
              <a:rPr dirty="0" sz="1800" spc="-25">
                <a:latin typeface="Cambria Math"/>
                <a:cs typeface="Cambria Math"/>
              </a:rPr>
              <a:t>1|𝑡</a:t>
            </a:r>
            <a:r>
              <a:rPr dirty="0" sz="1800">
                <a:latin typeface="Cambria Math"/>
                <a:cs typeface="Cambria Math"/>
              </a:rPr>
              <a:t>	=</a:t>
            </a:r>
            <a:r>
              <a:rPr dirty="0" sz="1800" spc="90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𝐶𝑥</a:t>
            </a:r>
            <a:r>
              <a:rPr dirty="0" sz="1800" spc="380">
                <a:latin typeface="Cambria Math"/>
                <a:cs typeface="Cambria Math"/>
              </a:rPr>
              <a:t> </a:t>
            </a:r>
            <a:r>
              <a:rPr dirty="0" sz="1800" spc="-50">
                <a:latin typeface="Cambria Math"/>
                <a:cs typeface="Cambria Math"/>
              </a:rPr>
              <a:t>𝑡</a:t>
            </a:r>
            <a:r>
              <a:rPr dirty="0" sz="1800">
                <a:latin typeface="Cambria Math"/>
                <a:cs typeface="Cambria Math"/>
              </a:rPr>
              <a:t>	+</a:t>
            </a:r>
            <a:r>
              <a:rPr dirty="0" sz="1800" spc="-5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𝐷𝑢</a:t>
            </a:r>
            <a:r>
              <a:rPr dirty="0" sz="1800" spc="395">
                <a:latin typeface="Cambria Math"/>
                <a:cs typeface="Cambria Math"/>
              </a:rPr>
              <a:t> </a:t>
            </a:r>
            <a:r>
              <a:rPr dirty="0" sz="1800" spc="-50">
                <a:latin typeface="Cambria Math"/>
                <a:cs typeface="Cambria Math"/>
              </a:rPr>
              <a:t>𝑡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50" name="object 5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51" name="object 5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37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49" name="object 49" descr=""/>
          <p:cNvSpPr txBox="1"/>
          <p:nvPr/>
        </p:nvSpPr>
        <p:spPr>
          <a:xfrm>
            <a:off x="2482723" y="1067816"/>
            <a:ext cx="474345" cy="863600"/>
          </a:xfrm>
          <a:prstGeom prst="rect">
            <a:avLst/>
          </a:prstGeom>
        </p:spPr>
        <p:txBody>
          <a:bodyPr wrap="square" lIns="0" tIns="157480" rIns="0" bIns="0" rtlCol="0" vert="horz">
            <a:spAutoFit/>
          </a:bodyPr>
          <a:lstStyle/>
          <a:p>
            <a:pPr marL="45720">
              <a:lnSpc>
                <a:spcPct val="100000"/>
              </a:lnSpc>
              <a:spcBef>
                <a:spcPts val="1240"/>
              </a:spcBef>
            </a:pPr>
            <a:r>
              <a:rPr dirty="0" sz="1800" spc="-20">
                <a:latin typeface="Cambria Math"/>
                <a:cs typeface="Cambria Math"/>
              </a:rPr>
              <a:t>𝑥(𝑡)</a:t>
            </a:r>
            <a:endParaRPr sz="18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dirty="0" sz="1800" spc="-20">
                <a:latin typeface="Cambria Math"/>
                <a:cs typeface="Cambria Math"/>
              </a:rPr>
              <a:t>𝑢(𝑡)</a:t>
            </a:r>
            <a:endParaRPr sz="18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0548" rIns="0" bIns="0" rtlCol="0" vert="horz">
            <a:spAutoFit/>
          </a:bodyPr>
          <a:lstStyle/>
          <a:p>
            <a:pPr marL="228600">
              <a:lnSpc>
                <a:spcPct val="100000"/>
              </a:lnSpc>
              <a:spcBef>
                <a:spcPts val="95"/>
              </a:spcBef>
            </a:pPr>
            <a:r>
              <a:rPr dirty="0" sz="2600"/>
              <a:t>Mixed</a:t>
            </a:r>
            <a:r>
              <a:rPr dirty="0" sz="2600" spc="-85"/>
              <a:t> </a:t>
            </a:r>
            <a:r>
              <a:rPr dirty="0" sz="2600"/>
              <a:t>Logic</a:t>
            </a:r>
            <a:r>
              <a:rPr dirty="0" sz="2600" spc="-80"/>
              <a:t> </a:t>
            </a:r>
            <a:r>
              <a:rPr dirty="0" sz="2600"/>
              <a:t>Dynamic</a:t>
            </a:r>
            <a:r>
              <a:rPr dirty="0" sz="2600" spc="-5"/>
              <a:t> </a:t>
            </a:r>
            <a:r>
              <a:rPr dirty="0" sz="2600" spc="-10"/>
              <a:t>Formulation</a:t>
            </a:r>
            <a:endParaRPr sz="2600"/>
          </a:p>
        </p:txBody>
      </p:sp>
      <p:sp>
        <p:nvSpPr>
          <p:cNvPr id="6" name="object 6" descr=""/>
          <p:cNvSpPr/>
          <p:nvPr/>
        </p:nvSpPr>
        <p:spPr>
          <a:xfrm>
            <a:off x="767308" y="1806575"/>
            <a:ext cx="438784" cy="163830"/>
          </a:xfrm>
          <a:custGeom>
            <a:avLst/>
            <a:gdLst/>
            <a:ahLst/>
            <a:cxnLst/>
            <a:rect l="l" t="t" r="r" b="b"/>
            <a:pathLst>
              <a:path w="438784" h="163830">
                <a:moveTo>
                  <a:pt x="386308" y="0"/>
                </a:moveTo>
                <a:lnTo>
                  <a:pt x="383984" y="6603"/>
                </a:lnTo>
                <a:lnTo>
                  <a:pt x="393458" y="10725"/>
                </a:lnTo>
                <a:lnTo>
                  <a:pt x="401610" y="16430"/>
                </a:lnTo>
                <a:lnTo>
                  <a:pt x="421182" y="54355"/>
                </a:lnTo>
                <a:lnTo>
                  <a:pt x="422966" y="66885"/>
                </a:lnTo>
                <a:lnTo>
                  <a:pt x="422992" y="67071"/>
                </a:lnTo>
                <a:lnTo>
                  <a:pt x="421168" y="108632"/>
                </a:lnTo>
                <a:lnTo>
                  <a:pt x="401623" y="147192"/>
                </a:lnTo>
                <a:lnTo>
                  <a:pt x="384238" y="157099"/>
                </a:lnTo>
                <a:lnTo>
                  <a:pt x="386308" y="163702"/>
                </a:lnTo>
                <a:lnTo>
                  <a:pt x="425069" y="135127"/>
                </a:lnTo>
                <a:lnTo>
                  <a:pt x="437690" y="96962"/>
                </a:lnTo>
                <a:lnTo>
                  <a:pt x="438530" y="81914"/>
                </a:lnTo>
                <a:lnTo>
                  <a:pt x="437698" y="67071"/>
                </a:lnTo>
                <a:lnTo>
                  <a:pt x="425030" y="28701"/>
                </a:lnTo>
                <a:lnTo>
                  <a:pt x="398179" y="4288"/>
                </a:lnTo>
                <a:lnTo>
                  <a:pt x="386308" y="0"/>
                </a:lnTo>
                <a:close/>
              </a:path>
              <a:path w="438784" h="163830">
                <a:moveTo>
                  <a:pt x="52222" y="0"/>
                </a:moveTo>
                <a:lnTo>
                  <a:pt x="13500" y="28701"/>
                </a:lnTo>
                <a:lnTo>
                  <a:pt x="843" y="66885"/>
                </a:lnTo>
                <a:lnTo>
                  <a:pt x="49" y="81025"/>
                </a:lnTo>
                <a:lnTo>
                  <a:pt x="0" y="81914"/>
                </a:lnTo>
                <a:lnTo>
                  <a:pt x="7570" y="123580"/>
                </a:lnTo>
                <a:lnTo>
                  <a:pt x="40313" y="159470"/>
                </a:lnTo>
                <a:lnTo>
                  <a:pt x="52222" y="163702"/>
                </a:lnTo>
                <a:lnTo>
                  <a:pt x="54292" y="157099"/>
                </a:lnTo>
                <a:lnTo>
                  <a:pt x="44960" y="152955"/>
                </a:lnTo>
                <a:lnTo>
                  <a:pt x="36907" y="147193"/>
                </a:lnTo>
                <a:lnTo>
                  <a:pt x="17362" y="108632"/>
                </a:lnTo>
                <a:lnTo>
                  <a:pt x="14972" y="81914"/>
                </a:lnTo>
                <a:lnTo>
                  <a:pt x="14935" y="81025"/>
                </a:lnTo>
                <a:lnTo>
                  <a:pt x="20394" y="42878"/>
                </a:lnTo>
                <a:lnTo>
                  <a:pt x="45104" y="10725"/>
                </a:lnTo>
                <a:lnTo>
                  <a:pt x="54546" y="6603"/>
                </a:lnTo>
                <a:lnTo>
                  <a:pt x="52222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625957" y="1788413"/>
            <a:ext cx="555625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dirty="0" baseline="11904" sz="2100">
                <a:solidFill>
                  <a:srgbClr val="006FC0"/>
                </a:solidFill>
                <a:latin typeface="Cambria Math"/>
                <a:cs typeface="Cambria Math"/>
              </a:rPr>
              <a:t>𝑥</a:t>
            </a:r>
            <a:r>
              <a:rPr dirty="0" baseline="11904" sz="2100" spc="457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baseline="11904" sz="2100" spc="-3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sz="1000" spc="-20">
                <a:solidFill>
                  <a:srgbClr val="006FC0"/>
                </a:solidFill>
                <a:latin typeface="Cambria Math"/>
                <a:cs typeface="Cambria Math"/>
              </a:rPr>
              <a:t>𝑘+1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684782" y="1806574"/>
            <a:ext cx="2687955" cy="163830"/>
          </a:xfrm>
          <a:custGeom>
            <a:avLst/>
            <a:gdLst/>
            <a:ahLst/>
            <a:cxnLst/>
            <a:rect l="l" t="t" r="r" b="b"/>
            <a:pathLst>
              <a:path w="2687954" h="163830">
                <a:moveTo>
                  <a:pt x="54483" y="6604"/>
                </a:moveTo>
                <a:lnTo>
                  <a:pt x="52197" y="0"/>
                </a:lnTo>
                <a:lnTo>
                  <a:pt x="40335" y="4292"/>
                </a:lnTo>
                <a:lnTo>
                  <a:pt x="29921" y="10502"/>
                </a:lnTo>
                <a:lnTo>
                  <a:pt x="3340" y="53022"/>
                </a:lnTo>
                <a:lnTo>
                  <a:pt x="0" y="81915"/>
                </a:lnTo>
                <a:lnTo>
                  <a:pt x="749" y="95504"/>
                </a:lnTo>
                <a:lnTo>
                  <a:pt x="825" y="96964"/>
                </a:lnTo>
                <a:lnTo>
                  <a:pt x="13462" y="135128"/>
                </a:lnTo>
                <a:lnTo>
                  <a:pt x="52197" y="163703"/>
                </a:lnTo>
                <a:lnTo>
                  <a:pt x="54229" y="157099"/>
                </a:lnTo>
                <a:lnTo>
                  <a:pt x="44932" y="152958"/>
                </a:lnTo>
                <a:lnTo>
                  <a:pt x="36906" y="147205"/>
                </a:lnTo>
                <a:lnTo>
                  <a:pt x="17310" y="108635"/>
                </a:lnTo>
                <a:lnTo>
                  <a:pt x="14859" y="81026"/>
                </a:lnTo>
                <a:lnTo>
                  <a:pt x="15468" y="67081"/>
                </a:lnTo>
                <a:lnTo>
                  <a:pt x="30137" y="23736"/>
                </a:lnTo>
                <a:lnTo>
                  <a:pt x="45046" y="10731"/>
                </a:lnTo>
                <a:lnTo>
                  <a:pt x="54483" y="6604"/>
                </a:lnTo>
                <a:close/>
              </a:path>
              <a:path w="2687954" h="163830">
                <a:moveTo>
                  <a:pt x="270891" y="81915"/>
                </a:moveTo>
                <a:lnTo>
                  <a:pt x="263220" y="40309"/>
                </a:lnTo>
                <a:lnTo>
                  <a:pt x="230543" y="4292"/>
                </a:lnTo>
                <a:lnTo>
                  <a:pt x="218694" y="0"/>
                </a:lnTo>
                <a:lnTo>
                  <a:pt x="216281" y="6604"/>
                </a:lnTo>
                <a:lnTo>
                  <a:pt x="225780" y="10731"/>
                </a:lnTo>
                <a:lnTo>
                  <a:pt x="233921" y="16433"/>
                </a:lnTo>
                <a:lnTo>
                  <a:pt x="253504" y="54356"/>
                </a:lnTo>
                <a:lnTo>
                  <a:pt x="255905" y="81026"/>
                </a:lnTo>
                <a:lnTo>
                  <a:pt x="255295" y="95504"/>
                </a:lnTo>
                <a:lnTo>
                  <a:pt x="240741" y="139814"/>
                </a:lnTo>
                <a:lnTo>
                  <a:pt x="216535" y="157099"/>
                </a:lnTo>
                <a:lnTo>
                  <a:pt x="218694" y="163703"/>
                </a:lnTo>
                <a:lnTo>
                  <a:pt x="257429" y="135128"/>
                </a:lnTo>
                <a:lnTo>
                  <a:pt x="270027" y="96964"/>
                </a:lnTo>
                <a:lnTo>
                  <a:pt x="270891" y="81915"/>
                </a:lnTo>
                <a:close/>
              </a:path>
              <a:path w="2687954" h="163830">
                <a:moveTo>
                  <a:pt x="862203" y="6604"/>
                </a:moveTo>
                <a:lnTo>
                  <a:pt x="859917" y="0"/>
                </a:lnTo>
                <a:lnTo>
                  <a:pt x="848055" y="4292"/>
                </a:lnTo>
                <a:lnTo>
                  <a:pt x="837641" y="10502"/>
                </a:lnTo>
                <a:lnTo>
                  <a:pt x="811060" y="53022"/>
                </a:lnTo>
                <a:lnTo>
                  <a:pt x="807720" y="81915"/>
                </a:lnTo>
                <a:lnTo>
                  <a:pt x="808469" y="95504"/>
                </a:lnTo>
                <a:lnTo>
                  <a:pt x="808545" y="96964"/>
                </a:lnTo>
                <a:lnTo>
                  <a:pt x="821182" y="135128"/>
                </a:lnTo>
                <a:lnTo>
                  <a:pt x="859917" y="163703"/>
                </a:lnTo>
                <a:lnTo>
                  <a:pt x="861949" y="157099"/>
                </a:lnTo>
                <a:lnTo>
                  <a:pt x="852652" y="152958"/>
                </a:lnTo>
                <a:lnTo>
                  <a:pt x="844626" y="147205"/>
                </a:lnTo>
                <a:lnTo>
                  <a:pt x="825030" y="108635"/>
                </a:lnTo>
                <a:lnTo>
                  <a:pt x="822579" y="81026"/>
                </a:lnTo>
                <a:lnTo>
                  <a:pt x="823188" y="67081"/>
                </a:lnTo>
                <a:lnTo>
                  <a:pt x="837857" y="23736"/>
                </a:lnTo>
                <a:lnTo>
                  <a:pt x="852766" y="10731"/>
                </a:lnTo>
                <a:lnTo>
                  <a:pt x="862203" y="6604"/>
                </a:lnTo>
                <a:close/>
              </a:path>
              <a:path w="2687954" h="163830">
                <a:moveTo>
                  <a:pt x="1081659" y="81915"/>
                </a:moveTo>
                <a:lnTo>
                  <a:pt x="1073988" y="40309"/>
                </a:lnTo>
                <a:lnTo>
                  <a:pt x="1041311" y="4292"/>
                </a:lnTo>
                <a:lnTo>
                  <a:pt x="1029462" y="0"/>
                </a:lnTo>
                <a:lnTo>
                  <a:pt x="1027049" y="6604"/>
                </a:lnTo>
                <a:lnTo>
                  <a:pt x="1036548" y="10731"/>
                </a:lnTo>
                <a:lnTo>
                  <a:pt x="1044702" y="16433"/>
                </a:lnTo>
                <a:lnTo>
                  <a:pt x="1064272" y="54356"/>
                </a:lnTo>
                <a:lnTo>
                  <a:pt x="1066673" y="81026"/>
                </a:lnTo>
                <a:lnTo>
                  <a:pt x="1066063" y="95504"/>
                </a:lnTo>
                <a:lnTo>
                  <a:pt x="1051509" y="139814"/>
                </a:lnTo>
                <a:lnTo>
                  <a:pt x="1027303" y="157099"/>
                </a:lnTo>
                <a:lnTo>
                  <a:pt x="1029462" y="163703"/>
                </a:lnTo>
                <a:lnTo>
                  <a:pt x="1068197" y="135128"/>
                </a:lnTo>
                <a:lnTo>
                  <a:pt x="1080795" y="96964"/>
                </a:lnTo>
                <a:lnTo>
                  <a:pt x="1081659" y="81915"/>
                </a:lnTo>
                <a:close/>
              </a:path>
              <a:path w="2687954" h="163830">
                <a:moveTo>
                  <a:pt x="1672971" y="6604"/>
                </a:moveTo>
                <a:lnTo>
                  <a:pt x="1670685" y="0"/>
                </a:lnTo>
                <a:lnTo>
                  <a:pt x="1658823" y="4292"/>
                </a:lnTo>
                <a:lnTo>
                  <a:pt x="1648409" y="10502"/>
                </a:lnTo>
                <a:lnTo>
                  <a:pt x="1621828" y="53022"/>
                </a:lnTo>
                <a:lnTo>
                  <a:pt x="1618488" y="81915"/>
                </a:lnTo>
                <a:lnTo>
                  <a:pt x="1619237" y="95504"/>
                </a:lnTo>
                <a:lnTo>
                  <a:pt x="1619313" y="96964"/>
                </a:lnTo>
                <a:lnTo>
                  <a:pt x="1631950" y="135128"/>
                </a:lnTo>
                <a:lnTo>
                  <a:pt x="1670685" y="163703"/>
                </a:lnTo>
                <a:lnTo>
                  <a:pt x="1672717" y="157099"/>
                </a:lnTo>
                <a:lnTo>
                  <a:pt x="1663420" y="152958"/>
                </a:lnTo>
                <a:lnTo>
                  <a:pt x="1655394" y="147205"/>
                </a:lnTo>
                <a:lnTo>
                  <a:pt x="1635798" y="108635"/>
                </a:lnTo>
                <a:lnTo>
                  <a:pt x="1633334" y="81026"/>
                </a:lnTo>
                <a:lnTo>
                  <a:pt x="1633956" y="67081"/>
                </a:lnTo>
                <a:lnTo>
                  <a:pt x="1648625" y="23736"/>
                </a:lnTo>
                <a:lnTo>
                  <a:pt x="1663534" y="10731"/>
                </a:lnTo>
                <a:lnTo>
                  <a:pt x="1672971" y="6604"/>
                </a:lnTo>
                <a:close/>
              </a:path>
              <a:path w="2687954" h="163830">
                <a:moveTo>
                  <a:pt x="1889379" y="81915"/>
                </a:moveTo>
                <a:lnTo>
                  <a:pt x="1881708" y="40309"/>
                </a:lnTo>
                <a:lnTo>
                  <a:pt x="1849031" y="4292"/>
                </a:lnTo>
                <a:lnTo>
                  <a:pt x="1837182" y="0"/>
                </a:lnTo>
                <a:lnTo>
                  <a:pt x="1834769" y="6604"/>
                </a:lnTo>
                <a:lnTo>
                  <a:pt x="1844268" y="10731"/>
                </a:lnTo>
                <a:lnTo>
                  <a:pt x="1852422" y="16433"/>
                </a:lnTo>
                <a:lnTo>
                  <a:pt x="1871992" y="54356"/>
                </a:lnTo>
                <a:lnTo>
                  <a:pt x="1874393" y="81026"/>
                </a:lnTo>
                <a:lnTo>
                  <a:pt x="1873783" y="95504"/>
                </a:lnTo>
                <a:lnTo>
                  <a:pt x="1859229" y="139814"/>
                </a:lnTo>
                <a:lnTo>
                  <a:pt x="1835023" y="157099"/>
                </a:lnTo>
                <a:lnTo>
                  <a:pt x="1837182" y="163703"/>
                </a:lnTo>
                <a:lnTo>
                  <a:pt x="1875917" y="135128"/>
                </a:lnTo>
                <a:lnTo>
                  <a:pt x="1888515" y="96964"/>
                </a:lnTo>
                <a:lnTo>
                  <a:pt x="1889379" y="81915"/>
                </a:lnTo>
                <a:close/>
              </a:path>
              <a:path w="2687954" h="163830">
                <a:moveTo>
                  <a:pt x="2468499" y="6604"/>
                </a:moveTo>
                <a:lnTo>
                  <a:pt x="2466213" y="0"/>
                </a:lnTo>
                <a:lnTo>
                  <a:pt x="2454351" y="4292"/>
                </a:lnTo>
                <a:lnTo>
                  <a:pt x="2443937" y="10502"/>
                </a:lnTo>
                <a:lnTo>
                  <a:pt x="2417356" y="53022"/>
                </a:lnTo>
                <a:lnTo>
                  <a:pt x="2414016" y="81915"/>
                </a:lnTo>
                <a:lnTo>
                  <a:pt x="2414765" y="95504"/>
                </a:lnTo>
                <a:lnTo>
                  <a:pt x="2414841" y="96964"/>
                </a:lnTo>
                <a:lnTo>
                  <a:pt x="2427478" y="135128"/>
                </a:lnTo>
                <a:lnTo>
                  <a:pt x="2466213" y="163703"/>
                </a:lnTo>
                <a:lnTo>
                  <a:pt x="2468245" y="157099"/>
                </a:lnTo>
                <a:lnTo>
                  <a:pt x="2458948" y="152958"/>
                </a:lnTo>
                <a:lnTo>
                  <a:pt x="2450922" y="147205"/>
                </a:lnTo>
                <a:lnTo>
                  <a:pt x="2431326" y="108635"/>
                </a:lnTo>
                <a:lnTo>
                  <a:pt x="2428875" y="81026"/>
                </a:lnTo>
                <a:lnTo>
                  <a:pt x="2429484" y="67081"/>
                </a:lnTo>
                <a:lnTo>
                  <a:pt x="2444153" y="23736"/>
                </a:lnTo>
                <a:lnTo>
                  <a:pt x="2459063" y="10731"/>
                </a:lnTo>
                <a:lnTo>
                  <a:pt x="2468499" y="6604"/>
                </a:lnTo>
                <a:close/>
              </a:path>
              <a:path w="2687954" h="163830">
                <a:moveTo>
                  <a:pt x="2687955" y="81915"/>
                </a:moveTo>
                <a:lnTo>
                  <a:pt x="2680284" y="40309"/>
                </a:lnTo>
                <a:lnTo>
                  <a:pt x="2647607" y="4292"/>
                </a:lnTo>
                <a:lnTo>
                  <a:pt x="2635758" y="0"/>
                </a:lnTo>
                <a:lnTo>
                  <a:pt x="2633345" y="6604"/>
                </a:lnTo>
                <a:lnTo>
                  <a:pt x="2642844" y="10731"/>
                </a:lnTo>
                <a:lnTo>
                  <a:pt x="2650998" y="16433"/>
                </a:lnTo>
                <a:lnTo>
                  <a:pt x="2670568" y="54356"/>
                </a:lnTo>
                <a:lnTo>
                  <a:pt x="2672969" y="81026"/>
                </a:lnTo>
                <a:lnTo>
                  <a:pt x="2672359" y="95504"/>
                </a:lnTo>
                <a:lnTo>
                  <a:pt x="2657805" y="139814"/>
                </a:lnTo>
                <a:lnTo>
                  <a:pt x="2633599" y="157099"/>
                </a:lnTo>
                <a:lnTo>
                  <a:pt x="2635758" y="163703"/>
                </a:lnTo>
                <a:lnTo>
                  <a:pt x="2674493" y="135128"/>
                </a:lnTo>
                <a:lnTo>
                  <a:pt x="2687091" y="96964"/>
                </a:lnTo>
                <a:lnTo>
                  <a:pt x="2687955" y="81915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1248028" y="1751837"/>
            <a:ext cx="3095625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=</a:t>
            </a:r>
            <a:r>
              <a:rPr dirty="0" sz="1400" spc="8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𝐴𝑥</a:t>
            </a:r>
            <a:r>
              <a:rPr dirty="0" sz="1400" spc="31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6666" sz="1500" spc="405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+</a:t>
            </a:r>
            <a:r>
              <a:rPr dirty="0" sz="1400" spc="1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𝐵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1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𝑢</a:t>
            </a:r>
            <a:r>
              <a:rPr dirty="0" sz="1400" spc="31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6666" sz="1500" spc="419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+</a:t>
            </a:r>
            <a:r>
              <a:rPr dirty="0" sz="1400" spc="2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𝐵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2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𝛿</a:t>
            </a:r>
            <a:r>
              <a:rPr dirty="0" sz="1400" spc="33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6666" sz="1500" spc="419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+ 𝐵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3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𝑧</a:t>
            </a:r>
            <a:r>
              <a:rPr dirty="0" sz="1400" spc="31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6666" sz="1500">
              <a:latin typeface="Cambria Math"/>
              <a:cs typeface="Cambria Math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88644" y="2095245"/>
            <a:ext cx="3444240" cy="452120"/>
          </a:xfrm>
          <a:custGeom>
            <a:avLst/>
            <a:gdLst/>
            <a:ahLst/>
            <a:cxnLst/>
            <a:rect l="l" t="t" r="r" b="b"/>
            <a:pathLst>
              <a:path w="3444240" h="452119">
                <a:moveTo>
                  <a:pt x="54546" y="6604"/>
                </a:moveTo>
                <a:lnTo>
                  <a:pt x="52222" y="0"/>
                </a:lnTo>
                <a:lnTo>
                  <a:pt x="40347" y="4241"/>
                </a:lnTo>
                <a:lnTo>
                  <a:pt x="29933" y="10452"/>
                </a:lnTo>
                <a:lnTo>
                  <a:pt x="3365" y="52984"/>
                </a:lnTo>
                <a:lnTo>
                  <a:pt x="0" y="81915"/>
                </a:lnTo>
                <a:lnTo>
                  <a:pt x="749" y="95440"/>
                </a:lnTo>
                <a:lnTo>
                  <a:pt x="13462" y="135128"/>
                </a:lnTo>
                <a:lnTo>
                  <a:pt x="52222" y="163703"/>
                </a:lnTo>
                <a:lnTo>
                  <a:pt x="54292" y="157099"/>
                </a:lnTo>
                <a:lnTo>
                  <a:pt x="44958" y="152958"/>
                </a:lnTo>
                <a:lnTo>
                  <a:pt x="36906" y="147193"/>
                </a:lnTo>
                <a:lnTo>
                  <a:pt x="17360" y="108546"/>
                </a:lnTo>
                <a:lnTo>
                  <a:pt x="14935" y="81026"/>
                </a:lnTo>
                <a:lnTo>
                  <a:pt x="15532" y="67056"/>
                </a:lnTo>
                <a:lnTo>
                  <a:pt x="30149" y="23685"/>
                </a:lnTo>
                <a:lnTo>
                  <a:pt x="45097" y="10731"/>
                </a:lnTo>
                <a:lnTo>
                  <a:pt x="54546" y="6604"/>
                </a:lnTo>
                <a:close/>
              </a:path>
              <a:path w="3444240" h="452119">
                <a:moveTo>
                  <a:pt x="270891" y="81915"/>
                </a:moveTo>
                <a:lnTo>
                  <a:pt x="263296" y="40259"/>
                </a:lnTo>
                <a:lnTo>
                  <a:pt x="230530" y="4241"/>
                </a:lnTo>
                <a:lnTo>
                  <a:pt x="218668" y="0"/>
                </a:lnTo>
                <a:lnTo>
                  <a:pt x="216344" y="6604"/>
                </a:lnTo>
                <a:lnTo>
                  <a:pt x="225818" y="10731"/>
                </a:lnTo>
                <a:lnTo>
                  <a:pt x="233959" y="16421"/>
                </a:lnTo>
                <a:lnTo>
                  <a:pt x="253542" y="54292"/>
                </a:lnTo>
                <a:lnTo>
                  <a:pt x="255320" y="66878"/>
                </a:lnTo>
                <a:lnTo>
                  <a:pt x="255346" y="67056"/>
                </a:lnTo>
                <a:lnTo>
                  <a:pt x="255955" y="81026"/>
                </a:lnTo>
                <a:lnTo>
                  <a:pt x="255346" y="95440"/>
                </a:lnTo>
                <a:lnTo>
                  <a:pt x="253517" y="108546"/>
                </a:lnTo>
                <a:lnTo>
                  <a:pt x="233972" y="147193"/>
                </a:lnTo>
                <a:lnTo>
                  <a:pt x="216598" y="157099"/>
                </a:lnTo>
                <a:lnTo>
                  <a:pt x="218668" y="163703"/>
                </a:lnTo>
                <a:lnTo>
                  <a:pt x="257429" y="135128"/>
                </a:lnTo>
                <a:lnTo>
                  <a:pt x="270040" y="96951"/>
                </a:lnTo>
                <a:lnTo>
                  <a:pt x="270891" y="81915"/>
                </a:lnTo>
                <a:close/>
              </a:path>
              <a:path w="3444240" h="452119">
                <a:moveTo>
                  <a:pt x="395541" y="294640"/>
                </a:moveTo>
                <a:lnTo>
                  <a:pt x="393217" y="288036"/>
                </a:lnTo>
                <a:lnTo>
                  <a:pt x="381342" y="292277"/>
                </a:lnTo>
                <a:lnTo>
                  <a:pt x="370928" y="298488"/>
                </a:lnTo>
                <a:lnTo>
                  <a:pt x="344360" y="341020"/>
                </a:lnTo>
                <a:lnTo>
                  <a:pt x="340995" y="369951"/>
                </a:lnTo>
                <a:lnTo>
                  <a:pt x="341744" y="383476"/>
                </a:lnTo>
                <a:lnTo>
                  <a:pt x="354457" y="423164"/>
                </a:lnTo>
                <a:lnTo>
                  <a:pt x="393217" y="451739"/>
                </a:lnTo>
                <a:lnTo>
                  <a:pt x="395287" y="445135"/>
                </a:lnTo>
                <a:lnTo>
                  <a:pt x="385953" y="440994"/>
                </a:lnTo>
                <a:lnTo>
                  <a:pt x="377901" y="435229"/>
                </a:lnTo>
                <a:lnTo>
                  <a:pt x="358343" y="396582"/>
                </a:lnTo>
                <a:lnTo>
                  <a:pt x="355917" y="369062"/>
                </a:lnTo>
                <a:lnTo>
                  <a:pt x="356514" y="355092"/>
                </a:lnTo>
                <a:lnTo>
                  <a:pt x="371144" y="311721"/>
                </a:lnTo>
                <a:lnTo>
                  <a:pt x="386092" y="298767"/>
                </a:lnTo>
                <a:lnTo>
                  <a:pt x="395541" y="294640"/>
                </a:lnTo>
                <a:close/>
              </a:path>
              <a:path w="3444240" h="452119">
                <a:moveTo>
                  <a:pt x="611911" y="369951"/>
                </a:moveTo>
                <a:lnTo>
                  <a:pt x="604240" y="328295"/>
                </a:lnTo>
                <a:lnTo>
                  <a:pt x="571563" y="292277"/>
                </a:lnTo>
                <a:lnTo>
                  <a:pt x="559714" y="288036"/>
                </a:lnTo>
                <a:lnTo>
                  <a:pt x="557301" y="294640"/>
                </a:lnTo>
                <a:lnTo>
                  <a:pt x="566801" y="298767"/>
                </a:lnTo>
                <a:lnTo>
                  <a:pt x="574954" y="304457"/>
                </a:lnTo>
                <a:lnTo>
                  <a:pt x="594525" y="342328"/>
                </a:lnTo>
                <a:lnTo>
                  <a:pt x="596290" y="354914"/>
                </a:lnTo>
                <a:lnTo>
                  <a:pt x="596315" y="355092"/>
                </a:lnTo>
                <a:lnTo>
                  <a:pt x="596925" y="369062"/>
                </a:lnTo>
                <a:lnTo>
                  <a:pt x="596315" y="383476"/>
                </a:lnTo>
                <a:lnTo>
                  <a:pt x="594525" y="396582"/>
                </a:lnTo>
                <a:lnTo>
                  <a:pt x="574979" y="435229"/>
                </a:lnTo>
                <a:lnTo>
                  <a:pt x="557555" y="445135"/>
                </a:lnTo>
                <a:lnTo>
                  <a:pt x="559714" y="451739"/>
                </a:lnTo>
                <a:lnTo>
                  <a:pt x="598449" y="423164"/>
                </a:lnTo>
                <a:lnTo>
                  <a:pt x="611047" y="384987"/>
                </a:lnTo>
                <a:lnTo>
                  <a:pt x="611911" y="369951"/>
                </a:lnTo>
                <a:close/>
              </a:path>
              <a:path w="3444240" h="452119">
                <a:moveTo>
                  <a:pt x="798220" y="6604"/>
                </a:moveTo>
                <a:lnTo>
                  <a:pt x="795934" y="0"/>
                </a:lnTo>
                <a:lnTo>
                  <a:pt x="784072" y="4241"/>
                </a:lnTo>
                <a:lnTo>
                  <a:pt x="773658" y="10452"/>
                </a:lnTo>
                <a:lnTo>
                  <a:pt x="747077" y="52984"/>
                </a:lnTo>
                <a:lnTo>
                  <a:pt x="743737" y="81915"/>
                </a:lnTo>
                <a:lnTo>
                  <a:pt x="744486" y="95440"/>
                </a:lnTo>
                <a:lnTo>
                  <a:pt x="744562" y="96951"/>
                </a:lnTo>
                <a:lnTo>
                  <a:pt x="757199" y="135128"/>
                </a:lnTo>
                <a:lnTo>
                  <a:pt x="795934" y="163703"/>
                </a:lnTo>
                <a:lnTo>
                  <a:pt x="797966" y="157099"/>
                </a:lnTo>
                <a:lnTo>
                  <a:pt x="788670" y="152958"/>
                </a:lnTo>
                <a:lnTo>
                  <a:pt x="780643" y="147193"/>
                </a:lnTo>
                <a:lnTo>
                  <a:pt x="761047" y="108546"/>
                </a:lnTo>
                <a:lnTo>
                  <a:pt x="758596" y="81026"/>
                </a:lnTo>
                <a:lnTo>
                  <a:pt x="759206" y="67056"/>
                </a:lnTo>
                <a:lnTo>
                  <a:pt x="773874" y="23685"/>
                </a:lnTo>
                <a:lnTo>
                  <a:pt x="788784" y="10731"/>
                </a:lnTo>
                <a:lnTo>
                  <a:pt x="798220" y="6604"/>
                </a:lnTo>
                <a:close/>
              </a:path>
              <a:path w="3444240" h="452119">
                <a:moveTo>
                  <a:pt x="1014628" y="81915"/>
                </a:moveTo>
                <a:lnTo>
                  <a:pt x="1006957" y="40259"/>
                </a:lnTo>
                <a:lnTo>
                  <a:pt x="974280" y="4241"/>
                </a:lnTo>
                <a:lnTo>
                  <a:pt x="962431" y="0"/>
                </a:lnTo>
                <a:lnTo>
                  <a:pt x="960018" y="6604"/>
                </a:lnTo>
                <a:lnTo>
                  <a:pt x="969518" y="10731"/>
                </a:lnTo>
                <a:lnTo>
                  <a:pt x="977658" y="16421"/>
                </a:lnTo>
                <a:lnTo>
                  <a:pt x="997242" y="54292"/>
                </a:lnTo>
                <a:lnTo>
                  <a:pt x="999007" y="66878"/>
                </a:lnTo>
                <a:lnTo>
                  <a:pt x="999032" y="67056"/>
                </a:lnTo>
                <a:lnTo>
                  <a:pt x="999642" y="81026"/>
                </a:lnTo>
                <a:lnTo>
                  <a:pt x="999032" y="95440"/>
                </a:lnTo>
                <a:lnTo>
                  <a:pt x="997242" y="108546"/>
                </a:lnTo>
                <a:lnTo>
                  <a:pt x="977696" y="147193"/>
                </a:lnTo>
                <a:lnTo>
                  <a:pt x="960272" y="157099"/>
                </a:lnTo>
                <a:lnTo>
                  <a:pt x="962431" y="163703"/>
                </a:lnTo>
                <a:lnTo>
                  <a:pt x="1001166" y="135128"/>
                </a:lnTo>
                <a:lnTo>
                  <a:pt x="1013764" y="96951"/>
                </a:lnTo>
                <a:lnTo>
                  <a:pt x="1014628" y="81915"/>
                </a:lnTo>
                <a:close/>
              </a:path>
              <a:path w="3444240" h="452119">
                <a:moveTo>
                  <a:pt x="1181887" y="294640"/>
                </a:moveTo>
                <a:lnTo>
                  <a:pt x="1179601" y="288036"/>
                </a:lnTo>
                <a:lnTo>
                  <a:pt x="1167739" y="292277"/>
                </a:lnTo>
                <a:lnTo>
                  <a:pt x="1157325" y="298488"/>
                </a:lnTo>
                <a:lnTo>
                  <a:pt x="1130744" y="341020"/>
                </a:lnTo>
                <a:lnTo>
                  <a:pt x="1127404" y="369951"/>
                </a:lnTo>
                <a:lnTo>
                  <a:pt x="1128153" y="383476"/>
                </a:lnTo>
                <a:lnTo>
                  <a:pt x="1128229" y="384987"/>
                </a:lnTo>
                <a:lnTo>
                  <a:pt x="1140866" y="423164"/>
                </a:lnTo>
                <a:lnTo>
                  <a:pt x="1179601" y="451739"/>
                </a:lnTo>
                <a:lnTo>
                  <a:pt x="1181633" y="445135"/>
                </a:lnTo>
                <a:lnTo>
                  <a:pt x="1172337" y="440994"/>
                </a:lnTo>
                <a:lnTo>
                  <a:pt x="1164310" y="435229"/>
                </a:lnTo>
                <a:lnTo>
                  <a:pt x="1144714" y="396582"/>
                </a:lnTo>
                <a:lnTo>
                  <a:pt x="1142263" y="369062"/>
                </a:lnTo>
                <a:lnTo>
                  <a:pt x="1142873" y="355092"/>
                </a:lnTo>
                <a:lnTo>
                  <a:pt x="1157541" y="311721"/>
                </a:lnTo>
                <a:lnTo>
                  <a:pt x="1172451" y="298767"/>
                </a:lnTo>
                <a:lnTo>
                  <a:pt x="1181887" y="294640"/>
                </a:lnTo>
                <a:close/>
              </a:path>
              <a:path w="3444240" h="452119">
                <a:moveTo>
                  <a:pt x="1401343" y="369951"/>
                </a:moveTo>
                <a:lnTo>
                  <a:pt x="1393672" y="328295"/>
                </a:lnTo>
                <a:lnTo>
                  <a:pt x="1360995" y="292277"/>
                </a:lnTo>
                <a:lnTo>
                  <a:pt x="1349146" y="288036"/>
                </a:lnTo>
                <a:lnTo>
                  <a:pt x="1346733" y="294640"/>
                </a:lnTo>
                <a:lnTo>
                  <a:pt x="1356233" y="298767"/>
                </a:lnTo>
                <a:lnTo>
                  <a:pt x="1364386" y="304457"/>
                </a:lnTo>
                <a:lnTo>
                  <a:pt x="1383957" y="342328"/>
                </a:lnTo>
                <a:lnTo>
                  <a:pt x="1385722" y="354914"/>
                </a:lnTo>
                <a:lnTo>
                  <a:pt x="1385747" y="355092"/>
                </a:lnTo>
                <a:lnTo>
                  <a:pt x="1386357" y="369062"/>
                </a:lnTo>
                <a:lnTo>
                  <a:pt x="1385747" y="383476"/>
                </a:lnTo>
                <a:lnTo>
                  <a:pt x="1383957" y="396582"/>
                </a:lnTo>
                <a:lnTo>
                  <a:pt x="1364411" y="435229"/>
                </a:lnTo>
                <a:lnTo>
                  <a:pt x="1346987" y="445135"/>
                </a:lnTo>
                <a:lnTo>
                  <a:pt x="1349146" y="451739"/>
                </a:lnTo>
                <a:lnTo>
                  <a:pt x="1387881" y="423164"/>
                </a:lnTo>
                <a:lnTo>
                  <a:pt x="1400479" y="384987"/>
                </a:lnTo>
                <a:lnTo>
                  <a:pt x="1401343" y="369951"/>
                </a:lnTo>
                <a:close/>
              </a:path>
              <a:path w="3444240" h="452119">
                <a:moveTo>
                  <a:pt x="1612036" y="6604"/>
                </a:moveTo>
                <a:lnTo>
                  <a:pt x="1609750" y="0"/>
                </a:lnTo>
                <a:lnTo>
                  <a:pt x="1597888" y="4241"/>
                </a:lnTo>
                <a:lnTo>
                  <a:pt x="1587474" y="10452"/>
                </a:lnTo>
                <a:lnTo>
                  <a:pt x="1560893" y="52984"/>
                </a:lnTo>
                <a:lnTo>
                  <a:pt x="1557553" y="81915"/>
                </a:lnTo>
                <a:lnTo>
                  <a:pt x="1558302" y="95440"/>
                </a:lnTo>
                <a:lnTo>
                  <a:pt x="1558378" y="96951"/>
                </a:lnTo>
                <a:lnTo>
                  <a:pt x="1571015" y="135128"/>
                </a:lnTo>
                <a:lnTo>
                  <a:pt x="1609750" y="163703"/>
                </a:lnTo>
                <a:lnTo>
                  <a:pt x="1611782" y="157099"/>
                </a:lnTo>
                <a:lnTo>
                  <a:pt x="1602486" y="152958"/>
                </a:lnTo>
                <a:lnTo>
                  <a:pt x="1594459" y="147193"/>
                </a:lnTo>
                <a:lnTo>
                  <a:pt x="1574863" y="108546"/>
                </a:lnTo>
                <a:lnTo>
                  <a:pt x="1572412" y="81026"/>
                </a:lnTo>
                <a:lnTo>
                  <a:pt x="1573022" y="67056"/>
                </a:lnTo>
                <a:lnTo>
                  <a:pt x="1587690" y="23685"/>
                </a:lnTo>
                <a:lnTo>
                  <a:pt x="1602600" y="10731"/>
                </a:lnTo>
                <a:lnTo>
                  <a:pt x="1612036" y="6604"/>
                </a:lnTo>
                <a:close/>
              </a:path>
              <a:path w="3444240" h="452119">
                <a:moveTo>
                  <a:pt x="1828444" y="81915"/>
                </a:moveTo>
                <a:lnTo>
                  <a:pt x="1820773" y="40259"/>
                </a:lnTo>
                <a:lnTo>
                  <a:pt x="1788096" y="4241"/>
                </a:lnTo>
                <a:lnTo>
                  <a:pt x="1776247" y="0"/>
                </a:lnTo>
                <a:lnTo>
                  <a:pt x="1773834" y="6604"/>
                </a:lnTo>
                <a:lnTo>
                  <a:pt x="1783334" y="10731"/>
                </a:lnTo>
                <a:lnTo>
                  <a:pt x="1791487" y="16421"/>
                </a:lnTo>
                <a:lnTo>
                  <a:pt x="1811058" y="54292"/>
                </a:lnTo>
                <a:lnTo>
                  <a:pt x="1812823" y="66878"/>
                </a:lnTo>
                <a:lnTo>
                  <a:pt x="1812848" y="67056"/>
                </a:lnTo>
                <a:lnTo>
                  <a:pt x="1813458" y="81026"/>
                </a:lnTo>
                <a:lnTo>
                  <a:pt x="1812848" y="95440"/>
                </a:lnTo>
                <a:lnTo>
                  <a:pt x="1811058" y="108546"/>
                </a:lnTo>
                <a:lnTo>
                  <a:pt x="1791512" y="147193"/>
                </a:lnTo>
                <a:lnTo>
                  <a:pt x="1774088" y="157099"/>
                </a:lnTo>
                <a:lnTo>
                  <a:pt x="1776247" y="163703"/>
                </a:lnTo>
                <a:lnTo>
                  <a:pt x="1814982" y="135128"/>
                </a:lnTo>
                <a:lnTo>
                  <a:pt x="1827580" y="96951"/>
                </a:lnTo>
                <a:lnTo>
                  <a:pt x="1828444" y="81915"/>
                </a:lnTo>
                <a:close/>
              </a:path>
              <a:path w="3444240" h="452119">
                <a:moveTo>
                  <a:pt x="1998751" y="294640"/>
                </a:moveTo>
                <a:lnTo>
                  <a:pt x="1996465" y="288036"/>
                </a:lnTo>
                <a:lnTo>
                  <a:pt x="1984603" y="292277"/>
                </a:lnTo>
                <a:lnTo>
                  <a:pt x="1974189" y="298488"/>
                </a:lnTo>
                <a:lnTo>
                  <a:pt x="1947608" y="341020"/>
                </a:lnTo>
                <a:lnTo>
                  <a:pt x="1944268" y="369951"/>
                </a:lnTo>
                <a:lnTo>
                  <a:pt x="1945017" y="383476"/>
                </a:lnTo>
                <a:lnTo>
                  <a:pt x="1945093" y="384987"/>
                </a:lnTo>
                <a:lnTo>
                  <a:pt x="1957730" y="423164"/>
                </a:lnTo>
                <a:lnTo>
                  <a:pt x="1996465" y="451739"/>
                </a:lnTo>
                <a:lnTo>
                  <a:pt x="1998497" y="445135"/>
                </a:lnTo>
                <a:lnTo>
                  <a:pt x="1989201" y="440994"/>
                </a:lnTo>
                <a:lnTo>
                  <a:pt x="1981174" y="435229"/>
                </a:lnTo>
                <a:lnTo>
                  <a:pt x="1961578" y="396582"/>
                </a:lnTo>
                <a:lnTo>
                  <a:pt x="1959127" y="369062"/>
                </a:lnTo>
                <a:lnTo>
                  <a:pt x="1959737" y="355092"/>
                </a:lnTo>
                <a:lnTo>
                  <a:pt x="1974405" y="311721"/>
                </a:lnTo>
                <a:lnTo>
                  <a:pt x="1989315" y="298767"/>
                </a:lnTo>
                <a:lnTo>
                  <a:pt x="1998751" y="294640"/>
                </a:lnTo>
                <a:close/>
              </a:path>
              <a:path w="3444240" h="452119">
                <a:moveTo>
                  <a:pt x="2218207" y="369951"/>
                </a:moveTo>
                <a:lnTo>
                  <a:pt x="2210536" y="328295"/>
                </a:lnTo>
                <a:lnTo>
                  <a:pt x="2177859" y="292277"/>
                </a:lnTo>
                <a:lnTo>
                  <a:pt x="2166010" y="288036"/>
                </a:lnTo>
                <a:lnTo>
                  <a:pt x="2163597" y="294640"/>
                </a:lnTo>
                <a:lnTo>
                  <a:pt x="2173097" y="298767"/>
                </a:lnTo>
                <a:lnTo>
                  <a:pt x="2181250" y="304457"/>
                </a:lnTo>
                <a:lnTo>
                  <a:pt x="2200821" y="342328"/>
                </a:lnTo>
                <a:lnTo>
                  <a:pt x="2202586" y="354914"/>
                </a:lnTo>
                <a:lnTo>
                  <a:pt x="2202611" y="355092"/>
                </a:lnTo>
                <a:lnTo>
                  <a:pt x="2203221" y="369062"/>
                </a:lnTo>
                <a:lnTo>
                  <a:pt x="2202611" y="383476"/>
                </a:lnTo>
                <a:lnTo>
                  <a:pt x="2200821" y="396582"/>
                </a:lnTo>
                <a:lnTo>
                  <a:pt x="2181275" y="435229"/>
                </a:lnTo>
                <a:lnTo>
                  <a:pt x="2163851" y="445135"/>
                </a:lnTo>
                <a:lnTo>
                  <a:pt x="2166010" y="451739"/>
                </a:lnTo>
                <a:lnTo>
                  <a:pt x="2204745" y="423164"/>
                </a:lnTo>
                <a:lnTo>
                  <a:pt x="2217343" y="384987"/>
                </a:lnTo>
                <a:lnTo>
                  <a:pt x="2218207" y="369951"/>
                </a:lnTo>
                <a:close/>
              </a:path>
              <a:path w="3444240" h="452119">
                <a:moveTo>
                  <a:pt x="2425852" y="6604"/>
                </a:moveTo>
                <a:lnTo>
                  <a:pt x="2423566" y="0"/>
                </a:lnTo>
                <a:lnTo>
                  <a:pt x="2411704" y="4241"/>
                </a:lnTo>
                <a:lnTo>
                  <a:pt x="2401290" y="10452"/>
                </a:lnTo>
                <a:lnTo>
                  <a:pt x="2374709" y="52984"/>
                </a:lnTo>
                <a:lnTo>
                  <a:pt x="2371369" y="81915"/>
                </a:lnTo>
                <a:lnTo>
                  <a:pt x="2372118" y="95440"/>
                </a:lnTo>
                <a:lnTo>
                  <a:pt x="2372195" y="96951"/>
                </a:lnTo>
                <a:lnTo>
                  <a:pt x="2384831" y="135128"/>
                </a:lnTo>
                <a:lnTo>
                  <a:pt x="2423566" y="163703"/>
                </a:lnTo>
                <a:lnTo>
                  <a:pt x="2425598" y="157099"/>
                </a:lnTo>
                <a:lnTo>
                  <a:pt x="2416302" y="152958"/>
                </a:lnTo>
                <a:lnTo>
                  <a:pt x="2408275" y="147193"/>
                </a:lnTo>
                <a:lnTo>
                  <a:pt x="2388679" y="108546"/>
                </a:lnTo>
                <a:lnTo>
                  <a:pt x="2386228" y="81026"/>
                </a:lnTo>
                <a:lnTo>
                  <a:pt x="2386838" y="67056"/>
                </a:lnTo>
                <a:lnTo>
                  <a:pt x="2401506" y="23685"/>
                </a:lnTo>
                <a:lnTo>
                  <a:pt x="2416416" y="10731"/>
                </a:lnTo>
                <a:lnTo>
                  <a:pt x="2425852" y="6604"/>
                </a:lnTo>
                <a:close/>
              </a:path>
              <a:path w="3444240" h="452119">
                <a:moveTo>
                  <a:pt x="2642260" y="81915"/>
                </a:moveTo>
                <a:lnTo>
                  <a:pt x="2634589" y="40259"/>
                </a:lnTo>
                <a:lnTo>
                  <a:pt x="2601912" y="4241"/>
                </a:lnTo>
                <a:lnTo>
                  <a:pt x="2590063" y="0"/>
                </a:lnTo>
                <a:lnTo>
                  <a:pt x="2587650" y="6604"/>
                </a:lnTo>
                <a:lnTo>
                  <a:pt x="2597150" y="10731"/>
                </a:lnTo>
                <a:lnTo>
                  <a:pt x="2605303" y="16421"/>
                </a:lnTo>
                <a:lnTo>
                  <a:pt x="2624874" y="54292"/>
                </a:lnTo>
                <a:lnTo>
                  <a:pt x="2626639" y="66878"/>
                </a:lnTo>
                <a:lnTo>
                  <a:pt x="2626664" y="67056"/>
                </a:lnTo>
                <a:lnTo>
                  <a:pt x="2627274" y="81026"/>
                </a:lnTo>
                <a:lnTo>
                  <a:pt x="2626664" y="95440"/>
                </a:lnTo>
                <a:lnTo>
                  <a:pt x="2624874" y="108546"/>
                </a:lnTo>
                <a:lnTo>
                  <a:pt x="2605328" y="147193"/>
                </a:lnTo>
                <a:lnTo>
                  <a:pt x="2587904" y="157099"/>
                </a:lnTo>
                <a:lnTo>
                  <a:pt x="2590063" y="163703"/>
                </a:lnTo>
                <a:lnTo>
                  <a:pt x="2628798" y="135128"/>
                </a:lnTo>
                <a:lnTo>
                  <a:pt x="2641396" y="96951"/>
                </a:lnTo>
                <a:lnTo>
                  <a:pt x="2642260" y="81915"/>
                </a:lnTo>
                <a:close/>
              </a:path>
              <a:path w="3444240" h="452119">
                <a:moveTo>
                  <a:pt x="2675407" y="294640"/>
                </a:moveTo>
                <a:lnTo>
                  <a:pt x="2673121" y="288036"/>
                </a:lnTo>
                <a:lnTo>
                  <a:pt x="2661259" y="292277"/>
                </a:lnTo>
                <a:lnTo>
                  <a:pt x="2650845" y="298488"/>
                </a:lnTo>
                <a:lnTo>
                  <a:pt x="2624264" y="341020"/>
                </a:lnTo>
                <a:lnTo>
                  <a:pt x="2620924" y="369951"/>
                </a:lnTo>
                <a:lnTo>
                  <a:pt x="2621673" y="383476"/>
                </a:lnTo>
                <a:lnTo>
                  <a:pt x="2621750" y="384987"/>
                </a:lnTo>
                <a:lnTo>
                  <a:pt x="2634386" y="423164"/>
                </a:lnTo>
                <a:lnTo>
                  <a:pt x="2673121" y="451739"/>
                </a:lnTo>
                <a:lnTo>
                  <a:pt x="2675153" y="445135"/>
                </a:lnTo>
                <a:lnTo>
                  <a:pt x="2665857" y="440994"/>
                </a:lnTo>
                <a:lnTo>
                  <a:pt x="2657830" y="435229"/>
                </a:lnTo>
                <a:lnTo>
                  <a:pt x="2638234" y="396582"/>
                </a:lnTo>
                <a:lnTo>
                  <a:pt x="2635783" y="369062"/>
                </a:lnTo>
                <a:lnTo>
                  <a:pt x="2636393" y="355092"/>
                </a:lnTo>
                <a:lnTo>
                  <a:pt x="2651061" y="311721"/>
                </a:lnTo>
                <a:lnTo>
                  <a:pt x="2665971" y="298767"/>
                </a:lnTo>
                <a:lnTo>
                  <a:pt x="2675407" y="294640"/>
                </a:lnTo>
                <a:close/>
              </a:path>
              <a:path w="3444240" h="452119">
                <a:moveTo>
                  <a:pt x="2894863" y="369951"/>
                </a:moveTo>
                <a:lnTo>
                  <a:pt x="2887192" y="328295"/>
                </a:lnTo>
                <a:lnTo>
                  <a:pt x="2854515" y="292277"/>
                </a:lnTo>
                <a:lnTo>
                  <a:pt x="2842666" y="288036"/>
                </a:lnTo>
                <a:lnTo>
                  <a:pt x="2840253" y="294640"/>
                </a:lnTo>
                <a:lnTo>
                  <a:pt x="2849753" y="298767"/>
                </a:lnTo>
                <a:lnTo>
                  <a:pt x="2857906" y="304457"/>
                </a:lnTo>
                <a:lnTo>
                  <a:pt x="2877477" y="342328"/>
                </a:lnTo>
                <a:lnTo>
                  <a:pt x="2879242" y="354914"/>
                </a:lnTo>
                <a:lnTo>
                  <a:pt x="2879267" y="355092"/>
                </a:lnTo>
                <a:lnTo>
                  <a:pt x="2879877" y="369062"/>
                </a:lnTo>
                <a:lnTo>
                  <a:pt x="2879267" y="383476"/>
                </a:lnTo>
                <a:lnTo>
                  <a:pt x="2877477" y="396582"/>
                </a:lnTo>
                <a:lnTo>
                  <a:pt x="2857931" y="435229"/>
                </a:lnTo>
                <a:lnTo>
                  <a:pt x="2840507" y="445135"/>
                </a:lnTo>
                <a:lnTo>
                  <a:pt x="2842666" y="451739"/>
                </a:lnTo>
                <a:lnTo>
                  <a:pt x="2881401" y="423164"/>
                </a:lnTo>
                <a:lnTo>
                  <a:pt x="2893999" y="384987"/>
                </a:lnTo>
                <a:lnTo>
                  <a:pt x="2894863" y="369951"/>
                </a:lnTo>
                <a:close/>
              </a:path>
              <a:path w="3444240" h="452119">
                <a:moveTo>
                  <a:pt x="3224428" y="6604"/>
                </a:moveTo>
                <a:lnTo>
                  <a:pt x="3222142" y="0"/>
                </a:lnTo>
                <a:lnTo>
                  <a:pt x="3210280" y="4241"/>
                </a:lnTo>
                <a:lnTo>
                  <a:pt x="3199866" y="10452"/>
                </a:lnTo>
                <a:lnTo>
                  <a:pt x="3173285" y="52984"/>
                </a:lnTo>
                <a:lnTo>
                  <a:pt x="3169945" y="81915"/>
                </a:lnTo>
                <a:lnTo>
                  <a:pt x="3170694" y="95440"/>
                </a:lnTo>
                <a:lnTo>
                  <a:pt x="3170771" y="96951"/>
                </a:lnTo>
                <a:lnTo>
                  <a:pt x="3183407" y="135128"/>
                </a:lnTo>
                <a:lnTo>
                  <a:pt x="3222142" y="163703"/>
                </a:lnTo>
                <a:lnTo>
                  <a:pt x="3224174" y="157099"/>
                </a:lnTo>
                <a:lnTo>
                  <a:pt x="3214878" y="152958"/>
                </a:lnTo>
                <a:lnTo>
                  <a:pt x="3206851" y="147193"/>
                </a:lnTo>
                <a:lnTo>
                  <a:pt x="3187255" y="108546"/>
                </a:lnTo>
                <a:lnTo>
                  <a:pt x="3184804" y="81026"/>
                </a:lnTo>
                <a:lnTo>
                  <a:pt x="3185414" y="67056"/>
                </a:lnTo>
                <a:lnTo>
                  <a:pt x="3200082" y="23685"/>
                </a:lnTo>
                <a:lnTo>
                  <a:pt x="3214992" y="10731"/>
                </a:lnTo>
                <a:lnTo>
                  <a:pt x="3224428" y="6604"/>
                </a:lnTo>
                <a:close/>
              </a:path>
              <a:path w="3444240" h="452119">
                <a:moveTo>
                  <a:pt x="3443884" y="81915"/>
                </a:moveTo>
                <a:lnTo>
                  <a:pt x="3436213" y="40259"/>
                </a:lnTo>
                <a:lnTo>
                  <a:pt x="3403536" y="4241"/>
                </a:lnTo>
                <a:lnTo>
                  <a:pt x="3391687" y="0"/>
                </a:lnTo>
                <a:lnTo>
                  <a:pt x="3389274" y="6604"/>
                </a:lnTo>
                <a:lnTo>
                  <a:pt x="3398774" y="10731"/>
                </a:lnTo>
                <a:lnTo>
                  <a:pt x="3406927" y="16421"/>
                </a:lnTo>
                <a:lnTo>
                  <a:pt x="3426498" y="54292"/>
                </a:lnTo>
                <a:lnTo>
                  <a:pt x="3428263" y="66878"/>
                </a:lnTo>
                <a:lnTo>
                  <a:pt x="3428288" y="67056"/>
                </a:lnTo>
                <a:lnTo>
                  <a:pt x="3428898" y="81026"/>
                </a:lnTo>
                <a:lnTo>
                  <a:pt x="3428288" y="95440"/>
                </a:lnTo>
                <a:lnTo>
                  <a:pt x="3426498" y="108546"/>
                </a:lnTo>
                <a:lnTo>
                  <a:pt x="3406952" y="147193"/>
                </a:lnTo>
                <a:lnTo>
                  <a:pt x="3389528" y="157099"/>
                </a:lnTo>
                <a:lnTo>
                  <a:pt x="3391687" y="163703"/>
                </a:lnTo>
                <a:lnTo>
                  <a:pt x="3430422" y="135128"/>
                </a:lnTo>
                <a:lnTo>
                  <a:pt x="3443020" y="96951"/>
                </a:lnTo>
                <a:lnTo>
                  <a:pt x="3443884" y="81915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644245" y="1963730"/>
            <a:ext cx="3556635" cy="602615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algn="ctr" marR="5080">
              <a:lnSpc>
                <a:spcPct val="100000"/>
              </a:lnSpc>
              <a:spcBef>
                <a:spcPts val="695"/>
              </a:spcBef>
              <a:tabLst>
                <a:tab pos="457200" algn="l"/>
              </a:tabLst>
            </a:pP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𝑦</a:t>
            </a:r>
            <a:r>
              <a:rPr dirty="0" sz="1400" spc="29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 spc="-3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 spc="-52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=</a:t>
            </a:r>
            <a:r>
              <a:rPr dirty="0" sz="1400" spc="8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𝐶𝑥</a:t>
            </a:r>
            <a:r>
              <a:rPr dirty="0" sz="1400" spc="31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6666" sz="1500" spc="405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+</a:t>
            </a:r>
            <a:r>
              <a:rPr dirty="0" sz="1400" spc="2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𝐷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1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𝑢</a:t>
            </a:r>
            <a:r>
              <a:rPr dirty="0" sz="1400" spc="31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6666" sz="1500" spc="405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+</a:t>
            </a:r>
            <a:r>
              <a:rPr dirty="0" sz="1400" spc="2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𝐷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2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𝛿</a:t>
            </a:r>
            <a:r>
              <a:rPr dirty="0" sz="1400" spc="33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6666" sz="1500" spc="405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+</a:t>
            </a:r>
            <a:r>
              <a:rPr dirty="0" sz="1400" spc="2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𝐷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3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𝑧</a:t>
            </a:r>
            <a:r>
              <a:rPr dirty="0" sz="1400" spc="29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6666" sz="1500">
              <a:latin typeface="Cambria Math"/>
              <a:cs typeface="Cambria Math"/>
            </a:endParaRPr>
          </a:p>
          <a:p>
            <a:pPr algn="ctr" marR="45720">
              <a:lnSpc>
                <a:spcPct val="100000"/>
              </a:lnSpc>
              <a:spcBef>
                <a:spcPts val="590"/>
              </a:spcBef>
              <a:tabLst>
                <a:tab pos="1426845" algn="l"/>
              </a:tabLst>
            </a:pP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𝐸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2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𝛿</a:t>
            </a:r>
            <a:r>
              <a:rPr dirty="0" sz="1400" spc="33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6666" sz="1500" spc="405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+</a:t>
            </a:r>
            <a:r>
              <a:rPr dirty="0" sz="1400" spc="2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𝐸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3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𝑧</a:t>
            </a:r>
            <a:r>
              <a:rPr dirty="0" sz="1400" spc="31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≤</a:t>
            </a:r>
            <a:r>
              <a:rPr dirty="0" sz="1400" spc="7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𝐸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1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𝑥</a:t>
            </a:r>
            <a:r>
              <a:rPr dirty="0" sz="1400" spc="32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6666" sz="1500" spc="70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+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𝐸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4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𝑥</a:t>
            </a:r>
            <a:r>
              <a:rPr dirty="0" sz="1400" spc="31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6666" sz="1500" spc="712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+</a:t>
            </a:r>
            <a:r>
              <a:rPr dirty="0" sz="1400" spc="-25">
                <a:solidFill>
                  <a:srgbClr val="006FC0"/>
                </a:solidFill>
                <a:latin typeface="Cambria Math"/>
                <a:cs typeface="Cambria Math"/>
              </a:rPr>
              <a:t>𝐸</a:t>
            </a:r>
            <a:r>
              <a:rPr dirty="0" baseline="-16666" sz="1500" spc="-37">
                <a:solidFill>
                  <a:srgbClr val="006FC0"/>
                </a:solidFill>
                <a:latin typeface="Cambria Math"/>
                <a:cs typeface="Cambria Math"/>
              </a:rPr>
              <a:t>5</a:t>
            </a:r>
            <a:endParaRPr baseline="-16666" sz="1500">
              <a:latin typeface="Cambria Math"/>
              <a:cs typeface="Cambria Math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429768" y="3026664"/>
            <a:ext cx="3962400" cy="3127375"/>
            <a:chOff x="429768" y="3026664"/>
            <a:chExt cx="3962400" cy="3127375"/>
          </a:xfrm>
        </p:grpSpPr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9768" y="3026664"/>
              <a:ext cx="3962400" cy="2761488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4096893" y="6141707"/>
              <a:ext cx="36830" cy="12700"/>
            </a:xfrm>
            <a:custGeom>
              <a:avLst/>
              <a:gdLst/>
              <a:ahLst/>
              <a:cxnLst/>
              <a:rect l="l" t="t" r="r" b="b"/>
              <a:pathLst>
                <a:path w="36829" h="12700">
                  <a:moveTo>
                    <a:pt x="36575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36575" y="12192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00519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402437" y="5839155"/>
            <a:ext cx="4161154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u="sng" sz="10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Source:</a:t>
            </a:r>
            <a:r>
              <a:rPr dirty="0" sz="1000" spc="-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4BE0D"/>
                </a:solidFill>
                <a:latin typeface="Arial"/>
                <a:cs typeface="Arial"/>
              </a:rPr>
              <a:t>A. Bemporad</a:t>
            </a:r>
            <a:r>
              <a:rPr dirty="0" sz="1000" spc="-45" b="1">
                <a:solidFill>
                  <a:srgbClr val="54BE0D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4BE0D"/>
                </a:solidFill>
                <a:latin typeface="Arial"/>
                <a:cs typeface="Arial"/>
              </a:rPr>
              <a:t>and</a:t>
            </a:r>
            <a:r>
              <a:rPr dirty="0" sz="1000" spc="-25" b="1">
                <a:solidFill>
                  <a:srgbClr val="54BE0D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4BE0D"/>
                </a:solidFill>
                <a:latin typeface="Arial"/>
                <a:cs typeface="Arial"/>
              </a:rPr>
              <a:t>M.</a:t>
            </a:r>
            <a:r>
              <a:rPr dirty="0" sz="1000" spc="-20" b="1">
                <a:solidFill>
                  <a:srgbClr val="54BE0D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4BE0D"/>
                </a:solidFill>
                <a:latin typeface="Arial"/>
                <a:cs typeface="Arial"/>
              </a:rPr>
              <a:t>Morari,</a:t>
            </a:r>
            <a:r>
              <a:rPr dirty="0" sz="1000" spc="-40" b="1">
                <a:solidFill>
                  <a:srgbClr val="54BE0D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“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Control</a:t>
            </a:r>
            <a:r>
              <a:rPr dirty="0" sz="1000" spc="-65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of</a:t>
            </a:r>
            <a:r>
              <a:rPr dirty="0" sz="1000" spc="-30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systems</a:t>
            </a:r>
            <a:r>
              <a:rPr dirty="0" sz="1000" spc="30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spc="-10" b="1" i="1">
                <a:solidFill>
                  <a:srgbClr val="00519E"/>
                </a:solidFill>
                <a:latin typeface="Arial"/>
                <a:cs typeface="Arial"/>
              </a:rPr>
              <a:t>integrating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logic,</a:t>
            </a:r>
            <a:r>
              <a:rPr dirty="0" sz="1000" spc="-60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dynamics,</a:t>
            </a:r>
            <a:r>
              <a:rPr dirty="0" sz="1000" spc="-30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and</a:t>
            </a:r>
            <a:r>
              <a:rPr dirty="0" sz="1000" spc="-35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constraints.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”</a:t>
            </a:r>
            <a:r>
              <a:rPr dirty="0" sz="1000" spc="-10" b="1">
                <a:solidFill>
                  <a:srgbClr val="00519E"/>
                </a:solidFill>
                <a:latin typeface="Arial"/>
                <a:cs typeface="Arial"/>
              </a:rPr>
              <a:t> Automatica,</a:t>
            </a:r>
            <a:r>
              <a:rPr dirty="0" sz="10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35(3),</a:t>
            </a:r>
            <a:r>
              <a:rPr dirty="0" sz="10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519E"/>
                </a:solidFill>
                <a:latin typeface="Arial"/>
                <a:cs typeface="Arial"/>
              </a:rPr>
              <a:t>407-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427,</a:t>
            </a:r>
            <a:r>
              <a:rPr dirty="0" sz="10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519E"/>
                </a:solidFill>
                <a:latin typeface="Arial"/>
                <a:cs typeface="Arial"/>
              </a:rPr>
              <a:t>1999.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85359" y="3069335"/>
            <a:ext cx="3191256" cy="658368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4868417" y="2809112"/>
            <a:ext cx="261175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16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Start</a:t>
            </a:r>
            <a:r>
              <a:rPr dirty="0" u="sng" sz="1600" spc="-5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up/Shut</a:t>
            </a:r>
            <a:r>
              <a:rPr dirty="0" u="sng" sz="1600" spc="-45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down</a:t>
            </a:r>
            <a:r>
              <a:rPr dirty="0" u="sng" sz="1600" spc="-6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1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States</a:t>
            </a:r>
            <a:r>
              <a:rPr dirty="0" u="sng" sz="1600" spc="5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4788408" y="3822191"/>
            <a:ext cx="2524125" cy="963294"/>
            <a:chOff x="4788408" y="3822191"/>
            <a:chExt cx="2524125" cy="963294"/>
          </a:xfrm>
        </p:grpSpPr>
        <p:pic>
          <p:nvPicPr>
            <p:cNvPr id="19" name="object 1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88408" y="3822191"/>
              <a:ext cx="2523743" cy="399288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58512" y="4507991"/>
              <a:ext cx="2164080" cy="277368"/>
            </a:xfrm>
            <a:prstGeom prst="rect">
              <a:avLst/>
            </a:prstGeom>
          </p:spPr>
        </p:pic>
      </p:grpSp>
      <p:sp>
        <p:nvSpPr>
          <p:cNvPr id="21" name="object 21" descr=""/>
          <p:cNvSpPr txBox="1"/>
          <p:nvPr/>
        </p:nvSpPr>
        <p:spPr>
          <a:xfrm>
            <a:off x="5274945" y="1614662"/>
            <a:ext cx="2627630" cy="111887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33020">
              <a:lnSpc>
                <a:spcPct val="100000"/>
              </a:lnSpc>
              <a:spcBef>
                <a:spcPts val="400"/>
              </a:spcBef>
            </a:pPr>
            <a:r>
              <a:rPr dirty="0" sz="1400">
                <a:solidFill>
                  <a:srgbClr val="006FC0"/>
                </a:solidFill>
                <a:latin typeface="Arial MT"/>
                <a:cs typeface="Arial MT"/>
              </a:rPr>
              <a:t>:</a:t>
            </a:r>
            <a:r>
              <a:rPr dirty="0" sz="1400" spc="-6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Continuous</a:t>
            </a:r>
            <a:r>
              <a:rPr dirty="0" sz="1400" spc="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and</a:t>
            </a:r>
            <a:r>
              <a:rPr dirty="0" sz="14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binary</a:t>
            </a:r>
            <a:r>
              <a:rPr dirty="0" sz="14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states</a:t>
            </a:r>
            <a:endParaRPr sz="1400">
              <a:latin typeface="Arial"/>
              <a:cs typeface="Arial"/>
            </a:endParaRPr>
          </a:p>
          <a:p>
            <a:pPr marL="33020">
              <a:lnSpc>
                <a:spcPct val="100000"/>
              </a:lnSpc>
              <a:spcBef>
                <a:spcPts val="300"/>
              </a:spcBef>
            </a:pPr>
            <a:r>
              <a:rPr dirty="0" sz="1400">
                <a:solidFill>
                  <a:srgbClr val="006FC0"/>
                </a:solidFill>
                <a:latin typeface="Arial MT"/>
                <a:cs typeface="Arial MT"/>
              </a:rPr>
              <a:t>:</a:t>
            </a:r>
            <a:r>
              <a:rPr dirty="0" sz="1400" spc="-3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Input</a:t>
            </a:r>
            <a:r>
              <a:rPr dirty="0" sz="1400" spc="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variables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z="1400">
                <a:solidFill>
                  <a:srgbClr val="006FC0"/>
                </a:solidFill>
                <a:latin typeface="Arial MT"/>
                <a:cs typeface="Arial MT"/>
              </a:rPr>
              <a:t>:</a:t>
            </a:r>
            <a:r>
              <a:rPr dirty="0" sz="1400" spc="-5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Logical</a:t>
            </a:r>
            <a:r>
              <a:rPr dirty="0" sz="1400" spc="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variables</a:t>
            </a:r>
            <a:endParaRPr sz="1400">
              <a:latin typeface="Arial"/>
              <a:cs typeface="Arial"/>
            </a:endParaRPr>
          </a:p>
          <a:p>
            <a:pPr marL="17780">
              <a:lnSpc>
                <a:spcPct val="100000"/>
              </a:lnSpc>
              <a:spcBef>
                <a:spcPts val="685"/>
              </a:spcBef>
            </a:pPr>
            <a:r>
              <a:rPr dirty="0" sz="1400">
                <a:solidFill>
                  <a:srgbClr val="006FC0"/>
                </a:solidFill>
                <a:latin typeface="Arial MT"/>
                <a:cs typeface="Arial MT"/>
              </a:rPr>
              <a:t>:</a:t>
            </a:r>
            <a:r>
              <a:rPr dirty="0" sz="1400" spc="-2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MLD</a:t>
            </a:r>
            <a:r>
              <a:rPr dirty="0" sz="14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variables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542353" y="1615249"/>
            <a:ext cx="4695190" cy="1152525"/>
            <a:chOff x="542353" y="1615249"/>
            <a:chExt cx="4695190" cy="1152525"/>
          </a:xfrm>
        </p:grpSpPr>
        <p:sp>
          <p:nvSpPr>
            <p:cNvPr id="23" name="object 23" descr=""/>
            <p:cNvSpPr/>
            <p:nvPr/>
          </p:nvSpPr>
          <p:spPr>
            <a:xfrm>
              <a:off x="554736" y="1627631"/>
              <a:ext cx="3929379" cy="1127760"/>
            </a:xfrm>
            <a:custGeom>
              <a:avLst/>
              <a:gdLst/>
              <a:ahLst/>
              <a:cxnLst/>
              <a:rect l="l" t="t" r="r" b="b"/>
              <a:pathLst>
                <a:path w="3929379" h="1127760">
                  <a:moveTo>
                    <a:pt x="0" y="1127760"/>
                  </a:moveTo>
                  <a:lnTo>
                    <a:pt x="3928872" y="1127760"/>
                  </a:lnTo>
                  <a:lnTo>
                    <a:pt x="3928872" y="0"/>
                  </a:lnTo>
                  <a:lnTo>
                    <a:pt x="0" y="0"/>
                  </a:lnTo>
                  <a:lnTo>
                    <a:pt x="0" y="1127760"/>
                  </a:lnTo>
                  <a:close/>
                </a:path>
              </a:pathLst>
            </a:custGeom>
            <a:ln w="24384">
              <a:solidFill>
                <a:srgbClr val="41A62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99481" y="1701164"/>
              <a:ext cx="234695" cy="141097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02530" y="1961514"/>
              <a:ext cx="234696" cy="141224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00244" y="2258059"/>
              <a:ext cx="234568" cy="141097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87289" y="2576194"/>
              <a:ext cx="234696" cy="141224"/>
            </a:xfrm>
            <a:prstGeom prst="rect">
              <a:avLst/>
            </a:prstGeom>
          </p:spPr>
        </p:pic>
      </p:grpSp>
      <p:sp>
        <p:nvSpPr>
          <p:cNvPr id="28" name="object 28" descr=""/>
          <p:cNvSpPr txBox="1"/>
          <p:nvPr/>
        </p:nvSpPr>
        <p:spPr>
          <a:xfrm>
            <a:off x="4858765" y="1575162"/>
            <a:ext cx="360680" cy="1162685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40005">
              <a:lnSpc>
                <a:spcPct val="100000"/>
              </a:lnSpc>
              <a:spcBef>
                <a:spcPts val="715"/>
              </a:spcBef>
            </a:pPr>
            <a:r>
              <a:rPr dirty="0" sz="1200">
                <a:solidFill>
                  <a:srgbClr val="006FC0"/>
                </a:solidFill>
                <a:latin typeface="Cambria Math"/>
                <a:cs typeface="Cambria Math"/>
              </a:rPr>
              <a:t>𝑥</a:t>
            </a:r>
            <a:r>
              <a:rPr dirty="0" sz="1200" spc="28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200" spc="-3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339" sz="1275" spc="-52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6339" sz="1275">
              <a:latin typeface="Cambria Math"/>
              <a:cs typeface="Cambria Math"/>
            </a:endParaRPr>
          </a:p>
          <a:p>
            <a:pPr marL="43180">
              <a:lnSpc>
                <a:spcPct val="100000"/>
              </a:lnSpc>
              <a:spcBef>
                <a:spcPts val="610"/>
              </a:spcBef>
            </a:pPr>
            <a:r>
              <a:rPr dirty="0" sz="1200">
                <a:solidFill>
                  <a:srgbClr val="006FC0"/>
                </a:solidFill>
                <a:latin typeface="Cambria Math"/>
                <a:cs typeface="Cambria Math"/>
              </a:rPr>
              <a:t>𝑢</a:t>
            </a:r>
            <a:r>
              <a:rPr dirty="0" sz="1200" spc="24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2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339" sz="1275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6339" sz="1275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894"/>
              </a:spcBef>
            </a:pPr>
            <a:r>
              <a:rPr dirty="0" sz="1200">
                <a:solidFill>
                  <a:srgbClr val="006FC0"/>
                </a:solidFill>
                <a:latin typeface="Cambria Math"/>
                <a:cs typeface="Cambria Math"/>
              </a:rPr>
              <a:t>𝛿</a:t>
            </a:r>
            <a:r>
              <a:rPr dirty="0" sz="1200" spc="30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2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5432" sz="135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5432" sz="1350">
              <a:latin typeface="Cambria Math"/>
              <a:cs typeface="Cambria Math"/>
            </a:endParaRPr>
          </a:p>
          <a:p>
            <a:pPr marL="43180">
              <a:lnSpc>
                <a:spcPct val="100000"/>
              </a:lnSpc>
              <a:spcBef>
                <a:spcPts val="1070"/>
              </a:spcBef>
            </a:pPr>
            <a:r>
              <a:rPr dirty="0" sz="1200">
                <a:solidFill>
                  <a:srgbClr val="006FC0"/>
                </a:solidFill>
                <a:latin typeface="Cambria Math"/>
                <a:cs typeface="Cambria Math"/>
              </a:rPr>
              <a:t>𝑧</a:t>
            </a:r>
            <a:r>
              <a:rPr dirty="0" sz="1200" spc="229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2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339" sz="1275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6339" sz="1275">
              <a:latin typeface="Cambria Math"/>
              <a:cs typeface="Cambria Math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4715255" y="5013959"/>
            <a:ext cx="3850004" cy="1152525"/>
            <a:chOff x="4715255" y="5013959"/>
            <a:chExt cx="3850004" cy="1152525"/>
          </a:xfrm>
        </p:grpSpPr>
        <p:pic>
          <p:nvPicPr>
            <p:cNvPr id="30" name="object 3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58511" y="5013959"/>
              <a:ext cx="3230880" cy="371855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15255" y="5480303"/>
              <a:ext cx="3849624" cy="685799"/>
            </a:xfrm>
            <a:prstGeom prst="rect">
              <a:avLst/>
            </a:prstGeom>
          </p:spPr>
        </p:pic>
      </p:grpSp>
      <p:sp>
        <p:nvSpPr>
          <p:cNvPr id="32" name="object 32" descr=""/>
          <p:cNvSpPr txBox="1"/>
          <p:nvPr/>
        </p:nvSpPr>
        <p:spPr>
          <a:xfrm>
            <a:off x="4796409" y="3673297"/>
            <a:ext cx="3265170" cy="19278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83185">
              <a:lnSpc>
                <a:spcPct val="100000"/>
              </a:lnSpc>
              <a:spcBef>
                <a:spcPts val="110"/>
              </a:spcBef>
            </a:pPr>
            <a:r>
              <a:rPr dirty="0" u="sng" sz="16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Mixed</a:t>
            </a:r>
            <a:r>
              <a:rPr dirty="0" u="sng" sz="1600" spc="-4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1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Formulation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75"/>
              </a:spcBef>
            </a:pPr>
            <a:endParaRPr sz="1600">
              <a:latin typeface="Arial"/>
              <a:cs typeface="Arial"/>
            </a:endParaRPr>
          </a:p>
          <a:p>
            <a:pPr marL="83185">
              <a:lnSpc>
                <a:spcPct val="100000"/>
              </a:lnSpc>
            </a:pPr>
            <a:r>
              <a:rPr dirty="0" u="sng" sz="16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Working</a:t>
            </a:r>
            <a:r>
              <a:rPr dirty="0" u="sng" sz="1600" spc="-8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2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State</a:t>
            </a:r>
            <a:r>
              <a:rPr dirty="0" u="sng" sz="1600" spc="5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sng" sz="16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Power</a:t>
            </a:r>
            <a:r>
              <a:rPr dirty="0" u="sng" sz="1600" spc="-55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variation</a:t>
            </a:r>
            <a:r>
              <a:rPr dirty="0" u="sng" sz="1600" spc="-25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on</a:t>
            </a:r>
            <a:r>
              <a:rPr dirty="0" u="sng" sz="1600" spc="-25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Working</a:t>
            </a:r>
            <a:r>
              <a:rPr dirty="0" u="sng" sz="1600" spc="-75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2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State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75"/>
              </a:spcBef>
            </a:pP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sng" sz="16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Delays</a:t>
            </a:r>
            <a:r>
              <a:rPr dirty="0" u="sng" sz="1600" spc="-3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between</a:t>
            </a:r>
            <a:r>
              <a:rPr dirty="0" u="sng" sz="1600" spc="-75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1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states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739385" y="5926632"/>
            <a:ext cx="281432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1600" spc="-1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Charging/Discharging</a:t>
            </a:r>
            <a:r>
              <a:rPr dirty="0" u="sng" sz="1600" spc="7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1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States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34" descr=""/>
          <p:cNvSpPr/>
          <p:nvPr/>
        </p:nvSpPr>
        <p:spPr>
          <a:xfrm>
            <a:off x="4923663" y="6225819"/>
            <a:ext cx="271145" cy="163830"/>
          </a:xfrm>
          <a:custGeom>
            <a:avLst/>
            <a:gdLst/>
            <a:ahLst/>
            <a:cxnLst/>
            <a:rect l="l" t="t" r="r" b="b"/>
            <a:pathLst>
              <a:path w="271145" h="163829">
                <a:moveTo>
                  <a:pt x="218694" y="0"/>
                </a:moveTo>
                <a:lnTo>
                  <a:pt x="216408" y="6642"/>
                </a:lnTo>
                <a:lnTo>
                  <a:pt x="225857" y="10756"/>
                </a:lnTo>
                <a:lnTo>
                  <a:pt x="233997" y="16452"/>
                </a:lnTo>
                <a:lnTo>
                  <a:pt x="253571" y="54348"/>
                </a:lnTo>
                <a:lnTo>
                  <a:pt x="256032" y="81051"/>
                </a:lnTo>
                <a:lnTo>
                  <a:pt x="255414" y="95493"/>
                </a:lnTo>
                <a:lnTo>
                  <a:pt x="240754" y="139845"/>
                </a:lnTo>
                <a:lnTo>
                  <a:pt x="216662" y="157099"/>
                </a:lnTo>
                <a:lnTo>
                  <a:pt x="218694" y="163741"/>
                </a:lnTo>
                <a:lnTo>
                  <a:pt x="257428" y="135128"/>
                </a:lnTo>
                <a:lnTo>
                  <a:pt x="270055" y="96957"/>
                </a:lnTo>
                <a:lnTo>
                  <a:pt x="270890" y="81915"/>
                </a:lnTo>
                <a:lnTo>
                  <a:pt x="270065" y="67083"/>
                </a:lnTo>
                <a:lnTo>
                  <a:pt x="257428" y="28702"/>
                </a:lnTo>
                <a:lnTo>
                  <a:pt x="230550" y="4286"/>
                </a:lnTo>
                <a:lnTo>
                  <a:pt x="218694" y="0"/>
                </a:lnTo>
                <a:close/>
              </a:path>
              <a:path w="271145" h="163829">
                <a:moveTo>
                  <a:pt x="52197" y="0"/>
                </a:moveTo>
                <a:lnTo>
                  <a:pt x="13462" y="28702"/>
                </a:lnTo>
                <a:lnTo>
                  <a:pt x="853" y="66901"/>
                </a:lnTo>
                <a:lnTo>
                  <a:pt x="0" y="81915"/>
                </a:lnTo>
                <a:lnTo>
                  <a:pt x="754" y="95493"/>
                </a:lnTo>
                <a:lnTo>
                  <a:pt x="835" y="96957"/>
                </a:lnTo>
                <a:lnTo>
                  <a:pt x="13462" y="135128"/>
                </a:lnTo>
                <a:lnTo>
                  <a:pt x="52197" y="163741"/>
                </a:lnTo>
                <a:lnTo>
                  <a:pt x="54356" y="157099"/>
                </a:lnTo>
                <a:lnTo>
                  <a:pt x="44997" y="152965"/>
                </a:lnTo>
                <a:lnTo>
                  <a:pt x="36925" y="147213"/>
                </a:lnTo>
                <a:lnTo>
                  <a:pt x="17383" y="108608"/>
                </a:lnTo>
                <a:lnTo>
                  <a:pt x="15021" y="81915"/>
                </a:lnTo>
                <a:lnTo>
                  <a:pt x="14986" y="81051"/>
                </a:lnTo>
                <a:lnTo>
                  <a:pt x="20397" y="42848"/>
                </a:lnTo>
                <a:lnTo>
                  <a:pt x="45158" y="10756"/>
                </a:lnTo>
                <a:lnTo>
                  <a:pt x="54610" y="6642"/>
                </a:lnTo>
                <a:lnTo>
                  <a:pt x="52197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 txBox="1"/>
          <p:nvPr/>
        </p:nvSpPr>
        <p:spPr>
          <a:xfrm>
            <a:off x="4694809" y="6172606"/>
            <a:ext cx="885190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568325" algn="l"/>
              </a:tabLst>
            </a:pP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𝑃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𝑖</a:t>
            </a:r>
            <a:r>
              <a:rPr dirty="0" baseline="-16666" sz="1500" spc="262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sz="14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≤</a:t>
            </a:r>
            <a:r>
              <a:rPr dirty="0" sz="1400" spc="4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 spc="-50">
                <a:solidFill>
                  <a:srgbClr val="006FC0"/>
                </a:solidFill>
                <a:latin typeface="Cambria Math"/>
                <a:cs typeface="Cambria Math"/>
              </a:rPr>
              <a:t>0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5897117" y="6264351"/>
            <a:ext cx="7048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50">
                <a:solidFill>
                  <a:srgbClr val="006FC0"/>
                </a:solidFill>
                <a:latin typeface="Cambria Math"/>
                <a:cs typeface="Cambria Math"/>
              </a:rPr>
              <a:t>𝑖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37" name="object 37" descr=""/>
          <p:cNvSpPr/>
          <p:nvPr/>
        </p:nvSpPr>
        <p:spPr>
          <a:xfrm>
            <a:off x="6142863" y="6225819"/>
            <a:ext cx="271145" cy="163830"/>
          </a:xfrm>
          <a:custGeom>
            <a:avLst/>
            <a:gdLst/>
            <a:ahLst/>
            <a:cxnLst/>
            <a:rect l="l" t="t" r="r" b="b"/>
            <a:pathLst>
              <a:path w="271145" h="163829">
                <a:moveTo>
                  <a:pt x="218694" y="0"/>
                </a:moveTo>
                <a:lnTo>
                  <a:pt x="216408" y="6642"/>
                </a:lnTo>
                <a:lnTo>
                  <a:pt x="225857" y="10756"/>
                </a:lnTo>
                <a:lnTo>
                  <a:pt x="233997" y="16452"/>
                </a:lnTo>
                <a:lnTo>
                  <a:pt x="253571" y="54348"/>
                </a:lnTo>
                <a:lnTo>
                  <a:pt x="256032" y="81051"/>
                </a:lnTo>
                <a:lnTo>
                  <a:pt x="255414" y="95493"/>
                </a:lnTo>
                <a:lnTo>
                  <a:pt x="240754" y="139845"/>
                </a:lnTo>
                <a:lnTo>
                  <a:pt x="216662" y="157099"/>
                </a:lnTo>
                <a:lnTo>
                  <a:pt x="218694" y="163741"/>
                </a:lnTo>
                <a:lnTo>
                  <a:pt x="257428" y="135128"/>
                </a:lnTo>
                <a:lnTo>
                  <a:pt x="270055" y="96957"/>
                </a:lnTo>
                <a:lnTo>
                  <a:pt x="270890" y="81915"/>
                </a:lnTo>
                <a:lnTo>
                  <a:pt x="270065" y="67083"/>
                </a:lnTo>
                <a:lnTo>
                  <a:pt x="257428" y="28702"/>
                </a:lnTo>
                <a:lnTo>
                  <a:pt x="230550" y="4286"/>
                </a:lnTo>
                <a:lnTo>
                  <a:pt x="218694" y="0"/>
                </a:lnTo>
                <a:close/>
              </a:path>
              <a:path w="271145" h="163829">
                <a:moveTo>
                  <a:pt x="52197" y="0"/>
                </a:moveTo>
                <a:lnTo>
                  <a:pt x="13462" y="28702"/>
                </a:lnTo>
                <a:lnTo>
                  <a:pt x="853" y="66901"/>
                </a:lnTo>
                <a:lnTo>
                  <a:pt x="0" y="81915"/>
                </a:lnTo>
                <a:lnTo>
                  <a:pt x="754" y="95493"/>
                </a:lnTo>
                <a:lnTo>
                  <a:pt x="835" y="96957"/>
                </a:lnTo>
                <a:lnTo>
                  <a:pt x="13462" y="135128"/>
                </a:lnTo>
                <a:lnTo>
                  <a:pt x="52197" y="163741"/>
                </a:lnTo>
                <a:lnTo>
                  <a:pt x="54356" y="157099"/>
                </a:lnTo>
                <a:lnTo>
                  <a:pt x="44997" y="152965"/>
                </a:lnTo>
                <a:lnTo>
                  <a:pt x="36925" y="147213"/>
                </a:lnTo>
                <a:lnTo>
                  <a:pt x="17383" y="108608"/>
                </a:lnTo>
                <a:lnTo>
                  <a:pt x="15021" y="81915"/>
                </a:lnTo>
                <a:lnTo>
                  <a:pt x="14986" y="81051"/>
                </a:lnTo>
                <a:lnTo>
                  <a:pt x="20397" y="42848"/>
                </a:lnTo>
                <a:lnTo>
                  <a:pt x="45158" y="10756"/>
                </a:lnTo>
                <a:lnTo>
                  <a:pt x="54610" y="6642"/>
                </a:lnTo>
                <a:lnTo>
                  <a:pt x="52197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 txBox="1"/>
          <p:nvPr/>
        </p:nvSpPr>
        <p:spPr>
          <a:xfrm>
            <a:off x="5783326" y="6102502"/>
            <a:ext cx="601980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21825" sz="2100">
                <a:solidFill>
                  <a:srgbClr val="006FC0"/>
                </a:solidFill>
                <a:latin typeface="Cambria Math"/>
                <a:cs typeface="Cambria Math"/>
              </a:rPr>
              <a:t>𝛿</a:t>
            </a:r>
            <a:r>
              <a:rPr dirty="0" sz="1000">
                <a:solidFill>
                  <a:srgbClr val="006FC0"/>
                </a:solidFill>
                <a:latin typeface="Cambria Math"/>
                <a:cs typeface="Cambria Math"/>
              </a:rPr>
              <a:t>𝑑𝑖𝑠</a:t>
            </a:r>
            <a:r>
              <a:rPr dirty="0" sz="1000" spc="225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baseline="-21825" sz="2100" spc="-37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47222" sz="150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47222" sz="1500">
              <a:latin typeface="Cambria Math"/>
              <a:cs typeface="Cambria Math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6909307" y="6264351"/>
            <a:ext cx="7048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50">
                <a:solidFill>
                  <a:srgbClr val="006FC0"/>
                </a:solidFill>
                <a:latin typeface="Cambria Math"/>
                <a:cs typeface="Cambria Math"/>
              </a:rPr>
              <a:t>𝑖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7157846" y="6225819"/>
            <a:ext cx="274320" cy="163830"/>
          </a:xfrm>
          <a:custGeom>
            <a:avLst/>
            <a:gdLst/>
            <a:ahLst/>
            <a:cxnLst/>
            <a:rect l="l" t="t" r="r" b="b"/>
            <a:pathLst>
              <a:path w="274320" h="163829">
                <a:moveTo>
                  <a:pt x="221742" y="0"/>
                </a:moveTo>
                <a:lnTo>
                  <a:pt x="219455" y="6642"/>
                </a:lnTo>
                <a:lnTo>
                  <a:pt x="228905" y="10756"/>
                </a:lnTo>
                <a:lnTo>
                  <a:pt x="237045" y="16452"/>
                </a:lnTo>
                <a:lnTo>
                  <a:pt x="256619" y="54348"/>
                </a:lnTo>
                <a:lnTo>
                  <a:pt x="258436" y="66901"/>
                </a:lnTo>
                <a:lnTo>
                  <a:pt x="258462" y="67083"/>
                </a:lnTo>
                <a:lnTo>
                  <a:pt x="259079" y="81051"/>
                </a:lnTo>
                <a:lnTo>
                  <a:pt x="258462" y="95493"/>
                </a:lnTo>
                <a:lnTo>
                  <a:pt x="256619" y="108608"/>
                </a:lnTo>
                <a:lnTo>
                  <a:pt x="237029" y="147213"/>
                </a:lnTo>
                <a:lnTo>
                  <a:pt x="219709" y="157099"/>
                </a:lnTo>
                <a:lnTo>
                  <a:pt x="221742" y="163741"/>
                </a:lnTo>
                <a:lnTo>
                  <a:pt x="260476" y="135128"/>
                </a:lnTo>
                <a:lnTo>
                  <a:pt x="273103" y="96957"/>
                </a:lnTo>
                <a:lnTo>
                  <a:pt x="273938" y="81915"/>
                </a:lnTo>
                <a:lnTo>
                  <a:pt x="273113" y="67083"/>
                </a:lnTo>
                <a:lnTo>
                  <a:pt x="260476" y="28702"/>
                </a:lnTo>
                <a:lnTo>
                  <a:pt x="233598" y="4286"/>
                </a:lnTo>
                <a:lnTo>
                  <a:pt x="221742" y="0"/>
                </a:lnTo>
                <a:close/>
              </a:path>
              <a:path w="274320" h="163829">
                <a:moveTo>
                  <a:pt x="52197" y="0"/>
                </a:moveTo>
                <a:lnTo>
                  <a:pt x="13461" y="28702"/>
                </a:lnTo>
                <a:lnTo>
                  <a:pt x="853" y="66901"/>
                </a:lnTo>
                <a:lnTo>
                  <a:pt x="0" y="81915"/>
                </a:lnTo>
                <a:lnTo>
                  <a:pt x="754" y="95493"/>
                </a:lnTo>
                <a:lnTo>
                  <a:pt x="835" y="96957"/>
                </a:lnTo>
                <a:lnTo>
                  <a:pt x="13461" y="135128"/>
                </a:lnTo>
                <a:lnTo>
                  <a:pt x="52197" y="163741"/>
                </a:lnTo>
                <a:lnTo>
                  <a:pt x="54355" y="157099"/>
                </a:lnTo>
                <a:lnTo>
                  <a:pt x="44997" y="152965"/>
                </a:lnTo>
                <a:lnTo>
                  <a:pt x="36925" y="147213"/>
                </a:lnTo>
                <a:lnTo>
                  <a:pt x="17383" y="108608"/>
                </a:lnTo>
                <a:lnTo>
                  <a:pt x="15021" y="81915"/>
                </a:lnTo>
                <a:lnTo>
                  <a:pt x="14985" y="81051"/>
                </a:lnTo>
                <a:lnTo>
                  <a:pt x="20397" y="42848"/>
                </a:lnTo>
                <a:lnTo>
                  <a:pt x="45158" y="10756"/>
                </a:lnTo>
                <a:lnTo>
                  <a:pt x="54609" y="6642"/>
                </a:lnTo>
                <a:lnTo>
                  <a:pt x="52197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6444996" y="6172606"/>
            <a:ext cx="1410970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052830" algn="l"/>
              </a:tabLst>
            </a:pP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=</a:t>
            </a:r>
            <a:r>
              <a:rPr dirty="0" sz="1400" spc="13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mbria Math"/>
                <a:cs typeface="Cambria Math"/>
              </a:rPr>
              <a:t>1,</a:t>
            </a:r>
            <a:r>
              <a:rPr dirty="0" sz="1400" spc="-4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𝑃</a:t>
            </a:r>
            <a:r>
              <a:rPr dirty="0" baseline="30555" sz="1500">
                <a:solidFill>
                  <a:srgbClr val="006FC0"/>
                </a:solidFill>
                <a:latin typeface="Cambria Math"/>
                <a:cs typeface="Cambria Math"/>
              </a:rPr>
              <a:t>𝑑𝑖𝑠</a:t>
            </a:r>
            <a:r>
              <a:rPr dirty="0" baseline="30555" sz="1500" spc="247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sz="14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=</a:t>
            </a:r>
            <a:r>
              <a:rPr dirty="0" sz="1400" spc="7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 spc="-25">
                <a:solidFill>
                  <a:srgbClr val="006FC0"/>
                </a:solidFill>
                <a:latin typeface="Cambria Math"/>
                <a:cs typeface="Cambria Math"/>
              </a:rPr>
              <a:t>𝑃</a:t>
            </a:r>
            <a:r>
              <a:rPr dirty="0" baseline="-19444" sz="1500" spc="-37">
                <a:solidFill>
                  <a:srgbClr val="006FC0"/>
                </a:solidFill>
                <a:latin typeface="Cambria Math"/>
                <a:cs typeface="Cambria Math"/>
              </a:rPr>
              <a:t>𝑖</a:t>
            </a:r>
            <a:endParaRPr baseline="-19444" sz="1500">
              <a:latin typeface="Cambria Math"/>
              <a:cs typeface="Cambria Math"/>
            </a:endParaRPr>
          </a:p>
        </p:txBody>
      </p:sp>
      <p:sp>
        <p:nvSpPr>
          <p:cNvPr id="42" name="object 42" descr=""/>
          <p:cNvSpPr/>
          <p:nvPr/>
        </p:nvSpPr>
        <p:spPr>
          <a:xfrm>
            <a:off x="7935086" y="6225819"/>
            <a:ext cx="274320" cy="163830"/>
          </a:xfrm>
          <a:custGeom>
            <a:avLst/>
            <a:gdLst/>
            <a:ahLst/>
            <a:cxnLst/>
            <a:rect l="l" t="t" r="r" b="b"/>
            <a:pathLst>
              <a:path w="274320" h="163829">
                <a:moveTo>
                  <a:pt x="221742" y="0"/>
                </a:moveTo>
                <a:lnTo>
                  <a:pt x="219456" y="6642"/>
                </a:lnTo>
                <a:lnTo>
                  <a:pt x="228905" y="10756"/>
                </a:lnTo>
                <a:lnTo>
                  <a:pt x="237045" y="16452"/>
                </a:lnTo>
                <a:lnTo>
                  <a:pt x="256619" y="54348"/>
                </a:lnTo>
                <a:lnTo>
                  <a:pt x="258436" y="66901"/>
                </a:lnTo>
                <a:lnTo>
                  <a:pt x="258462" y="67083"/>
                </a:lnTo>
                <a:lnTo>
                  <a:pt x="259080" y="81051"/>
                </a:lnTo>
                <a:lnTo>
                  <a:pt x="258462" y="95493"/>
                </a:lnTo>
                <a:lnTo>
                  <a:pt x="256619" y="108608"/>
                </a:lnTo>
                <a:lnTo>
                  <a:pt x="237029" y="147213"/>
                </a:lnTo>
                <a:lnTo>
                  <a:pt x="219710" y="157099"/>
                </a:lnTo>
                <a:lnTo>
                  <a:pt x="221742" y="163741"/>
                </a:lnTo>
                <a:lnTo>
                  <a:pt x="260477" y="135128"/>
                </a:lnTo>
                <a:lnTo>
                  <a:pt x="273103" y="96957"/>
                </a:lnTo>
                <a:lnTo>
                  <a:pt x="273939" y="81915"/>
                </a:lnTo>
                <a:lnTo>
                  <a:pt x="273113" y="67083"/>
                </a:lnTo>
                <a:lnTo>
                  <a:pt x="260477" y="28702"/>
                </a:lnTo>
                <a:lnTo>
                  <a:pt x="233598" y="4286"/>
                </a:lnTo>
                <a:lnTo>
                  <a:pt x="221742" y="0"/>
                </a:lnTo>
                <a:close/>
              </a:path>
              <a:path w="274320" h="163829">
                <a:moveTo>
                  <a:pt x="52197" y="0"/>
                </a:moveTo>
                <a:lnTo>
                  <a:pt x="13462" y="28702"/>
                </a:lnTo>
                <a:lnTo>
                  <a:pt x="853" y="66901"/>
                </a:lnTo>
                <a:lnTo>
                  <a:pt x="0" y="81915"/>
                </a:lnTo>
                <a:lnTo>
                  <a:pt x="754" y="95493"/>
                </a:lnTo>
                <a:lnTo>
                  <a:pt x="835" y="96957"/>
                </a:lnTo>
                <a:lnTo>
                  <a:pt x="13462" y="135128"/>
                </a:lnTo>
                <a:lnTo>
                  <a:pt x="52197" y="163741"/>
                </a:lnTo>
                <a:lnTo>
                  <a:pt x="54356" y="157099"/>
                </a:lnTo>
                <a:lnTo>
                  <a:pt x="44997" y="152965"/>
                </a:lnTo>
                <a:lnTo>
                  <a:pt x="36925" y="147213"/>
                </a:lnTo>
                <a:lnTo>
                  <a:pt x="17383" y="108608"/>
                </a:lnTo>
                <a:lnTo>
                  <a:pt x="15021" y="81915"/>
                </a:lnTo>
                <a:lnTo>
                  <a:pt x="14986" y="81051"/>
                </a:lnTo>
                <a:lnTo>
                  <a:pt x="20397" y="42848"/>
                </a:lnTo>
                <a:lnTo>
                  <a:pt x="45158" y="10756"/>
                </a:lnTo>
                <a:lnTo>
                  <a:pt x="54610" y="6642"/>
                </a:lnTo>
                <a:lnTo>
                  <a:pt x="52197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 txBox="1"/>
          <p:nvPr/>
        </p:nvSpPr>
        <p:spPr>
          <a:xfrm>
            <a:off x="7957439" y="6172606"/>
            <a:ext cx="220979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6666" sz="1500">
              <a:latin typeface="Cambria Math"/>
              <a:cs typeface="Cambria Math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8430894" y="6264351"/>
            <a:ext cx="7048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50">
                <a:solidFill>
                  <a:srgbClr val="006FC0"/>
                </a:solidFill>
                <a:latin typeface="Cambria Math"/>
                <a:cs typeface="Cambria Math"/>
              </a:rPr>
              <a:t>𝑖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8228710" y="6102502"/>
            <a:ext cx="458470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6364" indent="-88265">
              <a:lnSpc>
                <a:spcPct val="100000"/>
              </a:lnSpc>
              <a:spcBef>
                <a:spcPts val="95"/>
              </a:spcBef>
              <a:buChar char="∙"/>
              <a:tabLst>
                <a:tab pos="126364" algn="l"/>
              </a:tabLst>
            </a:pPr>
            <a:r>
              <a:rPr dirty="0" baseline="-21825" sz="2100" spc="-30">
                <a:solidFill>
                  <a:srgbClr val="006FC0"/>
                </a:solidFill>
                <a:latin typeface="Cambria Math"/>
                <a:cs typeface="Cambria Math"/>
              </a:rPr>
              <a:t>𝛿</a:t>
            </a:r>
            <a:r>
              <a:rPr dirty="0" sz="1000" spc="-20">
                <a:solidFill>
                  <a:srgbClr val="006FC0"/>
                </a:solidFill>
                <a:latin typeface="Cambria Math"/>
                <a:cs typeface="Cambria Math"/>
              </a:rPr>
              <a:t>𝑑𝑖𝑠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46" name="object 46" descr=""/>
          <p:cNvSpPr/>
          <p:nvPr/>
        </p:nvSpPr>
        <p:spPr>
          <a:xfrm>
            <a:off x="8675751" y="6225819"/>
            <a:ext cx="274320" cy="163830"/>
          </a:xfrm>
          <a:custGeom>
            <a:avLst/>
            <a:gdLst/>
            <a:ahLst/>
            <a:cxnLst/>
            <a:rect l="l" t="t" r="r" b="b"/>
            <a:pathLst>
              <a:path w="274320" h="163829">
                <a:moveTo>
                  <a:pt x="221742" y="0"/>
                </a:moveTo>
                <a:lnTo>
                  <a:pt x="219455" y="6642"/>
                </a:lnTo>
                <a:lnTo>
                  <a:pt x="228905" y="10756"/>
                </a:lnTo>
                <a:lnTo>
                  <a:pt x="237045" y="16452"/>
                </a:lnTo>
                <a:lnTo>
                  <a:pt x="256619" y="54348"/>
                </a:lnTo>
                <a:lnTo>
                  <a:pt x="258436" y="66901"/>
                </a:lnTo>
                <a:lnTo>
                  <a:pt x="258462" y="67083"/>
                </a:lnTo>
                <a:lnTo>
                  <a:pt x="259079" y="81051"/>
                </a:lnTo>
                <a:lnTo>
                  <a:pt x="258462" y="95493"/>
                </a:lnTo>
                <a:lnTo>
                  <a:pt x="256619" y="108608"/>
                </a:lnTo>
                <a:lnTo>
                  <a:pt x="237029" y="147213"/>
                </a:lnTo>
                <a:lnTo>
                  <a:pt x="219709" y="157099"/>
                </a:lnTo>
                <a:lnTo>
                  <a:pt x="221742" y="163741"/>
                </a:lnTo>
                <a:lnTo>
                  <a:pt x="260476" y="135128"/>
                </a:lnTo>
                <a:lnTo>
                  <a:pt x="273103" y="96957"/>
                </a:lnTo>
                <a:lnTo>
                  <a:pt x="273939" y="81915"/>
                </a:lnTo>
                <a:lnTo>
                  <a:pt x="273113" y="67083"/>
                </a:lnTo>
                <a:lnTo>
                  <a:pt x="260476" y="28702"/>
                </a:lnTo>
                <a:lnTo>
                  <a:pt x="233598" y="4286"/>
                </a:lnTo>
                <a:lnTo>
                  <a:pt x="221742" y="0"/>
                </a:lnTo>
                <a:close/>
              </a:path>
              <a:path w="274320" h="163829">
                <a:moveTo>
                  <a:pt x="52197" y="0"/>
                </a:moveTo>
                <a:lnTo>
                  <a:pt x="13462" y="28702"/>
                </a:lnTo>
                <a:lnTo>
                  <a:pt x="853" y="66901"/>
                </a:lnTo>
                <a:lnTo>
                  <a:pt x="0" y="81915"/>
                </a:lnTo>
                <a:lnTo>
                  <a:pt x="754" y="95493"/>
                </a:lnTo>
                <a:lnTo>
                  <a:pt x="835" y="96957"/>
                </a:lnTo>
                <a:lnTo>
                  <a:pt x="13462" y="135128"/>
                </a:lnTo>
                <a:lnTo>
                  <a:pt x="52197" y="163741"/>
                </a:lnTo>
                <a:lnTo>
                  <a:pt x="54355" y="157099"/>
                </a:lnTo>
                <a:lnTo>
                  <a:pt x="44997" y="152965"/>
                </a:lnTo>
                <a:lnTo>
                  <a:pt x="36925" y="147213"/>
                </a:lnTo>
                <a:lnTo>
                  <a:pt x="17383" y="108608"/>
                </a:lnTo>
                <a:lnTo>
                  <a:pt x="15021" y="81915"/>
                </a:lnTo>
                <a:lnTo>
                  <a:pt x="14985" y="81051"/>
                </a:lnTo>
                <a:lnTo>
                  <a:pt x="20397" y="42848"/>
                </a:lnTo>
                <a:lnTo>
                  <a:pt x="45158" y="10756"/>
                </a:lnTo>
                <a:lnTo>
                  <a:pt x="54609" y="6642"/>
                </a:lnTo>
                <a:lnTo>
                  <a:pt x="52197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 descr=""/>
          <p:cNvSpPr txBox="1"/>
          <p:nvPr/>
        </p:nvSpPr>
        <p:spPr>
          <a:xfrm>
            <a:off x="8701151" y="6172606"/>
            <a:ext cx="220979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6666" sz="1500">
              <a:latin typeface="Cambria Math"/>
              <a:cs typeface="Cambria Math"/>
            </a:endParaRPr>
          </a:p>
        </p:txBody>
      </p:sp>
      <p:pic>
        <p:nvPicPr>
          <p:cNvPr id="48" name="object 48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580888" y="6236208"/>
            <a:ext cx="198120" cy="115823"/>
          </a:xfrm>
          <a:prstGeom prst="rect">
            <a:avLst/>
          </a:prstGeom>
        </p:spPr>
      </p:pic>
      <p:sp>
        <p:nvSpPr>
          <p:cNvPr id="49" name="object 4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50" name="object 5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37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4370" y="750824"/>
            <a:ext cx="7108190" cy="51244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200">
                <a:solidFill>
                  <a:srgbClr val="2E9E37"/>
                </a:solidFill>
              </a:rPr>
              <a:t>Formulación</a:t>
            </a:r>
            <a:r>
              <a:rPr dirty="0" sz="3200" spc="-140">
                <a:solidFill>
                  <a:srgbClr val="2E9E37"/>
                </a:solidFill>
              </a:rPr>
              <a:t> </a:t>
            </a:r>
            <a:r>
              <a:rPr dirty="0" sz="3200">
                <a:solidFill>
                  <a:srgbClr val="2E9E37"/>
                </a:solidFill>
              </a:rPr>
              <a:t>Operación</a:t>
            </a:r>
            <a:r>
              <a:rPr dirty="0" sz="3200" spc="-150">
                <a:solidFill>
                  <a:srgbClr val="2E9E37"/>
                </a:solidFill>
              </a:rPr>
              <a:t> </a:t>
            </a:r>
            <a:r>
              <a:rPr dirty="0" sz="3200">
                <a:solidFill>
                  <a:srgbClr val="2E9E37"/>
                </a:solidFill>
              </a:rPr>
              <a:t>Sistemas</a:t>
            </a:r>
            <a:r>
              <a:rPr dirty="0" sz="3200" spc="-155">
                <a:solidFill>
                  <a:srgbClr val="2E9E37"/>
                </a:solidFill>
              </a:rPr>
              <a:t> </a:t>
            </a:r>
            <a:r>
              <a:rPr dirty="0" sz="3200" spc="-25">
                <a:solidFill>
                  <a:srgbClr val="2E9E37"/>
                </a:solidFill>
              </a:rPr>
              <a:t>H2</a:t>
            </a:r>
            <a:endParaRPr sz="3200"/>
          </a:p>
        </p:txBody>
      </p:sp>
      <p:grpSp>
        <p:nvGrpSpPr>
          <p:cNvPr id="3" name="object 3" descr=""/>
          <p:cNvGrpSpPr/>
          <p:nvPr/>
        </p:nvGrpSpPr>
        <p:grpSpPr>
          <a:xfrm>
            <a:off x="653745" y="1969007"/>
            <a:ext cx="7652384" cy="1183005"/>
            <a:chOff x="653745" y="1969007"/>
            <a:chExt cx="7652384" cy="118300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4919" y="2779775"/>
              <a:ext cx="3230879" cy="371856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1663" y="1969007"/>
              <a:ext cx="2523743" cy="39928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53745" y="2255519"/>
              <a:ext cx="364490" cy="488950"/>
            </a:xfrm>
            <a:custGeom>
              <a:avLst/>
              <a:gdLst/>
              <a:ahLst/>
              <a:cxnLst/>
              <a:rect l="l" t="t" r="r" b="b"/>
              <a:pathLst>
                <a:path w="364490" h="488950">
                  <a:moveTo>
                    <a:pt x="70548" y="8509"/>
                  </a:moveTo>
                  <a:lnTo>
                    <a:pt x="67538" y="0"/>
                  </a:lnTo>
                  <a:lnTo>
                    <a:pt x="52184" y="5537"/>
                  </a:lnTo>
                  <a:lnTo>
                    <a:pt x="38722" y="13550"/>
                  </a:lnTo>
                  <a:lnTo>
                    <a:pt x="9829" y="52095"/>
                  </a:lnTo>
                  <a:lnTo>
                    <a:pt x="63" y="104775"/>
                  </a:lnTo>
                  <a:lnTo>
                    <a:pt x="0" y="105918"/>
                  </a:lnTo>
                  <a:lnTo>
                    <a:pt x="977" y="123444"/>
                  </a:lnTo>
                  <a:lnTo>
                    <a:pt x="1079" y="125361"/>
                  </a:lnTo>
                  <a:lnTo>
                    <a:pt x="17411" y="174752"/>
                  </a:lnTo>
                  <a:lnTo>
                    <a:pt x="52133" y="206184"/>
                  </a:lnTo>
                  <a:lnTo>
                    <a:pt x="67538" y="211709"/>
                  </a:lnTo>
                  <a:lnTo>
                    <a:pt x="70205" y="203073"/>
                  </a:lnTo>
                  <a:lnTo>
                    <a:pt x="58140" y="197739"/>
                  </a:lnTo>
                  <a:lnTo>
                    <a:pt x="47726" y="190309"/>
                  </a:lnTo>
                  <a:lnTo>
                    <a:pt x="26365" y="155638"/>
                  </a:lnTo>
                  <a:lnTo>
                    <a:pt x="19354" y="105918"/>
                  </a:lnTo>
                  <a:lnTo>
                    <a:pt x="19316" y="104775"/>
                  </a:lnTo>
                  <a:lnTo>
                    <a:pt x="20091" y="86715"/>
                  </a:lnTo>
                  <a:lnTo>
                    <a:pt x="31864" y="42037"/>
                  </a:lnTo>
                  <a:lnTo>
                    <a:pt x="58331" y="13830"/>
                  </a:lnTo>
                  <a:lnTo>
                    <a:pt x="70548" y="8509"/>
                  </a:lnTo>
                  <a:close/>
                </a:path>
                <a:path w="364490" h="488950">
                  <a:moveTo>
                    <a:pt x="81216" y="285877"/>
                  </a:moveTo>
                  <a:lnTo>
                    <a:pt x="78206" y="277241"/>
                  </a:lnTo>
                  <a:lnTo>
                    <a:pt x="62852" y="282790"/>
                  </a:lnTo>
                  <a:lnTo>
                    <a:pt x="49390" y="290830"/>
                  </a:lnTo>
                  <a:lnTo>
                    <a:pt x="20497" y="329349"/>
                  </a:lnTo>
                  <a:lnTo>
                    <a:pt x="10744" y="382016"/>
                  </a:lnTo>
                  <a:lnTo>
                    <a:pt x="10680" y="383159"/>
                  </a:lnTo>
                  <a:lnTo>
                    <a:pt x="11658" y="400697"/>
                  </a:lnTo>
                  <a:lnTo>
                    <a:pt x="11760" y="402615"/>
                  </a:lnTo>
                  <a:lnTo>
                    <a:pt x="28092" y="451993"/>
                  </a:lnTo>
                  <a:lnTo>
                    <a:pt x="62801" y="483425"/>
                  </a:lnTo>
                  <a:lnTo>
                    <a:pt x="78206" y="488950"/>
                  </a:lnTo>
                  <a:lnTo>
                    <a:pt x="80886" y="480441"/>
                  </a:lnTo>
                  <a:lnTo>
                    <a:pt x="68808" y="475119"/>
                  </a:lnTo>
                  <a:lnTo>
                    <a:pt x="58394" y="467677"/>
                  </a:lnTo>
                  <a:lnTo>
                    <a:pt x="37045" y="432943"/>
                  </a:lnTo>
                  <a:lnTo>
                    <a:pt x="30022" y="383159"/>
                  </a:lnTo>
                  <a:lnTo>
                    <a:pt x="29984" y="382016"/>
                  </a:lnTo>
                  <a:lnTo>
                    <a:pt x="30759" y="363969"/>
                  </a:lnTo>
                  <a:lnTo>
                    <a:pt x="42545" y="319405"/>
                  </a:lnTo>
                  <a:lnTo>
                    <a:pt x="68999" y="291198"/>
                  </a:lnTo>
                  <a:lnTo>
                    <a:pt x="81216" y="285877"/>
                  </a:lnTo>
                  <a:close/>
                </a:path>
                <a:path w="364490" h="488950">
                  <a:moveTo>
                    <a:pt x="353402" y="105918"/>
                  </a:moveTo>
                  <a:lnTo>
                    <a:pt x="352310" y="86715"/>
                  </a:lnTo>
                  <a:lnTo>
                    <a:pt x="352298" y="86487"/>
                  </a:lnTo>
                  <a:lnTo>
                    <a:pt x="349021" y="68554"/>
                  </a:lnTo>
                  <a:lnTo>
                    <a:pt x="326237" y="24066"/>
                  </a:lnTo>
                  <a:lnTo>
                    <a:pt x="285864" y="0"/>
                  </a:lnTo>
                  <a:lnTo>
                    <a:pt x="282854" y="8509"/>
                  </a:lnTo>
                  <a:lnTo>
                    <a:pt x="295109" y="13830"/>
                  </a:lnTo>
                  <a:lnTo>
                    <a:pt x="305650" y="21183"/>
                  </a:lnTo>
                  <a:lnTo>
                    <a:pt x="327050" y="55333"/>
                  </a:lnTo>
                  <a:lnTo>
                    <a:pt x="334086" y="104775"/>
                  </a:lnTo>
                  <a:lnTo>
                    <a:pt x="333298" y="123456"/>
                  </a:lnTo>
                  <a:lnTo>
                    <a:pt x="321525" y="169164"/>
                  </a:lnTo>
                  <a:lnTo>
                    <a:pt x="295249" y="197739"/>
                  </a:lnTo>
                  <a:lnTo>
                    <a:pt x="283184" y="203073"/>
                  </a:lnTo>
                  <a:lnTo>
                    <a:pt x="285864" y="211709"/>
                  </a:lnTo>
                  <a:lnTo>
                    <a:pt x="326326" y="187706"/>
                  </a:lnTo>
                  <a:lnTo>
                    <a:pt x="349046" y="143294"/>
                  </a:lnTo>
                  <a:lnTo>
                    <a:pt x="352310" y="125361"/>
                  </a:lnTo>
                  <a:lnTo>
                    <a:pt x="353402" y="105918"/>
                  </a:lnTo>
                  <a:close/>
                </a:path>
                <a:path w="364490" h="488950">
                  <a:moveTo>
                    <a:pt x="364070" y="383159"/>
                  </a:moveTo>
                  <a:lnTo>
                    <a:pt x="362978" y="363969"/>
                  </a:lnTo>
                  <a:lnTo>
                    <a:pt x="362978" y="363778"/>
                  </a:lnTo>
                  <a:lnTo>
                    <a:pt x="359702" y="345846"/>
                  </a:lnTo>
                  <a:lnTo>
                    <a:pt x="336918" y="301358"/>
                  </a:lnTo>
                  <a:lnTo>
                    <a:pt x="296545" y="277241"/>
                  </a:lnTo>
                  <a:lnTo>
                    <a:pt x="293522" y="285877"/>
                  </a:lnTo>
                  <a:lnTo>
                    <a:pt x="305777" y="291198"/>
                  </a:lnTo>
                  <a:lnTo>
                    <a:pt x="316318" y="298551"/>
                  </a:lnTo>
                  <a:lnTo>
                    <a:pt x="337731" y="332676"/>
                  </a:lnTo>
                  <a:lnTo>
                    <a:pt x="344766" y="382016"/>
                  </a:lnTo>
                  <a:lnTo>
                    <a:pt x="343979" y="400697"/>
                  </a:lnTo>
                  <a:lnTo>
                    <a:pt x="332206" y="446532"/>
                  </a:lnTo>
                  <a:lnTo>
                    <a:pt x="305917" y="475107"/>
                  </a:lnTo>
                  <a:lnTo>
                    <a:pt x="293865" y="480441"/>
                  </a:lnTo>
                  <a:lnTo>
                    <a:pt x="296545" y="488950"/>
                  </a:lnTo>
                  <a:lnTo>
                    <a:pt x="336994" y="464947"/>
                  </a:lnTo>
                  <a:lnTo>
                    <a:pt x="359714" y="420585"/>
                  </a:lnTo>
                  <a:lnTo>
                    <a:pt x="362978" y="402615"/>
                  </a:lnTo>
                  <a:lnTo>
                    <a:pt x="364070" y="383159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081778" y="3169412"/>
            <a:ext cx="298069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16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Estados</a:t>
            </a:r>
            <a:r>
              <a:rPr dirty="0" u="sng" sz="1600" spc="-25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1600" spc="-3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arranque</a:t>
            </a:r>
            <a:r>
              <a:rPr dirty="0" u="sng" sz="1600" spc="-35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y</a:t>
            </a:r>
            <a:r>
              <a:rPr dirty="0" u="sng" sz="1600" spc="-3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1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parada</a:t>
            </a:r>
            <a:r>
              <a:rPr dirty="0" u="sng" sz="1600" spc="5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012563" y="2470530"/>
            <a:ext cx="367601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1600" spc="-1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Variación</a:t>
            </a:r>
            <a:r>
              <a:rPr dirty="0" u="sng" sz="1600" spc="-5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1600" spc="-35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potencia</a:t>
            </a:r>
            <a:r>
              <a:rPr dirty="0" u="sng" sz="1600" spc="-3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en</a:t>
            </a:r>
            <a:r>
              <a:rPr dirty="0" u="sng" sz="1600" spc="-35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1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degradación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01192" y="1385443"/>
            <a:ext cx="395541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El</a:t>
            </a:r>
            <a:r>
              <a:rPr dirty="0" sz="16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electrolizador</a:t>
            </a:r>
            <a:r>
              <a:rPr dirty="0" sz="1600" spc="-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y</a:t>
            </a:r>
            <a:r>
              <a:rPr dirty="0" sz="16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pila</a:t>
            </a:r>
            <a:r>
              <a:rPr dirty="0" sz="16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combustible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01192" y="1629282"/>
            <a:ext cx="3890645" cy="51498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tienen</a:t>
            </a:r>
            <a:r>
              <a:rPr dirty="0" sz="16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dos</a:t>
            </a:r>
            <a:r>
              <a:rPr dirty="0" sz="16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variables</a:t>
            </a:r>
            <a:r>
              <a:rPr dirty="0" sz="16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control</a:t>
            </a:r>
            <a:r>
              <a:rPr dirty="0" sz="16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desde</a:t>
            </a:r>
            <a:r>
              <a:rPr dirty="0" sz="16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microrred: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58419" y="2188845"/>
            <a:ext cx="508634" cy="577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𝚲</a:t>
            </a:r>
            <a:r>
              <a:rPr dirty="0" sz="1800" spc="229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 spc="-3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4957" sz="1950" spc="-52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4957" sz="1950">
              <a:latin typeface="Cambria Math"/>
              <a:cs typeface="Cambria Math"/>
            </a:endParaRPr>
          </a:p>
          <a:p>
            <a:pPr marL="39370">
              <a:lnSpc>
                <a:spcPct val="100000"/>
              </a:lnSpc>
              <a:spcBef>
                <a:spcPts val="20"/>
              </a:spcBef>
            </a:pP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𝑃</a:t>
            </a:r>
            <a:r>
              <a:rPr dirty="0" sz="1800" spc="38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4957" sz="195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4957" sz="1950">
              <a:latin typeface="Cambria Math"/>
              <a:cs typeface="Cambria Math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524255" y="3140710"/>
            <a:ext cx="3337560" cy="2604770"/>
            <a:chOff x="524255" y="3140710"/>
            <a:chExt cx="3337560" cy="2604770"/>
          </a:xfrm>
        </p:grpSpPr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4255" y="3142488"/>
              <a:ext cx="3337560" cy="2602992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280413" y="3140710"/>
              <a:ext cx="76200" cy="334645"/>
            </a:xfrm>
            <a:custGeom>
              <a:avLst/>
              <a:gdLst/>
              <a:ahLst/>
              <a:cxnLst/>
              <a:rect l="l" t="t" r="r" b="b"/>
              <a:pathLst>
                <a:path w="76200" h="334645">
                  <a:moveTo>
                    <a:pt x="0" y="256666"/>
                  </a:moveTo>
                  <a:lnTo>
                    <a:pt x="34798" y="334517"/>
                  </a:lnTo>
                  <a:lnTo>
                    <a:pt x="69922" y="271272"/>
                  </a:lnTo>
                  <a:lnTo>
                    <a:pt x="43942" y="271272"/>
                  </a:lnTo>
                  <a:lnTo>
                    <a:pt x="31242" y="270763"/>
                  </a:lnTo>
                  <a:lnTo>
                    <a:pt x="31712" y="259968"/>
                  </a:lnTo>
                  <a:lnTo>
                    <a:pt x="31796" y="258044"/>
                  </a:lnTo>
                  <a:lnTo>
                    <a:pt x="0" y="256666"/>
                  </a:lnTo>
                  <a:close/>
                </a:path>
                <a:path w="76200" h="334645">
                  <a:moveTo>
                    <a:pt x="31796" y="258044"/>
                  </a:moveTo>
                  <a:lnTo>
                    <a:pt x="31242" y="270763"/>
                  </a:lnTo>
                  <a:lnTo>
                    <a:pt x="43942" y="271272"/>
                  </a:lnTo>
                  <a:lnTo>
                    <a:pt x="44435" y="259968"/>
                  </a:lnTo>
                  <a:lnTo>
                    <a:pt x="44494" y="258595"/>
                  </a:lnTo>
                  <a:lnTo>
                    <a:pt x="31796" y="258044"/>
                  </a:lnTo>
                  <a:close/>
                </a:path>
                <a:path w="76200" h="334645">
                  <a:moveTo>
                    <a:pt x="44494" y="258595"/>
                  </a:moveTo>
                  <a:lnTo>
                    <a:pt x="43964" y="270763"/>
                  </a:lnTo>
                  <a:lnTo>
                    <a:pt x="43942" y="271272"/>
                  </a:lnTo>
                  <a:lnTo>
                    <a:pt x="69922" y="271272"/>
                  </a:lnTo>
                  <a:lnTo>
                    <a:pt x="76200" y="259968"/>
                  </a:lnTo>
                  <a:lnTo>
                    <a:pt x="44494" y="258595"/>
                  </a:lnTo>
                  <a:close/>
                </a:path>
                <a:path w="76200" h="334645">
                  <a:moveTo>
                    <a:pt x="43053" y="0"/>
                  </a:moveTo>
                  <a:lnTo>
                    <a:pt x="31856" y="256666"/>
                  </a:lnTo>
                  <a:lnTo>
                    <a:pt x="31796" y="258044"/>
                  </a:lnTo>
                  <a:lnTo>
                    <a:pt x="44494" y="258595"/>
                  </a:lnTo>
                  <a:lnTo>
                    <a:pt x="55753" y="507"/>
                  </a:lnTo>
                  <a:lnTo>
                    <a:pt x="43053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976375" y="2173605"/>
            <a:ext cx="3392804" cy="1004569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290"/>
              </a:spcBef>
            </a:pPr>
            <a:r>
              <a:rPr dirty="0" baseline="1543" sz="2700">
                <a:solidFill>
                  <a:srgbClr val="006FC0"/>
                </a:solidFill>
                <a:latin typeface="Cambria Math"/>
                <a:cs typeface="Cambria Math"/>
              </a:rPr>
              <a:t>:</a:t>
            </a:r>
            <a:r>
              <a:rPr dirty="0" baseline="1543" sz="2700" spc="562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Señal</a:t>
            </a:r>
            <a:r>
              <a:rPr dirty="0" sz="16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Lógica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 on/off</a:t>
            </a:r>
            <a:endParaRPr sz="1600">
              <a:latin typeface="Arial"/>
              <a:cs typeface="Arial"/>
            </a:endParaRPr>
          </a:p>
          <a:p>
            <a:pPr marL="60960">
              <a:lnSpc>
                <a:spcPct val="100000"/>
              </a:lnSpc>
              <a:spcBef>
                <a:spcPts val="190"/>
              </a:spcBef>
            </a:pPr>
            <a:r>
              <a:rPr dirty="0" baseline="7716" sz="2700">
                <a:solidFill>
                  <a:srgbClr val="006FC0"/>
                </a:solidFill>
                <a:latin typeface="Cambria Math"/>
                <a:cs typeface="Cambria Math"/>
              </a:rPr>
              <a:t>:</a:t>
            </a:r>
            <a:r>
              <a:rPr dirty="0" baseline="7716" sz="2700" spc="682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Consigna</a:t>
            </a:r>
            <a:r>
              <a:rPr dirty="0" sz="16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potencia</a:t>
            </a:r>
            <a:endParaRPr sz="1600">
              <a:latin typeface="Arial"/>
              <a:cs typeface="Arial"/>
            </a:endParaRPr>
          </a:p>
          <a:p>
            <a:pPr marL="90170">
              <a:lnSpc>
                <a:spcPct val="100000"/>
              </a:lnSpc>
              <a:spcBef>
                <a:spcPts val="844"/>
              </a:spcBef>
              <a:tabLst>
                <a:tab pos="1896745" algn="l"/>
              </a:tabLst>
            </a:pPr>
            <a:r>
              <a:rPr dirty="0" sz="1800" spc="-10" i="1">
                <a:solidFill>
                  <a:srgbClr val="00519E"/>
                </a:solidFill>
                <a:latin typeface="Arial"/>
                <a:cs typeface="Arial"/>
              </a:rPr>
              <a:t>Arranca!</a:t>
            </a:r>
            <a:r>
              <a:rPr dirty="0" sz="1800" i="1">
                <a:solidFill>
                  <a:srgbClr val="00519E"/>
                </a:solidFill>
                <a:latin typeface="Arial"/>
                <a:cs typeface="Arial"/>
              </a:rPr>
              <a:t>	He</a:t>
            </a:r>
            <a:r>
              <a:rPr dirty="0" sz="1800" spc="5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spc="-10" i="1">
                <a:solidFill>
                  <a:srgbClr val="00519E"/>
                </a:solidFill>
                <a:latin typeface="Arial"/>
                <a:cs typeface="Arial"/>
              </a:rPr>
              <a:t>arrancado!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362711" y="1496949"/>
            <a:ext cx="5180965" cy="4885690"/>
            <a:chOff x="362711" y="1496949"/>
            <a:chExt cx="5180965" cy="4885690"/>
          </a:xfrm>
        </p:grpSpPr>
        <p:sp>
          <p:nvSpPr>
            <p:cNvPr id="17" name="object 17" descr=""/>
            <p:cNvSpPr/>
            <p:nvPr/>
          </p:nvSpPr>
          <p:spPr>
            <a:xfrm>
              <a:off x="3055366" y="3158490"/>
              <a:ext cx="165100" cy="1062990"/>
            </a:xfrm>
            <a:custGeom>
              <a:avLst/>
              <a:gdLst/>
              <a:ahLst/>
              <a:cxnLst/>
              <a:rect l="l" t="t" r="r" b="b"/>
              <a:pathLst>
                <a:path w="165100" h="1062989">
                  <a:moveTo>
                    <a:pt x="120505" y="987760"/>
                  </a:moveTo>
                  <a:lnTo>
                    <a:pt x="89026" y="991616"/>
                  </a:lnTo>
                  <a:lnTo>
                    <a:pt x="136144" y="1062609"/>
                  </a:lnTo>
                  <a:lnTo>
                    <a:pt x="158298" y="1000379"/>
                  </a:lnTo>
                  <a:lnTo>
                    <a:pt x="122046" y="1000379"/>
                  </a:lnTo>
                  <a:lnTo>
                    <a:pt x="120505" y="987760"/>
                  </a:lnTo>
                  <a:close/>
                </a:path>
                <a:path w="165100" h="1062989">
                  <a:moveTo>
                    <a:pt x="133201" y="986205"/>
                  </a:moveTo>
                  <a:lnTo>
                    <a:pt x="120505" y="987760"/>
                  </a:lnTo>
                  <a:lnTo>
                    <a:pt x="122046" y="1000379"/>
                  </a:lnTo>
                  <a:lnTo>
                    <a:pt x="134746" y="998855"/>
                  </a:lnTo>
                  <a:lnTo>
                    <a:pt x="133201" y="986205"/>
                  </a:lnTo>
                  <a:close/>
                </a:path>
                <a:path w="165100" h="1062989">
                  <a:moveTo>
                    <a:pt x="164719" y="982345"/>
                  </a:moveTo>
                  <a:lnTo>
                    <a:pt x="133201" y="986205"/>
                  </a:lnTo>
                  <a:lnTo>
                    <a:pt x="134746" y="998855"/>
                  </a:lnTo>
                  <a:lnTo>
                    <a:pt x="122046" y="1000379"/>
                  </a:lnTo>
                  <a:lnTo>
                    <a:pt x="158298" y="1000379"/>
                  </a:lnTo>
                  <a:lnTo>
                    <a:pt x="164719" y="982345"/>
                  </a:lnTo>
                  <a:close/>
                </a:path>
                <a:path w="165100" h="1062989">
                  <a:moveTo>
                    <a:pt x="12700" y="0"/>
                  </a:moveTo>
                  <a:lnTo>
                    <a:pt x="0" y="1524"/>
                  </a:lnTo>
                  <a:lnTo>
                    <a:pt x="120505" y="987760"/>
                  </a:lnTo>
                  <a:lnTo>
                    <a:pt x="133201" y="986205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2711" y="5696712"/>
              <a:ext cx="3849624" cy="685800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5190108" y="1496949"/>
              <a:ext cx="353695" cy="212090"/>
            </a:xfrm>
            <a:custGeom>
              <a:avLst/>
              <a:gdLst/>
              <a:ahLst/>
              <a:cxnLst/>
              <a:rect l="l" t="t" r="r" b="b"/>
              <a:pathLst>
                <a:path w="353695" h="212089">
                  <a:moveTo>
                    <a:pt x="285876" y="0"/>
                  </a:moveTo>
                  <a:lnTo>
                    <a:pt x="282828" y="8509"/>
                  </a:lnTo>
                  <a:lnTo>
                    <a:pt x="295114" y="13892"/>
                  </a:lnTo>
                  <a:lnTo>
                    <a:pt x="305673" y="21288"/>
                  </a:lnTo>
                  <a:lnTo>
                    <a:pt x="327064" y="55375"/>
                  </a:lnTo>
                  <a:lnTo>
                    <a:pt x="333319" y="86483"/>
                  </a:lnTo>
                  <a:lnTo>
                    <a:pt x="333351" y="86705"/>
                  </a:lnTo>
                  <a:lnTo>
                    <a:pt x="330993" y="140398"/>
                  </a:lnTo>
                  <a:lnTo>
                    <a:pt x="314446" y="180784"/>
                  </a:lnTo>
                  <a:lnTo>
                    <a:pt x="283210" y="203073"/>
                  </a:lnTo>
                  <a:lnTo>
                    <a:pt x="285876" y="211709"/>
                  </a:lnTo>
                  <a:lnTo>
                    <a:pt x="326346" y="187705"/>
                  </a:lnTo>
                  <a:lnTo>
                    <a:pt x="349075" y="143335"/>
                  </a:lnTo>
                  <a:lnTo>
                    <a:pt x="353440" y="105917"/>
                  </a:lnTo>
                  <a:lnTo>
                    <a:pt x="352358" y="86705"/>
                  </a:lnTo>
                  <a:lnTo>
                    <a:pt x="335914" y="37084"/>
                  </a:lnTo>
                  <a:lnTo>
                    <a:pt x="301232" y="5526"/>
                  </a:lnTo>
                  <a:lnTo>
                    <a:pt x="285876" y="0"/>
                  </a:lnTo>
                  <a:close/>
                </a:path>
                <a:path w="353695" h="212089">
                  <a:moveTo>
                    <a:pt x="67563" y="0"/>
                  </a:moveTo>
                  <a:lnTo>
                    <a:pt x="27166" y="24056"/>
                  </a:lnTo>
                  <a:lnTo>
                    <a:pt x="4381" y="68548"/>
                  </a:lnTo>
                  <a:lnTo>
                    <a:pt x="64" y="104775"/>
                  </a:lnTo>
                  <a:lnTo>
                    <a:pt x="0" y="105917"/>
                  </a:lnTo>
                  <a:lnTo>
                    <a:pt x="985" y="123444"/>
                  </a:lnTo>
                  <a:lnTo>
                    <a:pt x="1093" y="125370"/>
                  </a:lnTo>
                  <a:lnTo>
                    <a:pt x="4365" y="143335"/>
                  </a:lnTo>
                  <a:lnTo>
                    <a:pt x="27094" y="187706"/>
                  </a:lnTo>
                  <a:lnTo>
                    <a:pt x="67563" y="211709"/>
                  </a:lnTo>
                  <a:lnTo>
                    <a:pt x="70230" y="203073"/>
                  </a:lnTo>
                  <a:lnTo>
                    <a:pt x="58183" y="197739"/>
                  </a:lnTo>
                  <a:lnTo>
                    <a:pt x="47767" y="190309"/>
                  </a:lnTo>
                  <a:lnTo>
                    <a:pt x="26376" y="155638"/>
                  </a:lnTo>
                  <a:lnTo>
                    <a:pt x="19352" y="105917"/>
                  </a:lnTo>
                  <a:lnTo>
                    <a:pt x="19303" y="104775"/>
                  </a:lnTo>
                  <a:lnTo>
                    <a:pt x="26376" y="55375"/>
                  </a:lnTo>
                  <a:lnTo>
                    <a:pt x="47863" y="21288"/>
                  </a:lnTo>
                  <a:lnTo>
                    <a:pt x="70612" y="8509"/>
                  </a:lnTo>
                  <a:lnTo>
                    <a:pt x="67563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5002657" y="1363263"/>
            <a:ext cx="2068195" cy="68834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695"/>
              </a:spcBef>
            </a:pPr>
            <a:r>
              <a:rPr dirty="0" baseline="1543" sz="2700">
                <a:solidFill>
                  <a:srgbClr val="006FC0"/>
                </a:solidFill>
                <a:latin typeface="Cambria Math"/>
                <a:cs typeface="Cambria Math"/>
              </a:rPr>
              <a:t>𝛿</a:t>
            </a:r>
            <a:r>
              <a:rPr dirty="0" baseline="1543" sz="2700" spc="63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baseline="1543" sz="270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2820" sz="1950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2820" sz="1950" spc="217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baseline="1543" sz="2700">
                <a:solidFill>
                  <a:srgbClr val="006FC0"/>
                </a:solidFill>
                <a:latin typeface="Cambria Math"/>
                <a:cs typeface="Cambria Math"/>
              </a:rPr>
              <a:t>:</a:t>
            </a:r>
            <a:r>
              <a:rPr dirty="0" baseline="1543" sz="2700" spc="667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Estado</a:t>
            </a:r>
            <a:r>
              <a:rPr dirty="0" sz="16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on/off</a:t>
            </a:r>
            <a:endParaRPr sz="1600">
              <a:latin typeface="Arial"/>
              <a:cs typeface="Arial"/>
            </a:endParaRPr>
          </a:p>
          <a:p>
            <a:pPr marL="46355">
              <a:lnSpc>
                <a:spcPct val="100000"/>
              </a:lnSpc>
              <a:spcBef>
                <a:spcPts val="540"/>
              </a:spcBef>
            </a:pPr>
            <a:r>
              <a:rPr dirty="0" u="sng" sz="160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Potencia</a:t>
            </a:r>
            <a:r>
              <a:rPr dirty="0" u="sng" sz="1600" spc="-65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20" b="1">
                <a:solidFill>
                  <a:srgbClr val="00519E"/>
                </a:solidFill>
                <a:uFill>
                  <a:solidFill>
                    <a:srgbClr val="00519E"/>
                  </a:solidFill>
                </a:uFill>
                <a:latin typeface="Arial"/>
                <a:cs typeface="Arial"/>
              </a:rPr>
              <a:t>Mixta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5059679" y="3429000"/>
            <a:ext cx="3328670" cy="988694"/>
            <a:chOff x="5059679" y="3429000"/>
            <a:chExt cx="3328670" cy="988694"/>
          </a:xfrm>
        </p:grpSpPr>
        <p:pic>
          <p:nvPicPr>
            <p:cNvPr id="22" name="object 2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59679" y="3429000"/>
              <a:ext cx="3328416" cy="655319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5328792" y="4253864"/>
              <a:ext cx="271145" cy="163830"/>
            </a:xfrm>
            <a:custGeom>
              <a:avLst/>
              <a:gdLst/>
              <a:ahLst/>
              <a:cxnLst/>
              <a:rect l="l" t="t" r="r" b="b"/>
              <a:pathLst>
                <a:path w="271145" h="163829">
                  <a:moveTo>
                    <a:pt x="218694" y="0"/>
                  </a:moveTo>
                  <a:lnTo>
                    <a:pt x="216408" y="6604"/>
                  </a:lnTo>
                  <a:lnTo>
                    <a:pt x="225859" y="10723"/>
                  </a:lnTo>
                  <a:lnTo>
                    <a:pt x="234013" y="16414"/>
                  </a:lnTo>
                  <a:lnTo>
                    <a:pt x="253587" y="54292"/>
                  </a:lnTo>
                  <a:lnTo>
                    <a:pt x="256032" y="81026"/>
                  </a:lnTo>
                  <a:lnTo>
                    <a:pt x="255414" y="95430"/>
                  </a:lnTo>
                  <a:lnTo>
                    <a:pt x="240772" y="139811"/>
                  </a:lnTo>
                  <a:lnTo>
                    <a:pt x="216662" y="157099"/>
                  </a:lnTo>
                  <a:lnTo>
                    <a:pt x="218694" y="163703"/>
                  </a:lnTo>
                  <a:lnTo>
                    <a:pt x="257429" y="135128"/>
                  </a:lnTo>
                  <a:lnTo>
                    <a:pt x="270055" y="96944"/>
                  </a:lnTo>
                  <a:lnTo>
                    <a:pt x="270891" y="81915"/>
                  </a:lnTo>
                  <a:lnTo>
                    <a:pt x="270065" y="67052"/>
                  </a:lnTo>
                  <a:lnTo>
                    <a:pt x="257429" y="28702"/>
                  </a:lnTo>
                  <a:lnTo>
                    <a:pt x="230550" y="4234"/>
                  </a:lnTo>
                  <a:lnTo>
                    <a:pt x="218694" y="0"/>
                  </a:lnTo>
                  <a:close/>
                </a:path>
                <a:path w="271145" h="163829">
                  <a:moveTo>
                    <a:pt x="52324" y="0"/>
                  </a:moveTo>
                  <a:lnTo>
                    <a:pt x="13589" y="28702"/>
                  </a:lnTo>
                  <a:lnTo>
                    <a:pt x="855" y="66867"/>
                  </a:lnTo>
                  <a:lnTo>
                    <a:pt x="50" y="81026"/>
                  </a:lnTo>
                  <a:lnTo>
                    <a:pt x="0" y="81915"/>
                  </a:lnTo>
                  <a:lnTo>
                    <a:pt x="7608" y="123527"/>
                  </a:lnTo>
                  <a:lnTo>
                    <a:pt x="40393" y="159416"/>
                  </a:lnTo>
                  <a:lnTo>
                    <a:pt x="52324" y="163703"/>
                  </a:lnTo>
                  <a:lnTo>
                    <a:pt x="54356" y="157099"/>
                  </a:lnTo>
                  <a:lnTo>
                    <a:pt x="44997" y="152955"/>
                  </a:lnTo>
                  <a:lnTo>
                    <a:pt x="36925" y="147193"/>
                  </a:lnTo>
                  <a:lnTo>
                    <a:pt x="17383" y="108537"/>
                  </a:lnTo>
                  <a:lnTo>
                    <a:pt x="15022" y="81915"/>
                  </a:lnTo>
                  <a:lnTo>
                    <a:pt x="14986" y="81026"/>
                  </a:lnTo>
                  <a:lnTo>
                    <a:pt x="20397" y="42771"/>
                  </a:lnTo>
                  <a:lnTo>
                    <a:pt x="45158" y="10723"/>
                  </a:lnTo>
                  <a:lnTo>
                    <a:pt x="54610" y="6604"/>
                  </a:lnTo>
                  <a:lnTo>
                    <a:pt x="52324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5045836" y="4133214"/>
            <a:ext cx="47879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dirty="0" baseline="-21825" sz="2100">
                <a:solidFill>
                  <a:srgbClr val="006FC0"/>
                </a:solidFill>
                <a:latin typeface="Cambria Math"/>
                <a:cs typeface="Cambria Math"/>
              </a:rPr>
              <a:t>𝐽</a:t>
            </a:r>
            <a:r>
              <a:rPr dirty="0" sz="1000">
                <a:solidFill>
                  <a:srgbClr val="006FC0"/>
                </a:solidFill>
                <a:latin typeface="Cambria Math"/>
                <a:cs typeface="Cambria Math"/>
              </a:rPr>
              <a:t>𝐶𝐶</a:t>
            </a:r>
            <a:r>
              <a:rPr dirty="0" sz="1000" spc="145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baseline="-21825" sz="2100" spc="-89">
                <a:solidFill>
                  <a:srgbClr val="006FC0"/>
                </a:solidFill>
                <a:latin typeface="Cambria Math"/>
                <a:cs typeface="Cambria Math"/>
              </a:rPr>
              <a:t>ℎ</a:t>
            </a:r>
            <a:endParaRPr baseline="-21825" sz="2100">
              <a:latin typeface="Cambria Math"/>
              <a:cs typeface="Cambria Math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5129148" y="4288663"/>
            <a:ext cx="41465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356235" algn="l"/>
              </a:tabLst>
            </a:pPr>
            <a:r>
              <a:rPr dirty="0" sz="1000" spc="-25">
                <a:solidFill>
                  <a:srgbClr val="006FC0"/>
                </a:solidFill>
                <a:latin typeface="Cambria Math"/>
                <a:cs typeface="Cambria Math"/>
              </a:rPr>
              <a:t>𝐻2</a:t>
            </a:r>
            <a:r>
              <a:rPr dirty="0" sz="10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000" spc="-50">
                <a:solidFill>
                  <a:srgbClr val="006FC0"/>
                </a:solidFill>
                <a:latin typeface="Cambria Math"/>
                <a:cs typeface="Cambria Math"/>
              </a:rPr>
              <a:t>𝑖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5668645" y="4200270"/>
            <a:ext cx="14478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dirty="0" sz="1400" spc="-50">
                <a:solidFill>
                  <a:srgbClr val="006FC0"/>
                </a:solidFill>
                <a:latin typeface="Cambria Math"/>
                <a:cs typeface="Cambria Math"/>
              </a:rPr>
              <a:t>=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7" name="object 27" descr=""/>
          <p:cNvSpPr/>
          <p:nvPr/>
        </p:nvSpPr>
        <p:spPr>
          <a:xfrm>
            <a:off x="5864225" y="4111751"/>
            <a:ext cx="1895475" cy="450850"/>
          </a:xfrm>
          <a:custGeom>
            <a:avLst/>
            <a:gdLst/>
            <a:ahLst/>
            <a:cxnLst/>
            <a:rect l="l" t="t" r="r" b="b"/>
            <a:pathLst>
              <a:path w="1895475" h="450850">
                <a:moveTo>
                  <a:pt x="81280" y="6477"/>
                </a:moveTo>
                <a:lnTo>
                  <a:pt x="45402" y="37807"/>
                </a:lnTo>
                <a:lnTo>
                  <a:pt x="20828" y="90551"/>
                </a:lnTo>
                <a:lnTo>
                  <a:pt x="5219" y="154368"/>
                </a:lnTo>
                <a:lnTo>
                  <a:pt x="0" y="225044"/>
                </a:lnTo>
                <a:lnTo>
                  <a:pt x="1244" y="259461"/>
                </a:lnTo>
                <a:lnTo>
                  <a:pt x="1295" y="260883"/>
                </a:lnTo>
                <a:lnTo>
                  <a:pt x="11722" y="328079"/>
                </a:lnTo>
                <a:lnTo>
                  <a:pt x="32207" y="388048"/>
                </a:lnTo>
                <a:lnTo>
                  <a:pt x="60401" y="433679"/>
                </a:lnTo>
                <a:lnTo>
                  <a:pt x="77216" y="450723"/>
                </a:lnTo>
                <a:lnTo>
                  <a:pt x="81280" y="444373"/>
                </a:lnTo>
                <a:lnTo>
                  <a:pt x="66814" y="427024"/>
                </a:lnTo>
                <a:lnTo>
                  <a:pt x="54127" y="406184"/>
                </a:lnTo>
                <a:lnTo>
                  <a:pt x="34036" y="354076"/>
                </a:lnTo>
                <a:lnTo>
                  <a:pt x="21564" y="292392"/>
                </a:lnTo>
                <a:lnTo>
                  <a:pt x="17399" y="225171"/>
                </a:lnTo>
                <a:lnTo>
                  <a:pt x="18440" y="190220"/>
                </a:lnTo>
                <a:lnTo>
                  <a:pt x="26771" y="125450"/>
                </a:lnTo>
                <a:lnTo>
                  <a:pt x="43256" y="68275"/>
                </a:lnTo>
                <a:lnTo>
                  <a:pt x="66840" y="23698"/>
                </a:lnTo>
                <a:lnTo>
                  <a:pt x="81280" y="6477"/>
                </a:lnTo>
                <a:close/>
              </a:path>
              <a:path w="1895475" h="450850">
                <a:moveTo>
                  <a:pt x="747522" y="218071"/>
                </a:moveTo>
                <a:lnTo>
                  <a:pt x="86106" y="218071"/>
                </a:lnTo>
                <a:lnTo>
                  <a:pt x="86106" y="230251"/>
                </a:lnTo>
                <a:lnTo>
                  <a:pt x="747522" y="230251"/>
                </a:lnTo>
                <a:lnTo>
                  <a:pt x="747522" y="218071"/>
                </a:lnTo>
                <a:close/>
              </a:path>
              <a:path w="1895475" h="450850">
                <a:moveTo>
                  <a:pt x="1895081" y="225171"/>
                </a:moveTo>
                <a:lnTo>
                  <a:pt x="1889912" y="154381"/>
                </a:lnTo>
                <a:lnTo>
                  <a:pt x="1874266" y="90551"/>
                </a:lnTo>
                <a:lnTo>
                  <a:pt x="1849793" y="37807"/>
                </a:lnTo>
                <a:lnTo>
                  <a:pt x="1818005" y="0"/>
                </a:lnTo>
                <a:lnTo>
                  <a:pt x="1813941" y="6477"/>
                </a:lnTo>
                <a:lnTo>
                  <a:pt x="1828317" y="23698"/>
                </a:lnTo>
                <a:lnTo>
                  <a:pt x="1840966" y="44297"/>
                </a:lnTo>
                <a:lnTo>
                  <a:pt x="1861058" y="95631"/>
                </a:lnTo>
                <a:lnTo>
                  <a:pt x="1873516" y="156972"/>
                </a:lnTo>
                <a:lnTo>
                  <a:pt x="1877682" y="225044"/>
                </a:lnTo>
                <a:lnTo>
                  <a:pt x="1876666" y="259461"/>
                </a:lnTo>
                <a:lnTo>
                  <a:pt x="1868424" y="323938"/>
                </a:lnTo>
                <a:lnTo>
                  <a:pt x="1852015" y="381876"/>
                </a:lnTo>
                <a:lnTo>
                  <a:pt x="1828393" y="427024"/>
                </a:lnTo>
                <a:lnTo>
                  <a:pt x="1813941" y="444373"/>
                </a:lnTo>
                <a:lnTo>
                  <a:pt x="1818005" y="450723"/>
                </a:lnTo>
                <a:lnTo>
                  <a:pt x="1849793" y="412788"/>
                </a:lnTo>
                <a:lnTo>
                  <a:pt x="1874266" y="359410"/>
                </a:lnTo>
                <a:lnTo>
                  <a:pt x="1889912" y="295236"/>
                </a:lnTo>
                <a:lnTo>
                  <a:pt x="1893798" y="260883"/>
                </a:lnTo>
                <a:lnTo>
                  <a:pt x="1895081" y="225171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 txBox="1"/>
          <p:nvPr/>
        </p:nvSpPr>
        <p:spPr>
          <a:xfrm>
            <a:off x="5927090" y="4102049"/>
            <a:ext cx="713740" cy="45465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1905">
              <a:lnSpc>
                <a:spcPct val="100000"/>
              </a:lnSpc>
              <a:spcBef>
                <a:spcPts val="95"/>
              </a:spcBef>
            </a:pPr>
            <a:r>
              <a:rPr dirty="0" baseline="11904" sz="2100" spc="-15">
                <a:solidFill>
                  <a:srgbClr val="006FC0"/>
                </a:solidFill>
                <a:latin typeface="Cambria Math"/>
                <a:cs typeface="Cambria Math"/>
              </a:rPr>
              <a:t>CC</a:t>
            </a:r>
            <a:r>
              <a:rPr dirty="0" sz="1000" spc="-10">
                <a:solidFill>
                  <a:srgbClr val="006FC0"/>
                </a:solidFill>
                <a:latin typeface="Cambria Math"/>
                <a:cs typeface="Cambria Math"/>
              </a:rPr>
              <a:t>𝑒𝑙𝑧</a:t>
            </a:r>
            <a:endParaRPr sz="1000">
              <a:latin typeface="Cambria Math"/>
              <a:cs typeface="Cambria Math"/>
            </a:endParaRPr>
          </a:p>
          <a:p>
            <a:pPr algn="ctr" marR="5080">
              <a:lnSpc>
                <a:spcPct val="100000"/>
              </a:lnSpc>
              <a:spcBef>
                <a:spcPts val="25"/>
              </a:spcBef>
            </a:pPr>
            <a:r>
              <a:rPr dirty="0" sz="1400" spc="-10">
                <a:solidFill>
                  <a:srgbClr val="006FC0"/>
                </a:solidFill>
                <a:latin typeface="Cambria Math"/>
                <a:cs typeface="Cambria Math"/>
              </a:rPr>
              <a:t>Hour𝑠</a:t>
            </a:r>
            <a:r>
              <a:rPr dirty="0" baseline="-16666" sz="1500" spc="-15">
                <a:solidFill>
                  <a:srgbClr val="006FC0"/>
                </a:solidFill>
                <a:latin typeface="Cambria Math"/>
                <a:cs typeface="Cambria Math"/>
              </a:rPr>
              <a:t>𝑒𝑙𝑧</a:t>
            </a:r>
            <a:endParaRPr baseline="-16666" sz="1500">
              <a:latin typeface="Cambria Math"/>
              <a:cs typeface="Cambria Math"/>
            </a:endParaRPr>
          </a:p>
        </p:txBody>
      </p:sp>
      <p:sp>
        <p:nvSpPr>
          <p:cNvPr id="29" name="object 29" descr=""/>
          <p:cNvSpPr/>
          <p:nvPr/>
        </p:nvSpPr>
        <p:spPr>
          <a:xfrm>
            <a:off x="8126856" y="4253865"/>
            <a:ext cx="274320" cy="163830"/>
          </a:xfrm>
          <a:custGeom>
            <a:avLst/>
            <a:gdLst/>
            <a:ahLst/>
            <a:cxnLst/>
            <a:rect l="l" t="t" r="r" b="b"/>
            <a:pathLst>
              <a:path w="274320" h="163829">
                <a:moveTo>
                  <a:pt x="221742" y="0"/>
                </a:moveTo>
                <a:lnTo>
                  <a:pt x="219456" y="6604"/>
                </a:lnTo>
                <a:lnTo>
                  <a:pt x="228907" y="10723"/>
                </a:lnTo>
                <a:lnTo>
                  <a:pt x="237061" y="16414"/>
                </a:lnTo>
                <a:lnTo>
                  <a:pt x="256635" y="54292"/>
                </a:lnTo>
                <a:lnTo>
                  <a:pt x="259079" y="81026"/>
                </a:lnTo>
                <a:lnTo>
                  <a:pt x="258462" y="95430"/>
                </a:lnTo>
                <a:lnTo>
                  <a:pt x="243820" y="139811"/>
                </a:lnTo>
                <a:lnTo>
                  <a:pt x="219710" y="157099"/>
                </a:lnTo>
                <a:lnTo>
                  <a:pt x="221742" y="163703"/>
                </a:lnTo>
                <a:lnTo>
                  <a:pt x="260476" y="135128"/>
                </a:lnTo>
                <a:lnTo>
                  <a:pt x="273103" y="96944"/>
                </a:lnTo>
                <a:lnTo>
                  <a:pt x="273939" y="81915"/>
                </a:lnTo>
                <a:lnTo>
                  <a:pt x="273113" y="67052"/>
                </a:lnTo>
                <a:lnTo>
                  <a:pt x="260476" y="28702"/>
                </a:lnTo>
                <a:lnTo>
                  <a:pt x="233652" y="4234"/>
                </a:lnTo>
                <a:lnTo>
                  <a:pt x="221742" y="0"/>
                </a:lnTo>
                <a:close/>
              </a:path>
              <a:path w="274320" h="163829">
                <a:moveTo>
                  <a:pt x="52324" y="0"/>
                </a:moveTo>
                <a:lnTo>
                  <a:pt x="13589" y="28702"/>
                </a:lnTo>
                <a:lnTo>
                  <a:pt x="855" y="66867"/>
                </a:lnTo>
                <a:lnTo>
                  <a:pt x="0" y="81915"/>
                </a:lnTo>
                <a:lnTo>
                  <a:pt x="767" y="95430"/>
                </a:lnTo>
                <a:lnTo>
                  <a:pt x="13462" y="135128"/>
                </a:lnTo>
                <a:lnTo>
                  <a:pt x="52324" y="163703"/>
                </a:lnTo>
                <a:lnTo>
                  <a:pt x="54356" y="157099"/>
                </a:lnTo>
                <a:lnTo>
                  <a:pt x="44997" y="152955"/>
                </a:lnTo>
                <a:lnTo>
                  <a:pt x="36925" y="147193"/>
                </a:lnTo>
                <a:lnTo>
                  <a:pt x="17383" y="108537"/>
                </a:lnTo>
                <a:lnTo>
                  <a:pt x="15022" y="81915"/>
                </a:lnTo>
                <a:lnTo>
                  <a:pt x="14986" y="81026"/>
                </a:lnTo>
                <a:lnTo>
                  <a:pt x="20397" y="42771"/>
                </a:lnTo>
                <a:lnTo>
                  <a:pt x="45158" y="10723"/>
                </a:lnTo>
                <a:lnTo>
                  <a:pt x="54610" y="6604"/>
                </a:lnTo>
                <a:lnTo>
                  <a:pt x="52324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 txBox="1"/>
          <p:nvPr/>
        </p:nvSpPr>
        <p:spPr>
          <a:xfrm>
            <a:off x="6653530" y="4200270"/>
            <a:ext cx="164465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1152525" algn="l"/>
                <a:tab pos="1533525" algn="l"/>
              </a:tabLst>
            </a:pP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+</a:t>
            </a:r>
            <a:r>
              <a:rPr dirty="0" sz="1400" spc="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 spc="-20">
                <a:solidFill>
                  <a:srgbClr val="006FC0"/>
                </a:solidFill>
                <a:latin typeface="Cambria Math"/>
                <a:cs typeface="Cambria Math"/>
              </a:rPr>
              <a:t>Cost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400" spc="-50">
                <a:solidFill>
                  <a:srgbClr val="006FC0"/>
                </a:solidFill>
                <a:latin typeface="Cambria Math"/>
                <a:cs typeface="Cambria Math"/>
              </a:rPr>
              <a:t>𝚲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400" spc="-50">
                <a:solidFill>
                  <a:srgbClr val="006FC0"/>
                </a:solidFill>
                <a:latin typeface="Cambria Math"/>
                <a:cs typeface="Cambria Math"/>
              </a:rPr>
              <a:t>ℎ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7165847" y="4285615"/>
            <a:ext cx="117665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752475" algn="l"/>
                <a:tab pos="1118235" algn="l"/>
              </a:tabLst>
            </a:pPr>
            <a:r>
              <a:rPr dirty="0" sz="1000" spc="35">
                <a:solidFill>
                  <a:srgbClr val="006FC0"/>
                </a:solidFill>
                <a:latin typeface="Cambria Math"/>
                <a:cs typeface="Cambria Math"/>
              </a:rPr>
              <a:t>𝑜&amp;𝑚,𝑒𝑙𝑧</a:t>
            </a:r>
            <a:r>
              <a:rPr dirty="0" sz="10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000" spc="-25">
                <a:solidFill>
                  <a:srgbClr val="006FC0"/>
                </a:solidFill>
                <a:latin typeface="Cambria Math"/>
                <a:cs typeface="Cambria Math"/>
              </a:rPr>
              <a:t>𝑒𝑙𝑧</a:t>
            </a:r>
            <a:r>
              <a:rPr dirty="0" sz="10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000" spc="-50">
                <a:solidFill>
                  <a:srgbClr val="006FC0"/>
                </a:solidFill>
                <a:latin typeface="Cambria Math"/>
                <a:cs typeface="Cambria Math"/>
              </a:rPr>
              <a:t>𝑖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5449189" y="4678502"/>
            <a:ext cx="145415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400" spc="-50">
                <a:solidFill>
                  <a:srgbClr val="006FC0"/>
                </a:solidFill>
                <a:latin typeface="Cambria Math"/>
                <a:cs typeface="Cambria Math"/>
              </a:rPr>
              <a:t>+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33" name="object 33" descr=""/>
          <p:cNvSpPr/>
          <p:nvPr/>
        </p:nvSpPr>
        <p:spPr>
          <a:xfrm>
            <a:off x="5626481" y="4590288"/>
            <a:ext cx="1804035" cy="450850"/>
          </a:xfrm>
          <a:custGeom>
            <a:avLst/>
            <a:gdLst/>
            <a:ahLst/>
            <a:cxnLst/>
            <a:rect l="l" t="t" r="r" b="b"/>
            <a:pathLst>
              <a:path w="1804034" h="450850">
                <a:moveTo>
                  <a:pt x="81280" y="6477"/>
                </a:moveTo>
                <a:lnTo>
                  <a:pt x="45402" y="37807"/>
                </a:lnTo>
                <a:lnTo>
                  <a:pt x="20828" y="90551"/>
                </a:lnTo>
                <a:lnTo>
                  <a:pt x="5219" y="154368"/>
                </a:lnTo>
                <a:lnTo>
                  <a:pt x="0" y="225171"/>
                </a:lnTo>
                <a:lnTo>
                  <a:pt x="1244" y="259461"/>
                </a:lnTo>
                <a:lnTo>
                  <a:pt x="1295" y="260883"/>
                </a:lnTo>
                <a:lnTo>
                  <a:pt x="11722" y="328079"/>
                </a:lnTo>
                <a:lnTo>
                  <a:pt x="32207" y="388048"/>
                </a:lnTo>
                <a:lnTo>
                  <a:pt x="60401" y="433679"/>
                </a:lnTo>
                <a:lnTo>
                  <a:pt x="77216" y="450723"/>
                </a:lnTo>
                <a:lnTo>
                  <a:pt x="81280" y="444373"/>
                </a:lnTo>
                <a:lnTo>
                  <a:pt x="66814" y="427024"/>
                </a:lnTo>
                <a:lnTo>
                  <a:pt x="54127" y="406184"/>
                </a:lnTo>
                <a:lnTo>
                  <a:pt x="34036" y="354076"/>
                </a:lnTo>
                <a:lnTo>
                  <a:pt x="21564" y="292392"/>
                </a:lnTo>
                <a:lnTo>
                  <a:pt x="17399" y="225171"/>
                </a:lnTo>
                <a:lnTo>
                  <a:pt x="18440" y="190220"/>
                </a:lnTo>
                <a:lnTo>
                  <a:pt x="26771" y="125450"/>
                </a:lnTo>
                <a:lnTo>
                  <a:pt x="43256" y="68275"/>
                </a:lnTo>
                <a:lnTo>
                  <a:pt x="66840" y="23698"/>
                </a:lnTo>
                <a:lnTo>
                  <a:pt x="81280" y="6477"/>
                </a:lnTo>
                <a:close/>
              </a:path>
              <a:path w="1804034" h="450850">
                <a:moveTo>
                  <a:pt x="695706" y="218071"/>
                </a:moveTo>
                <a:lnTo>
                  <a:pt x="86106" y="218071"/>
                </a:lnTo>
                <a:lnTo>
                  <a:pt x="86106" y="230251"/>
                </a:lnTo>
                <a:lnTo>
                  <a:pt x="695706" y="230251"/>
                </a:lnTo>
                <a:lnTo>
                  <a:pt x="695706" y="218071"/>
                </a:lnTo>
                <a:close/>
              </a:path>
              <a:path w="1804034" h="450850">
                <a:moveTo>
                  <a:pt x="1803641" y="225171"/>
                </a:moveTo>
                <a:lnTo>
                  <a:pt x="1798472" y="154381"/>
                </a:lnTo>
                <a:lnTo>
                  <a:pt x="1782826" y="90551"/>
                </a:lnTo>
                <a:lnTo>
                  <a:pt x="1758353" y="37807"/>
                </a:lnTo>
                <a:lnTo>
                  <a:pt x="1726565" y="0"/>
                </a:lnTo>
                <a:lnTo>
                  <a:pt x="1722501" y="6477"/>
                </a:lnTo>
                <a:lnTo>
                  <a:pt x="1736877" y="23698"/>
                </a:lnTo>
                <a:lnTo>
                  <a:pt x="1749526" y="44297"/>
                </a:lnTo>
                <a:lnTo>
                  <a:pt x="1769618" y="95631"/>
                </a:lnTo>
                <a:lnTo>
                  <a:pt x="1782076" y="156972"/>
                </a:lnTo>
                <a:lnTo>
                  <a:pt x="1786255" y="225171"/>
                </a:lnTo>
                <a:lnTo>
                  <a:pt x="1785226" y="259461"/>
                </a:lnTo>
                <a:lnTo>
                  <a:pt x="1776984" y="323938"/>
                </a:lnTo>
                <a:lnTo>
                  <a:pt x="1760575" y="381876"/>
                </a:lnTo>
                <a:lnTo>
                  <a:pt x="1736953" y="427024"/>
                </a:lnTo>
                <a:lnTo>
                  <a:pt x="1722501" y="444373"/>
                </a:lnTo>
                <a:lnTo>
                  <a:pt x="1726565" y="450723"/>
                </a:lnTo>
                <a:lnTo>
                  <a:pt x="1758353" y="412788"/>
                </a:lnTo>
                <a:lnTo>
                  <a:pt x="1782826" y="359410"/>
                </a:lnTo>
                <a:lnTo>
                  <a:pt x="1798472" y="295236"/>
                </a:lnTo>
                <a:lnTo>
                  <a:pt x="1802358" y="260883"/>
                </a:lnTo>
                <a:lnTo>
                  <a:pt x="1803641" y="225171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 txBox="1"/>
          <p:nvPr/>
        </p:nvSpPr>
        <p:spPr>
          <a:xfrm>
            <a:off x="5688965" y="4492044"/>
            <a:ext cx="658495" cy="543560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algn="ctr" marR="1270">
              <a:lnSpc>
                <a:spcPct val="100000"/>
              </a:lnSpc>
              <a:spcBef>
                <a:spcPts val="455"/>
              </a:spcBef>
            </a:pPr>
            <a:r>
              <a:rPr dirty="0" sz="1400" spc="-20">
                <a:solidFill>
                  <a:srgbClr val="006FC0"/>
                </a:solidFill>
                <a:latin typeface="Cambria Math"/>
                <a:cs typeface="Cambria Math"/>
              </a:rPr>
              <a:t>CC</a:t>
            </a:r>
            <a:r>
              <a:rPr dirty="0" baseline="-16666" sz="1500" spc="-30">
                <a:solidFill>
                  <a:srgbClr val="006FC0"/>
                </a:solidFill>
                <a:latin typeface="Cambria Math"/>
                <a:cs typeface="Cambria Math"/>
              </a:rPr>
              <a:t>𝑓𝑐</a:t>
            </a:r>
            <a:endParaRPr baseline="-16666" sz="1500">
              <a:latin typeface="Cambria Math"/>
              <a:cs typeface="Cambria Math"/>
            </a:endParaRPr>
          </a:p>
          <a:p>
            <a:pPr algn="ctr" marR="5080">
              <a:lnSpc>
                <a:spcPct val="100000"/>
              </a:lnSpc>
              <a:spcBef>
                <a:spcPts val="360"/>
              </a:spcBef>
            </a:pPr>
            <a:r>
              <a:rPr dirty="0" sz="1400" spc="-10">
                <a:solidFill>
                  <a:srgbClr val="006FC0"/>
                </a:solidFill>
                <a:latin typeface="Cambria Math"/>
                <a:cs typeface="Cambria Math"/>
              </a:rPr>
              <a:t>Hour𝑠</a:t>
            </a:r>
            <a:r>
              <a:rPr dirty="0" baseline="-16666" sz="1500" spc="-15">
                <a:solidFill>
                  <a:srgbClr val="006FC0"/>
                </a:solidFill>
                <a:latin typeface="Cambria Math"/>
                <a:cs typeface="Cambria Math"/>
              </a:rPr>
              <a:t>𝑓𝑐</a:t>
            </a:r>
            <a:endParaRPr baseline="-16666" sz="1500">
              <a:latin typeface="Cambria Math"/>
              <a:cs typeface="Cambria Math"/>
            </a:endParaRPr>
          </a:p>
        </p:txBody>
      </p:sp>
      <p:sp>
        <p:nvSpPr>
          <p:cNvPr id="35" name="object 35" descr=""/>
          <p:cNvSpPr/>
          <p:nvPr/>
        </p:nvSpPr>
        <p:spPr>
          <a:xfrm>
            <a:off x="7748905" y="4732401"/>
            <a:ext cx="271145" cy="163830"/>
          </a:xfrm>
          <a:custGeom>
            <a:avLst/>
            <a:gdLst/>
            <a:ahLst/>
            <a:cxnLst/>
            <a:rect l="l" t="t" r="r" b="b"/>
            <a:pathLst>
              <a:path w="271145" h="163829">
                <a:moveTo>
                  <a:pt x="218694" y="0"/>
                </a:moveTo>
                <a:lnTo>
                  <a:pt x="216408" y="6604"/>
                </a:lnTo>
                <a:lnTo>
                  <a:pt x="225859" y="10723"/>
                </a:lnTo>
                <a:lnTo>
                  <a:pt x="234013" y="16414"/>
                </a:lnTo>
                <a:lnTo>
                  <a:pt x="253587" y="54292"/>
                </a:lnTo>
                <a:lnTo>
                  <a:pt x="255390" y="66867"/>
                </a:lnTo>
                <a:lnTo>
                  <a:pt x="255416" y="67052"/>
                </a:lnTo>
                <a:lnTo>
                  <a:pt x="253571" y="108537"/>
                </a:lnTo>
                <a:lnTo>
                  <a:pt x="234029" y="147193"/>
                </a:lnTo>
                <a:lnTo>
                  <a:pt x="216662" y="157099"/>
                </a:lnTo>
                <a:lnTo>
                  <a:pt x="218694" y="163703"/>
                </a:lnTo>
                <a:lnTo>
                  <a:pt x="257428" y="135128"/>
                </a:lnTo>
                <a:lnTo>
                  <a:pt x="270055" y="96944"/>
                </a:lnTo>
                <a:lnTo>
                  <a:pt x="270891" y="81915"/>
                </a:lnTo>
                <a:lnTo>
                  <a:pt x="270065" y="67052"/>
                </a:lnTo>
                <a:lnTo>
                  <a:pt x="257428" y="28701"/>
                </a:lnTo>
                <a:lnTo>
                  <a:pt x="230550" y="4234"/>
                </a:lnTo>
                <a:lnTo>
                  <a:pt x="218694" y="0"/>
                </a:lnTo>
                <a:close/>
              </a:path>
              <a:path w="271145" h="163829">
                <a:moveTo>
                  <a:pt x="52324" y="0"/>
                </a:moveTo>
                <a:lnTo>
                  <a:pt x="13589" y="28701"/>
                </a:lnTo>
                <a:lnTo>
                  <a:pt x="855" y="66867"/>
                </a:lnTo>
                <a:lnTo>
                  <a:pt x="0" y="81915"/>
                </a:lnTo>
                <a:lnTo>
                  <a:pt x="767" y="95430"/>
                </a:lnTo>
                <a:lnTo>
                  <a:pt x="13462" y="135128"/>
                </a:lnTo>
                <a:lnTo>
                  <a:pt x="52324" y="163703"/>
                </a:lnTo>
                <a:lnTo>
                  <a:pt x="54355" y="157099"/>
                </a:lnTo>
                <a:lnTo>
                  <a:pt x="44997" y="152955"/>
                </a:lnTo>
                <a:lnTo>
                  <a:pt x="36925" y="147193"/>
                </a:lnTo>
                <a:lnTo>
                  <a:pt x="17383" y="108537"/>
                </a:lnTo>
                <a:lnTo>
                  <a:pt x="15022" y="81915"/>
                </a:lnTo>
                <a:lnTo>
                  <a:pt x="14986" y="81025"/>
                </a:lnTo>
                <a:lnTo>
                  <a:pt x="20397" y="42771"/>
                </a:lnTo>
                <a:lnTo>
                  <a:pt x="45158" y="10723"/>
                </a:lnTo>
                <a:lnTo>
                  <a:pt x="54610" y="6604"/>
                </a:lnTo>
                <a:lnTo>
                  <a:pt x="52324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 txBox="1"/>
          <p:nvPr/>
        </p:nvSpPr>
        <p:spPr>
          <a:xfrm>
            <a:off x="6338570" y="4715078"/>
            <a:ext cx="1651635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  <a:tabLst>
                <a:tab pos="1141095" algn="l"/>
              </a:tabLst>
            </a:pPr>
            <a:r>
              <a:rPr dirty="0" baseline="11904" sz="2100">
                <a:solidFill>
                  <a:srgbClr val="006FC0"/>
                </a:solidFill>
                <a:latin typeface="Cambria Math"/>
                <a:cs typeface="Cambria Math"/>
              </a:rPr>
              <a:t>+ </a:t>
            </a:r>
            <a:r>
              <a:rPr dirty="0" baseline="11904" sz="2100" spc="-15">
                <a:solidFill>
                  <a:srgbClr val="006FC0"/>
                </a:solidFill>
                <a:latin typeface="Cambria Math"/>
                <a:cs typeface="Cambria Math"/>
              </a:rPr>
              <a:t>Cost</a:t>
            </a:r>
            <a:r>
              <a:rPr dirty="0" sz="1000" spc="-10">
                <a:solidFill>
                  <a:srgbClr val="006FC0"/>
                </a:solidFill>
                <a:latin typeface="Cambria Math"/>
                <a:cs typeface="Cambria Math"/>
              </a:rPr>
              <a:t>𝑜&amp;𝑚,𝑓𝑐</a:t>
            </a:r>
            <a:r>
              <a:rPr dirty="0" sz="10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baseline="11904" sz="2100">
                <a:solidFill>
                  <a:srgbClr val="006FC0"/>
                </a:solidFill>
                <a:latin typeface="Cambria Math"/>
                <a:cs typeface="Cambria Math"/>
              </a:rPr>
              <a:t>𝚲</a:t>
            </a:r>
            <a:r>
              <a:rPr dirty="0" sz="1000">
                <a:solidFill>
                  <a:srgbClr val="006FC0"/>
                </a:solidFill>
                <a:latin typeface="Cambria Math"/>
                <a:cs typeface="Cambria Math"/>
              </a:rPr>
              <a:t>𝑓𝑐</a:t>
            </a:r>
            <a:r>
              <a:rPr dirty="0" sz="1000" spc="43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baseline="11904" sz="2100" spc="-37">
                <a:solidFill>
                  <a:srgbClr val="006FC0"/>
                </a:solidFill>
                <a:latin typeface="Cambria Math"/>
                <a:cs typeface="Cambria Math"/>
              </a:rPr>
              <a:t>ℎ</a:t>
            </a:r>
            <a:r>
              <a:rPr dirty="0" sz="1000" spc="-25">
                <a:solidFill>
                  <a:srgbClr val="006FC0"/>
                </a:solidFill>
                <a:latin typeface="Cambria Math"/>
                <a:cs typeface="Cambria Math"/>
              </a:rPr>
              <a:t>𝑖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4793615" y="5257038"/>
            <a:ext cx="18605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000" spc="-25">
                <a:solidFill>
                  <a:srgbClr val="006FC0"/>
                </a:solidFill>
                <a:latin typeface="Cambria Math"/>
                <a:cs typeface="Cambria Math"/>
              </a:rPr>
              <a:t>𝐻2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5289169" y="5206491"/>
            <a:ext cx="274320" cy="163830"/>
          </a:xfrm>
          <a:custGeom>
            <a:avLst/>
            <a:gdLst/>
            <a:ahLst/>
            <a:cxnLst/>
            <a:rect l="l" t="t" r="r" b="b"/>
            <a:pathLst>
              <a:path w="274320" h="163829">
                <a:moveTo>
                  <a:pt x="221741" y="0"/>
                </a:moveTo>
                <a:lnTo>
                  <a:pt x="219328" y="6603"/>
                </a:lnTo>
                <a:lnTo>
                  <a:pt x="228834" y="10723"/>
                </a:lnTo>
                <a:lnTo>
                  <a:pt x="236981" y="16414"/>
                </a:lnTo>
                <a:lnTo>
                  <a:pt x="256555" y="54292"/>
                </a:lnTo>
                <a:lnTo>
                  <a:pt x="258329" y="66867"/>
                </a:lnTo>
                <a:lnTo>
                  <a:pt x="258355" y="67052"/>
                </a:lnTo>
                <a:lnTo>
                  <a:pt x="256555" y="108537"/>
                </a:lnTo>
                <a:lnTo>
                  <a:pt x="237013" y="147192"/>
                </a:lnTo>
                <a:lnTo>
                  <a:pt x="219582" y="157098"/>
                </a:lnTo>
                <a:lnTo>
                  <a:pt x="221741" y="163702"/>
                </a:lnTo>
                <a:lnTo>
                  <a:pt x="260476" y="135127"/>
                </a:lnTo>
                <a:lnTo>
                  <a:pt x="273085" y="96944"/>
                </a:lnTo>
                <a:lnTo>
                  <a:pt x="273938" y="81914"/>
                </a:lnTo>
                <a:lnTo>
                  <a:pt x="273094" y="67052"/>
                </a:lnTo>
                <a:lnTo>
                  <a:pt x="260350" y="28701"/>
                </a:lnTo>
                <a:lnTo>
                  <a:pt x="233596" y="4288"/>
                </a:lnTo>
                <a:lnTo>
                  <a:pt x="221741" y="0"/>
                </a:lnTo>
                <a:close/>
              </a:path>
              <a:path w="274320" h="163829">
                <a:moveTo>
                  <a:pt x="52196" y="0"/>
                </a:moveTo>
                <a:lnTo>
                  <a:pt x="13461" y="28701"/>
                </a:lnTo>
                <a:lnTo>
                  <a:pt x="835" y="66867"/>
                </a:lnTo>
                <a:lnTo>
                  <a:pt x="0" y="81914"/>
                </a:lnTo>
                <a:lnTo>
                  <a:pt x="751" y="95430"/>
                </a:lnTo>
                <a:lnTo>
                  <a:pt x="835" y="96944"/>
                </a:lnTo>
                <a:lnTo>
                  <a:pt x="13461" y="135127"/>
                </a:lnTo>
                <a:lnTo>
                  <a:pt x="52196" y="163702"/>
                </a:lnTo>
                <a:lnTo>
                  <a:pt x="54228" y="157098"/>
                </a:lnTo>
                <a:lnTo>
                  <a:pt x="44944" y="152955"/>
                </a:lnTo>
                <a:lnTo>
                  <a:pt x="36909" y="147192"/>
                </a:lnTo>
                <a:lnTo>
                  <a:pt x="17319" y="108537"/>
                </a:lnTo>
                <a:lnTo>
                  <a:pt x="14897" y="81914"/>
                </a:lnTo>
                <a:lnTo>
                  <a:pt x="14858" y="81025"/>
                </a:lnTo>
                <a:lnTo>
                  <a:pt x="20377" y="42771"/>
                </a:lnTo>
                <a:lnTo>
                  <a:pt x="45051" y="10723"/>
                </a:lnTo>
                <a:lnTo>
                  <a:pt x="54482" y="6603"/>
                </a:lnTo>
                <a:lnTo>
                  <a:pt x="52196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 txBox="1"/>
          <p:nvPr/>
        </p:nvSpPr>
        <p:spPr>
          <a:xfrm>
            <a:off x="4710303" y="5058232"/>
            <a:ext cx="746760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baseline="-29761" sz="2100" spc="67">
                <a:solidFill>
                  <a:srgbClr val="006FC0"/>
                </a:solidFill>
                <a:latin typeface="Cambria Math"/>
                <a:cs typeface="Cambria Math"/>
              </a:rPr>
              <a:t>𝐽</a:t>
            </a:r>
            <a:r>
              <a:rPr dirty="0" sz="1000" spc="45">
                <a:solidFill>
                  <a:srgbClr val="006FC0"/>
                </a:solidFill>
                <a:latin typeface="Cambria Math"/>
                <a:cs typeface="Cambria Math"/>
              </a:rPr>
              <a:t>𝑜𝑛/𝑜𝑓𝑓</a:t>
            </a:r>
            <a:r>
              <a:rPr dirty="0" sz="1000" spc="47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baseline="-29761" sz="2100" spc="-7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endParaRPr baseline="-29761" sz="2100">
              <a:latin typeface="Cambria Math"/>
              <a:cs typeface="Cambria Math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5415660" y="5238064"/>
            <a:ext cx="90805" cy="1797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1000" spc="10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41" name="object 41" descr=""/>
          <p:cNvSpPr/>
          <p:nvPr/>
        </p:nvSpPr>
        <p:spPr>
          <a:xfrm>
            <a:off x="6773545" y="5206504"/>
            <a:ext cx="1856105" cy="163830"/>
          </a:xfrm>
          <a:custGeom>
            <a:avLst/>
            <a:gdLst/>
            <a:ahLst/>
            <a:cxnLst/>
            <a:rect l="l" t="t" r="r" b="b"/>
            <a:pathLst>
              <a:path w="1856104" h="163829">
                <a:moveTo>
                  <a:pt x="54483" y="6591"/>
                </a:moveTo>
                <a:lnTo>
                  <a:pt x="52197" y="0"/>
                </a:lnTo>
                <a:lnTo>
                  <a:pt x="40335" y="4279"/>
                </a:lnTo>
                <a:lnTo>
                  <a:pt x="29921" y="10490"/>
                </a:lnTo>
                <a:lnTo>
                  <a:pt x="3340" y="52971"/>
                </a:lnTo>
                <a:lnTo>
                  <a:pt x="0" y="81902"/>
                </a:lnTo>
                <a:lnTo>
                  <a:pt x="749" y="95427"/>
                </a:lnTo>
                <a:lnTo>
                  <a:pt x="825" y="96939"/>
                </a:lnTo>
                <a:lnTo>
                  <a:pt x="13462" y="135115"/>
                </a:lnTo>
                <a:lnTo>
                  <a:pt x="52197" y="163690"/>
                </a:lnTo>
                <a:lnTo>
                  <a:pt x="54229" y="157086"/>
                </a:lnTo>
                <a:lnTo>
                  <a:pt x="44932" y="152946"/>
                </a:lnTo>
                <a:lnTo>
                  <a:pt x="36906" y="147180"/>
                </a:lnTo>
                <a:lnTo>
                  <a:pt x="17310" y="108534"/>
                </a:lnTo>
                <a:lnTo>
                  <a:pt x="14859" y="81013"/>
                </a:lnTo>
                <a:lnTo>
                  <a:pt x="15468" y="67043"/>
                </a:lnTo>
                <a:lnTo>
                  <a:pt x="30137" y="23672"/>
                </a:lnTo>
                <a:lnTo>
                  <a:pt x="45046" y="10718"/>
                </a:lnTo>
                <a:lnTo>
                  <a:pt x="54483" y="6591"/>
                </a:lnTo>
                <a:close/>
              </a:path>
              <a:path w="1856104" h="163829">
                <a:moveTo>
                  <a:pt x="273939" y="81902"/>
                </a:moveTo>
                <a:lnTo>
                  <a:pt x="266268" y="40246"/>
                </a:lnTo>
                <a:lnTo>
                  <a:pt x="233591" y="4279"/>
                </a:lnTo>
                <a:lnTo>
                  <a:pt x="221742" y="0"/>
                </a:lnTo>
                <a:lnTo>
                  <a:pt x="219329" y="6591"/>
                </a:lnTo>
                <a:lnTo>
                  <a:pt x="228828" y="10718"/>
                </a:lnTo>
                <a:lnTo>
                  <a:pt x="236982" y="16408"/>
                </a:lnTo>
                <a:lnTo>
                  <a:pt x="256552" y="54279"/>
                </a:lnTo>
                <a:lnTo>
                  <a:pt x="258318" y="66865"/>
                </a:lnTo>
                <a:lnTo>
                  <a:pt x="258343" y="67043"/>
                </a:lnTo>
                <a:lnTo>
                  <a:pt x="258953" y="81013"/>
                </a:lnTo>
                <a:lnTo>
                  <a:pt x="258343" y="95427"/>
                </a:lnTo>
                <a:lnTo>
                  <a:pt x="256552" y="108534"/>
                </a:lnTo>
                <a:lnTo>
                  <a:pt x="237007" y="147180"/>
                </a:lnTo>
                <a:lnTo>
                  <a:pt x="219583" y="157086"/>
                </a:lnTo>
                <a:lnTo>
                  <a:pt x="221742" y="163690"/>
                </a:lnTo>
                <a:lnTo>
                  <a:pt x="260477" y="135115"/>
                </a:lnTo>
                <a:lnTo>
                  <a:pt x="273075" y="96939"/>
                </a:lnTo>
                <a:lnTo>
                  <a:pt x="273939" y="81902"/>
                </a:lnTo>
                <a:close/>
              </a:path>
              <a:path w="1856104" h="163829">
                <a:moveTo>
                  <a:pt x="1639443" y="6591"/>
                </a:moveTo>
                <a:lnTo>
                  <a:pt x="1637157" y="0"/>
                </a:lnTo>
                <a:lnTo>
                  <a:pt x="1625295" y="4279"/>
                </a:lnTo>
                <a:lnTo>
                  <a:pt x="1614881" y="10490"/>
                </a:lnTo>
                <a:lnTo>
                  <a:pt x="1588300" y="52971"/>
                </a:lnTo>
                <a:lnTo>
                  <a:pt x="1584960" y="81902"/>
                </a:lnTo>
                <a:lnTo>
                  <a:pt x="1585709" y="95427"/>
                </a:lnTo>
                <a:lnTo>
                  <a:pt x="1585785" y="96939"/>
                </a:lnTo>
                <a:lnTo>
                  <a:pt x="1598422" y="135115"/>
                </a:lnTo>
                <a:lnTo>
                  <a:pt x="1637157" y="163690"/>
                </a:lnTo>
                <a:lnTo>
                  <a:pt x="1639189" y="157086"/>
                </a:lnTo>
                <a:lnTo>
                  <a:pt x="1629892" y="152946"/>
                </a:lnTo>
                <a:lnTo>
                  <a:pt x="1621866" y="147180"/>
                </a:lnTo>
                <a:lnTo>
                  <a:pt x="1602270" y="108534"/>
                </a:lnTo>
                <a:lnTo>
                  <a:pt x="1599819" y="81013"/>
                </a:lnTo>
                <a:lnTo>
                  <a:pt x="1600428" y="67043"/>
                </a:lnTo>
                <a:lnTo>
                  <a:pt x="1615097" y="23672"/>
                </a:lnTo>
                <a:lnTo>
                  <a:pt x="1630006" y="10718"/>
                </a:lnTo>
                <a:lnTo>
                  <a:pt x="1639443" y="6591"/>
                </a:lnTo>
                <a:close/>
              </a:path>
              <a:path w="1856104" h="163829">
                <a:moveTo>
                  <a:pt x="1855851" y="81902"/>
                </a:moveTo>
                <a:lnTo>
                  <a:pt x="1848180" y="40246"/>
                </a:lnTo>
                <a:lnTo>
                  <a:pt x="1815503" y="4279"/>
                </a:lnTo>
                <a:lnTo>
                  <a:pt x="1803654" y="0"/>
                </a:lnTo>
                <a:lnTo>
                  <a:pt x="1801241" y="6591"/>
                </a:lnTo>
                <a:lnTo>
                  <a:pt x="1810740" y="10718"/>
                </a:lnTo>
                <a:lnTo>
                  <a:pt x="1818894" y="16408"/>
                </a:lnTo>
                <a:lnTo>
                  <a:pt x="1838464" y="54279"/>
                </a:lnTo>
                <a:lnTo>
                  <a:pt x="1840230" y="66865"/>
                </a:lnTo>
                <a:lnTo>
                  <a:pt x="1840255" y="67043"/>
                </a:lnTo>
                <a:lnTo>
                  <a:pt x="1840865" y="81013"/>
                </a:lnTo>
                <a:lnTo>
                  <a:pt x="1840255" y="95427"/>
                </a:lnTo>
                <a:lnTo>
                  <a:pt x="1838464" y="108534"/>
                </a:lnTo>
                <a:lnTo>
                  <a:pt x="1818919" y="147180"/>
                </a:lnTo>
                <a:lnTo>
                  <a:pt x="1801495" y="157086"/>
                </a:lnTo>
                <a:lnTo>
                  <a:pt x="1803654" y="163690"/>
                </a:lnTo>
                <a:lnTo>
                  <a:pt x="1842389" y="135115"/>
                </a:lnTo>
                <a:lnTo>
                  <a:pt x="1854987" y="96939"/>
                </a:lnTo>
                <a:lnTo>
                  <a:pt x="1855851" y="81902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 txBox="1"/>
          <p:nvPr/>
        </p:nvSpPr>
        <p:spPr>
          <a:xfrm>
            <a:off x="5590921" y="5152720"/>
            <a:ext cx="3023870" cy="2838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ts val="1255"/>
              </a:lnSpc>
              <a:spcBef>
                <a:spcPts val="95"/>
              </a:spcBef>
              <a:tabLst>
                <a:tab pos="1513840" algn="l"/>
              </a:tabLst>
            </a:pP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=</a:t>
            </a:r>
            <a:r>
              <a:rPr dirty="0" sz="1400" spc="12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Cost</a:t>
            </a:r>
            <a:r>
              <a:rPr dirty="0" baseline="30555" sz="1500">
                <a:solidFill>
                  <a:srgbClr val="006FC0"/>
                </a:solidFill>
                <a:latin typeface="Cambria Math"/>
                <a:cs typeface="Cambria Math"/>
              </a:rPr>
              <a:t>𝑜𝑛</a:t>
            </a:r>
            <a:r>
              <a:rPr dirty="0" baseline="30555" sz="1500" spc="622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∙</a:t>
            </a:r>
            <a:r>
              <a:rPr dirty="0" sz="1400" spc="4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 spc="60">
                <a:solidFill>
                  <a:srgbClr val="006FC0"/>
                </a:solidFill>
                <a:latin typeface="Cambria Math"/>
                <a:cs typeface="Cambria Math"/>
              </a:rPr>
              <a:t>𝜎</a:t>
            </a:r>
            <a:r>
              <a:rPr dirty="0" baseline="30555" sz="1500" spc="89">
                <a:solidFill>
                  <a:srgbClr val="006FC0"/>
                </a:solidFill>
                <a:latin typeface="Cambria Math"/>
                <a:cs typeface="Cambria Math"/>
              </a:rPr>
              <a:t>𝑜𝑛</a:t>
            </a:r>
            <a:r>
              <a:rPr dirty="0" baseline="30555" sz="1500" spc="240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sz="1400" spc="-5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	+</a:t>
            </a:r>
            <a:r>
              <a:rPr dirty="0" sz="1400" spc="5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Cost</a:t>
            </a:r>
            <a:r>
              <a:rPr dirty="0" baseline="38888" sz="1500">
                <a:solidFill>
                  <a:srgbClr val="006FC0"/>
                </a:solidFill>
                <a:latin typeface="Cambria Math"/>
                <a:cs typeface="Cambria Math"/>
              </a:rPr>
              <a:t>𝑜𝑓𝑓</a:t>
            </a:r>
            <a:r>
              <a:rPr dirty="0" baseline="38888" sz="1500" spc="367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∙</a:t>
            </a:r>
            <a:r>
              <a:rPr dirty="0" sz="1400" spc="3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 spc="50">
                <a:solidFill>
                  <a:srgbClr val="006FC0"/>
                </a:solidFill>
                <a:latin typeface="Cambria Math"/>
                <a:cs typeface="Cambria Math"/>
              </a:rPr>
              <a:t>𝜎</a:t>
            </a:r>
            <a:r>
              <a:rPr dirty="0" baseline="38888" sz="1500" spc="75">
                <a:solidFill>
                  <a:srgbClr val="006FC0"/>
                </a:solidFill>
                <a:latin typeface="Cambria Math"/>
                <a:cs typeface="Cambria Math"/>
              </a:rPr>
              <a:t>𝑜𝑓𝑓</a:t>
            </a:r>
            <a:r>
              <a:rPr dirty="0" baseline="38888" sz="1500" spc="247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sz="14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6666" sz="1500">
              <a:latin typeface="Cambria Math"/>
              <a:cs typeface="Cambria Math"/>
            </a:endParaRPr>
          </a:p>
          <a:p>
            <a:pPr marL="559435">
              <a:lnSpc>
                <a:spcPts val="775"/>
              </a:lnSpc>
              <a:tabLst>
                <a:tab pos="974090" algn="l"/>
                <a:tab pos="1309370" algn="l"/>
                <a:tab pos="2025650" algn="l"/>
                <a:tab pos="2486025" algn="l"/>
              </a:tabLst>
            </a:pPr>
            <a:r>
              <a:rPr dirty="0" baseline="5555" sz="1500" spc="-37">
                <a:solidFill>
                  <a:srgbClr val="006FC0"/>
                </a:solidFill>
                <a:latin typeface="Cambria Math"/>
                <a:cs typeface="Cambria Math"/>
              </a:rPr>
              <a:t>𝑒𝑙𝑧</a:t>
            </a:r>
            <a:r>
              <a:rPr dirty="0" baseline="5555" sz="15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baseline="5555" sz="1500" spc="-37">
                <a:solidFill>
                  <a:srgbClr val="006FC0"/>
                </a:solidFill>
                <a:latin typeface="Cambria Math"/>
                <a:cs typeface="Cambria Math"/>
              </a:rPr>
              <a:t>𝑒𝑙𝑧</a:t>
            </a:r>
            <a:r>
              <a:rPr dirty="0" baseline="5555" sz="15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baseline="8333" sz="1500" spc="15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8333" sz="15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000" spc="-25">
                <a:solidFill>
                  <a:srgbClr val="006FC0"/>
                </a:solidFill>
                <a:latin typeface="Cambria Math"/>
                <a:cs typeface="Cambria Math"/>
              </a:rPr>
              <a:t>𝑒𝑙𝑧</a:t>
            </a:r>
            <a:r>
              <a:rPr dirty="0" sz="10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000" spc="-25">
                <a:solidFill>
                  <a:srgbClr val="006FC0"/>
                </a:solidFill>
                <a:latin typeface="Cambria Math"/>
                <a:cs typeface="Cambria Math"/>
              </a:rPr>
              <a:t>𝑒𝑙𝑧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5297423" y="5885789"/>
            <a:ext cx="18605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000" spc="-25">
                <a:solidFill>
                  <a:srgbClr val="006FC0"/>
                </a:solidFill>
                <a:latin typeface="Cambria Math"/>
                <a:cs typeface="Cambria Math"/>
              </a:rPr>
              <a:t>𝐻2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44" name="object 44" descr=""/>
          <p:cNvSpPr/>
          <p:nvPr/>
        </p:nvSpPr>
        <p:spPr>
          <a:xfrm>
            <a:off x="5640197" y="5775769"/>
            <a:ext cx="2616835" cy="292100"/>
          </a:xfrm>
          <a:custGeom>
            <a:avLst/>
            <a:gdLst/>
            <a:ahLst/>
            <a:cxnLst/>
            <a:rect l="l" t="t" r="r" b="b"/>
            <a:pathLst>
              <a:path w="2616834" h="292100">
                <a:moveTo>
                  <a:pt x="54610" y="69138"/>
                </a:moveTo>
                <a:lnTo>
                  <a:pt x="52197" y="62496"/>
                </a:lnTo>
                <a:lnTo>
                  <a:pt x="40347" y="66789"/>
                </a:lnTo>
                <a:lnTo>
                  <a:pt x="29984" y="72999"/>
                </a:lnTo>
                <a:lnTo>
                  <a:pt x="3403" y="115544"/>
                </a:lnTo>
                <a:lnTo>
                  <a:pt x="0" y="144411"/>
                </a:lnTo>
                <a:lnTo>
                  <a:pt x="762" y="158000"/>
                </a:lnTo>
                <a:lnTo>
                  <a:pt x="13462" y="197637"/>
                </a:lnTo>
                <a:lnTo>
                  <a:pt x="52197" y="226250"/>
                </a:lnTo>
                <a:lnTo>
                  <a:pt x="54356" y="219595"/>
                </a:lnTo>
                <a:lnTo>
                  <a:pt x="44996" y="215468"/>
                </a:lnTo>
                <a:lnTo>
                  <a:pt x="36918" y="209715"/>
                </a:lnTo>
                <a:lnTo>
                  <a:pt x="17373" y="171119"/>
                </a:lnTo>
                <a:lnTo>
                  <a:pt x="14986" y="143548"/>
                </a:lnTo>
                <a:lnTo>
                  <a:pt x="15582" y="129590"/>
                </a:lnTo>
                <a:lnTo>
                  <a:pt x="30149" y="86233"/>
                </a:lnTo>
                <a:lnTo>
                  <a:pt x="45148" y="73253"/>
                </a:lnTo>
                <a:lnTo>
                  <a:pt x="54610" y="69138"/>
                </a:lnTo>
                <a:close/>
              </a:path>
              <a:path w="2616834" h="292100">
                <a:moveTo>
                  <a:pt x="273939" y="144411"/>
                </a:moveTo>
                <a:lnTo>
                  <a:pt x="273100" y="129590"/>
                </a:lnTo>
                <a:lnTo>
                  <a:pt x="273100" y="129413"/>
                </a:lnTo>
                <a:lnTo>
                  <a:pt x="270586" y="115544"/>
                </a:lnTo>
                <a:lnTo>
                  <a:pt x="252971" y="81140"/>
                </a:lnTo>
                <a:lnTo>
                  <a:pt x="221742" y="62496"/>
                </a:lnTo>
                <a:lnTo>
                  <a:pt x="219456" y="69138"/>
                </a:lnTo>
                <a:lnTo>
                  <a:pt x="228904" y="73253"/>
                </a:lnTo>
                <a:lnTo>
                  <a:pt x="237058" y="78955"/>
                </a:lnTo>
                <a:lnTo>
                  <a:pt x="256628" y="116852"/>
                </a:lnTo>
                <a:lnTo>
                  <a:pt x="259080" y="143548"/>
                </a:lnTo>
                <a:lnTo>
                  <a:pt x="258457" y="158000"/>
                </a:lnTo>
                <a:lnTo>
                  <a:pt x="243801" y="202349"/>
                </a:lnTo>
                <a:lnTo>
                  <a:pt x="219710" y="219595"/>
                </a:lnTo>
                <a:lnTo>
                  <a:pt x="221742" y="226250"/>
                </a:lnTo>
                <a:lnTo>
                  <a:pt x="260477" y="197637"/>
                </a:lnTo>
                <a:lnTo>
                  <a:pt x="273100" y="159461"/>
                </a:lnTo>
                <a:lnTo>
                  <a:pt x="273939" y="144411"/>
                </a:lnTo>
                <a:close/>
              </a:path>
              <a:path w="2616834" h="292100">
                <a:moveTo>
                  <a:pt x="1601597" y="6896"/>
                </a:moveTo>
                <a:lnTo>
                  <a:pt x="1562188" y="35801"/>
                </a:lnTo>
                <a:lnTo>
                  <a:pt x="1545463" y="74307"/>
                </a:lnTo>
                <a:lnTo>
                  <a:pt x="1536979" y="120230"/>
                </a:lnTo>
                <a:lnTo>
                  <a:pt x="1535938" y="145707"/>
                </a:lnTo>
                <a:lnTo>
                  <a:pt x="1536954" y="170307"/>
                </a:lnTo>
                <a:lnTo>
                  <a:pt x="1536979" y="171069"/>
                </a:lnTo>
                <a:lnTo>
                  <a:pt x="1545463" y="216992"/>
                </a:lnTo>
                <a:lnTo>
                  <a:pt x="1562188" y="255765"/>
                </a:lnTo>
                <a:lnTo>
                  <a:pt x="1598803" y="291592"/>
                </a:lnTo>
                <a:lnTo>
                  <a:pt x="1601597" y="284683"/>
                </a:lnTo>
                <a:lnTo>
                  <a:pt x="1590662" y="275831"/>
                </a:lnTo>
                <a:lnTo>
                  <a:pt x="1580972" y="264261"/>
                </a:lnTo>
                <a:lnTo>
                  <a:pt x="1559712" y="213893"/>
                </a:lnTo>
                <a:lnTo>
                  <a:pt x="1553222" y="171069"/>
                </a:lnTo>
                <a:lnTo>
                  <a:pt x="1552321" y="145872"/>
                </a:lnTo>
                <a:lnTo>
                  <a:pt x="1553146" y="121069"/>
                </a:lnTo>
                <a:lnTo>
                  <a:pt x="1559763" y="77203"/>
                </a:lnTo>
                <a:lnTo>
                  <a:pt x="1572717" y="41351"/>
                </a:lnTo>
                <a:lnTo>
                  <a:pt x="1590763" y="15735"/>
                </a:lnTo>
                <a:lnTo>
                  <a:pt x="1601597" y="6896"/>
                </a:lnTo>
                <a:close/>
              </a:path>
              <a:path w="2616834" h="292100">
                <a:moveTo>
                  <a:pt x="2310130" y="69138"/>
                </a:moveTo>
                <a:lnTo>
                  <a:pt x="2307717" y="62496"/>
                </a:lnTo>
                <a:lnTo>
                  <a:pt x="2295868" y="66789"/>
                </a:lnTo>
                <a:lnTo>
                  <a:pt x="2285504" y="72999"/>
                </a:lnTo>
                <a:lnTo>
                  <a:pt x="2258923" y="115544"/>
                </a:lnTo>
                <a:lnTo>
                  <a:pt x="2255520" y="144411"/>
                </a:lnTo>
                <a:lnTo>
                  <a:pt x="2256282" y="158000"/>
                </a:lnTo>
                <a:lnTo>
                  <a:pt x="2268982" y="197637"/>
                </a:lnTo>
                <a:lnTo>
                  <a:pt x="2307717" y="226250"/>
                </a:lnTo>
                <a:lnTo>
                  <a:pt x="2309876" y="219595"/>
                </a:lnTo>
                <a:lnTo>
                  <a:pt x="2300516" y="215468"/>
                </a:lnTo>
                <a:lnTo>
                  <a:pt x="2292439" y="209715"/>
                </a:lnTo>
                <a:lnTo>
                  <a:pt x="2272893" y="171119"/>
                </a:lnTo>
                <a:lnTo>
                  <a:pt x="2270506" y="143548"/>
                </a:lnTo>
                <a:lnTo>
                  <a:pt x="2271103" y="129590"/>
                </a:lnTo>
                <a:lnTo>
                  <a:pt x="2285669" y="86233"/>
                </a:lnTo>
                <a:lnTo>
                  <a:pt x="2300668" y="73253"/>
                </a:lnTo>
                <a:lnTo>
                  <a:pt x="2310130" y="69138"/>
                </a:lnTo>
                <a:close/>
              </a:path>
              <a:path w="2616834" h="292100">
                <a:moveTo>
                  <a:pt x="2526411" y="144411"/>
                </a:moveTo>
                <a:lnTo>
                  <a:pt x="2525572" y="129590"/>
                </a:lnTo>
                <a:lnTo>
                  <a:pt x="2525572" y="129413"/>
                </a:lnTo>
                <a:lnTo>
                  <a:pt x="2523058" y="115544"/>
                </a:lnTo>
                <a:lnTo>
                  <a:pt x="2505443" y="81140"/>
                </a:lnTo>
                <a:lnTo>
                  <a:pt x="2474214" y="62496"/>
                </a:lnTo>
                <a:lnTo>
                  <a:pt x="2471928" y="69138"/>
                </a:lnTo>
                <a:lnTo>
                  <a:pt x="2481376" y="73253"/>
                </a:lnTo>
                <a:lnTo>
                  <a:pt x="2489530" y="78955"/>
                </a:lnTo>
                <a:lnTo>
                  <a:pt x="2509101" y="116852"/>
                </a:lnTo>
                <a:lnTo>
                  <a:pt x="2511552" y="143548"/>
                </a:lnTo>
                <a:lnTo>
                  <a:pt x="2510929" y="158000"/>
                </a:lnTo>
                <a:lnTo>
                  <a:pt x="2496274" y="202349"/>
                </a:lnTo>
                <a:lnTo>
                  <a:pt x="2472182" y="219595"/>
                </a:lnTo>
                <a:lnTo>
                  <a:pt x="2474214" y="226250"/>
                </a:lnTo>
                <a:lnTo>
                  <a:pt x="2512949" y="197637"/>
                </a:lnTo>
                <a:lnTo>
                  <a:pt x="2525572" y="159461"/>
                </a:lnTo>
                <a:lnTo>
                  <a:pt x="2526411" y="144411"/>
                </a:lnTo>
                <a:close/>
              </a:path>
              <a:path w="2616834" h="292100">
                <a:moveTo>
                  <a:pt x="2616327" y="145707"/>
                </a:moveTo>
                <a:lnTo>
                  <a:pt x="2612034" y="96418"/>
                </a:lnTo>
                <a:lnTo>
                  <a:pt x="2599182" y="53860"/>
                </a:lnTo>
                <a:lnTo>
                  <a:pt x="2579205" y="20802"/>
                </a:lnTo>
                <a:lnTo>
                  <a:pt x="2553335" y="0"/>
                </a:lnTo>
                <a:lnTo>
                  <a:pt x="2550541" y="6896"/>
                </a:lnTo>
                <a:lnTo>
                  <a:pt x="2561361" y="15735"/>
                </a:lnTo>
                <a:lnTo>
                  <a:pt x="2571000" y="27216"/>
                </a:lnTo>
                <a:lnTo>
                  <a:pt x="2592362" y="77203"/>
                </a:lnTo>
                <a:lnTo>
                  <a:pt x="2598890" y="120230"/>
                </a:lnTo>
                <a:lnTo>
                  <a:pt x="2599804" y="145707"/>
                </a:lnTo>
                <a:lnTo>
                  <a:pt x="2599004" y="170307"/>
                </a:lnTo>
                <a:lnTo>
                  <a:pt x="2592476" y="213893"/>
                </a:lnTo>
                <a:lnTo>
                  <a:pt x="2579535" y="250012"/>
                </a:lnTo>
                <a:lnTo>
                  <a:pt x="2550541" y="284683"/>
                </a:lnTo>
                <a:lnTo>
                  <a:pt x="2553335" y="291592"/>
                </a:lnTo>
                <a:lnTo>
                  <a:pt x="2589936" y="255765"/>
                </a:lnTo>
                <a:lnTo>
                  <a:pt x="2606675" y="216992"/>
                </a:lnTo>
                <a:lnTo>
                  <a:pt x="2615247" y="171069"/>
                </a:lnTo>
                <a:lnTo>
                  <a:pt x="2616314" y="145872"/>
                </a:lnTo>
                <a:lnTo>
                  <a:pt x="2616327" y="145707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 txBox="1"/>
          <p:nvPr/>
        </p:nvSpPr>
        <p:spPr>
          <a:xfrm>
            <a:off x="5980176" y="5785205"/>
            <a:ext cx="205867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1090930" algn="l"/>
                <a:tab pos="1271270" algn="l"/>
                <a:tab pos="1975485" algn="l"/>
              </a:tabLst>
            </a:pP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=</a:t>
            </a:r>
            <a:r>
              <a:rPr dirty="0" sz="1400" spc="7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 spc="-20">
                <a:solidFill>
                  <a:srgbClr val="006FC0"/>
                </a:solidFill>
                <a:latin typeface="Cambria Math"/>
                <a:cs typeface="Cambria Math"/>
              </a:rPr>
              <a:t>Cost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400" spc="-50">
                <a:solidFill>
                  <a:srgbClr val="006FC0"/>
                </a:solidFill>
                <a:latin typeface="Cambria Math"/>
                <a:cs typeface="Cambria Math"/>
              </a:rPr>
              <a:t>∙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400" spc="-50">
                <a:solidFill>
                  <a:srgbClr val="006FC0"/>
                </a:solidFill>
                <a:latin typeface="Cambria Math"/>
                <a:cs typeface="Cambria Math"/>
              </a:rPr>
              <a:t>𝝑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400" spc="-5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5769864" y="5870549"/>
            <a:ext cx="234378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731520" algn="l"/>
                <a:tab pos="1579245" algn="l"/>
                <a:tab pos="2252980" algn="l"/>
              </a:tabLst>
            </a:pPr>
            <a:r>
              <a:rPr dirty="0" sz="1000" spc="5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sz="10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000" spc="40">
                <a:solidFill>
                  <a:srgbClr val="006FC0"/>
                </a:solidFill>
                <a:latin typeface="Cambria Math"/>
                <a:cs typeface="Cambria Math"/>
              </a:rPr>
              <a:t>𝑑𝑒𝑔𝑟,𝑒𝑙𝑧</a:t>
            </a:r>
            <a:r>
              <a:rPr dirty="0" sz="10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000" spc="40">
                <a:solidFill>
                  <a:srgbClr val="006FC0"/>
                </a:solidFill>
                <a:latin typeface="Cambria Math"/>
                <a:cs typeface="Cambria Math"/>
              </a:rPr>
              <a:t>𝑑𝑒𝑔𝑟,𝑒𝑙𝑧</a:t>
            </a:r>
            <a:r>
              <a:rPr dirty="0" sz="10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000" spc="5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5213858" y="5678525"/>
            <a:ext cx="3171825" cy="2533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R="30480">
              <a:lnSpc>
                <a:spcPts val="650"/>
              </a:lnSpc>
              <a:spcBef>
                <a:spcPts val="105"/>
              </a:spcBef>
            </a:pPr>
            <a:r>
              <a:rPr dirty="0" sz="1000" spc="-50">
                <a:solidFill>
                  <a:srgbClr val="006FC0"/>
                </a:solidFill>
                <a:latin typeface="Cambria Math"/>
                <a:cs typeface="Cambria Math"/>
              </a:rPr>
              <a:t>2</a:t>
            </a:r>
            <a:endParaRPr sz="1000">
              <a:latin typeface="Cambria Math"/>
              <a:cs typeface="Cambria Math"/>
            </a:endParaRPr>
          </a:p>
          <a:p>
            <a:pPr marL="25400">
              <a:lnSpc>
                <a:spcPts val="1130"/>
              </a:lnSpc>
            </a:pPr>
            <a:r>
              <a:rPr dirty="0" baseline="-27777" sz="2100">
                <a:solidFill>
                  <a:srgbClr val="006FC0"/>
                </a:solidFill>
                <a:latin typeface="Cambria Math"/>
                <a:cs typeface="Cambria Math"/>
              </a:rPr>
              <a:t>𝐽</a:t>
            </a:r>
            <a:r>
              <a:rPr dirty="0" sz="1000">
                <a:solidFill>
                  <a:srgbClr val="006FC0"/>
                </a:solidFill>
                <a:latin typeface="Cambria Math"/>
                <a:cs typeface="Cambria Math"/>
              </a:rPr>
              <a:t>𝑑𝑒𝑔𝑟</a:t>
            </a:r>
            <a:r>
              <a:rPr dirty="0" sz="1000" spc="240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baseline="-27777" sz="2100" spc="-7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endParaRPr baseline="-27777" sz="2100">
              <a:latin typeface="Cambria Math"/>
              <a:cs typeface="Cambria Math"/>
            </a:endParaRPr>
          </a:p>
        </p:txBody>
      </p:sp>
      <p:sp>
        <p:nvSpPr>
          <p:cNvPr id="48" name="object 48" descr=""/>
          <p:cNvSpPr/>
          <p:nvPr/>
        </p:nvSpPr>
        <p:spPr>
          <a:xfrm>
            <a:off x="6779895" y="6138481"/>
            <a:ext cx="1038225" cy="292100"/>
          </a:xfrm>
          <a:custGeom>
            <a:avLst/>
            <a:gdLst/>
            <a:ahLst/>
            <a:cxnLst/>
            <a:rect l="l" t="t" r="r" b="b"/>
            <a:pathLst>
              <a:path w="1038225" h="292100">
                <a:moveTo>
                  <a:pt x="65659" y="6896"/>
                </a:moveTo>
                <a:lnTo>
                  <a:pt x="26250" y="35801"/>
                </a:lnTo>
                <a:lnTo>
                  <a:pt x="9525" y="74307"/>
                </a:lnTo>
                <a:lnTo>
                  <a:pt x="1041" y="120230"/>
                </a:lnTo>
                <a:lnTo>
                  <a:pt x="0" y="145707"/>
                </a:lnTo>
                <a:lnTo>
                  <a:pt x="1016" y="170307"/>
                </a:lnTo>
                <a:lnTo>
                  <a:pt x="1041" y="171069"/>
                </a:lnTo>
                <a:lnTo>
                  <a:pt x="9525" y="216992"/>
                </a:lnTo>
                <a:lnTo>
                  <a:pt x="26250" y="255765"/>
                </a:lnTo>
                <a:lnTo>
                  <a:pt x="62865" y="291592"/>
                </a:lnTo>
                <a:lnTo>
                  <a:pt x="65659" y="284683"/>
                </a:lnTo>
                <a:lnTo>
                  <a:pt x="54724" y="275831"/>
                </a:lnTo>
                <a:lnTo>
                  <a:pt x="45034" y="264261"/>
                </a:lnTo>
                <a:lnTo>
                  <a:pt x="23774" y="213893"/>
                </a:lnTo>
                <a:lnTo>
                  <a:pt x="17284" y="171069"/>
                </a:lnTo>
                <a:lnTo>
                  <a:pt x="16383" y="145872"/>
                </a:lnTo>
                <a:lnTo>
                  <a:pt x="17208" y="121069"/>
                </a:lnTo>
                <a:lnTo>
                  <a:pt x="23825" y="77203"/>
                </a:lnTo>
                <a:lnTo>
                  <a:pt x="36779" y="41351"/>
                </a:lnTo>
                <a:lnTo>
                  <a:pt x="54825" y="15735"/>
                </a:lnTo>
                <a:lnTo>
                  <a:pt x="65659" y="6896"/>
                </a:lnTo>
                <a:close/>
              </a:path>
              <a:path w="1038225" h="292100">
                <a:moveTo>
                  <a:pt x="734568" y="69138"/>
                </a:moveTo>
                <a:lnTo>
                  <a:pt x="732155" y="62496"/>
                </a:lnTo>
                <a:lnTo>
                  <a:pt x="720305" y="66789"/>
                </a:lnTo>
                <a:lnTo>
                  <a:pt x="709942" y="72999"/>
                </a:lnTo>
                <a:lnTo>
                  <a:pt x="683361" y="115544"/>
                </a:lnTo>
                <a:lnTo>
                  <a:pt x="679958" y="144411"/>
                </a:lnTo>
                <a:lnTo>
                  <a:pt x="680720" y="158000"/>
                </a:lnTo>
                <a:lnTo>
                  <a:pt x="693420" y="197637"/>
                </a:lnTo>
                <a:lnTo>
                  <a:pt x="732155" y="226250"/>
                </a:lnTo>
                <a:lnTo>
                  <a:pt x="734314" y="219595"/>
                </a:lnTo>
                <a:lnTo>
                  <a:pt x="724954" y="215468"/>
                </a:lnTo>
                <a:lnTo>
                  <a:pt x="716876" y="209715"/>
                </a:lnTo>
                <a:lnTo>
                  <a:pt x="697331" y="171119"/>
                </a:lnTo>
                <a:lnTo>
                  <a:pt x="694944" y="143548"/>
                </a:lnTo>
                <a:lnTo>
                  <a:pt x="695540" y="129590"/>
                </a:lnTo>
                <a:lnTo>
                  <a:pt x="710107" y="86233"/>
                </a:lnTo>
                <a:lnTo>
                  <a:pt x="725106" y="73253"/>
                </a:lnTo>
                <a:lnTo>
                  <a:pt x="734568" y="69138"/>
                </a:lnTo>
                <a:close/>
              </a:path>
              <a:path w="1038225" h="292100">
                <a:moveTo>
                  <a:pt x="950849" y="144411"/>
                </a:moveTo>
                <a:lnTo>
                  <a:pt x="950010" y="129590"/>
                </a:lnTo>
                <a:lnTo>
                  <a:pt x="950010" y="129413"/>
                </a:lnTo>
                <a:lnTo>
                  <a:pt x="947496" y="115544"/>
                </a:lnTo>
                <a:lnTo>
                  <a:pt x="929881" y="81140"/>
                </a:lnTo>
                <a:lnTo>
                  <a:pt x="898652" y="62496"/>
                </a:lnTo>
                <a:lnTo>
                  <a:pt x="896366" y="69138"/>
                </a:lnTo>
                <a:lnTo>
                  <a:pt x="905814" y="73253"/>
                </a:lnTo>
                <a:lnTo>
                  <a:pt x="913968" y="78955"/>
                </a:lnTo>
                <a:lnTo>
                  <a:pt x="933538" y="116852"/>
                </a:lnTo>
                <a:lnTo>
                  <a:pt x="935990" y="143548"/>
                </a:lnTo>
                <a:lnTo>
                  <a:pt x="935367" y="158000"/>
                </a:lnTo>
                <a:lnTo>
                  <a:pt x="920711" y="202349"/>
                </a:lnTo>
                <a:lnTo>
                  <a:pt x="896620" y="219595"/>
                </a:lnTo>
                <a:lnTo>
                  <a:pt x="898652" y="226250"/>
                </a:lnTo>
                <a:lnTo>
                  <a:pt x="937387" y="197637"/>
                </a:lnTo>
                <a:lnTo>
                  <a:pt x="950010" y="159461"/>
                </a:lnTo>
                <a:lnTo>
                  <a:pt x="950849" y="144411"/>
                </a:lnTo>
                <a:close/>
              </a:path>
              <a:path w="1038225" h="292100">
                <a:moveTo>
                  <a:pt x="1037717" y="145707"/>
                </a:moveTo>
                <a:lnTo>
                  <a:pt x="1033424" y="96418"/>
                </a:lnTo>
                <a:lnTo>
                  <a:pt x="1020572" y="53860"/>
                </a:lnTo>
                <a:lnTo>
                  <a:pt x="1000594" y="20802"/>
                </a:lnTo>
                <a:lnTo>
                  <a:pt x="974725" y="0"/>
                </a:lnTo>
                <a:lnTo>
                  <a:pt x="971931" y="6896"/>
                </a:lnTo>
                <a:lnTo>
                  <a:pt x="982751" y="15735"/>
                </a:lnTo>
                <a:lnTo>
                  <a:pt x="992390" y="27216"/>
                </a:lnTo>
                <a:lnTo>
                  <a:pt x="1013752" y="77203"/>
                </a:lnTo>
                <a:lnTo>
                  <a:pt x="1020279" y="120230"/>
                </a:lnTo>
                <a:lnTo>
                  <a:pt x="1021194" y="145707"/>
                </a:lnTo>
                <a:lnTo>
                  <a:pt x="1020394" y="170307"/>
                </a:lnTo>
                <a:lnTo>
                  <a:pt x="1013866" y="213893"/>
                </a:lnTo>
                <a:lnTo>
                  <a:pt x="1000925" y="250012"/>
                </a:lnTo>
                <a:lnTo>
                  <a:pt x="971931" y="284683"/>
                </a:lnTo>
                <a:lnTo>
                  <a:pt x="974725" y="291592"/>
                </a:lnTo>
                <a:lnTo>
                  <a:pt x="1011326" y="255765"/>
                </a:lnTo>
                <a:lnTo>
                  <a:pt x="1028065" y="216992"/>
                </a:lnTo>
                <a:lnTo>
                  <a:pt x="1036637" y="171069"/>
                </a:lnTo>
                <a:lnTo>
                  <a:pt x="1037704" y="145872"/>
                </a:lnTo>
                <a:lnTo>
                  <a:pt x="1037717" y="145707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 txBox="1"/>
          <p:nvPr/>
        </p:nvSpPr>
        <p:spPr>
          <a:xfrm>
            <a:off x="5649976" y="6184798"/>
            <a:ext cx="2052955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1204595" algn="l"/>
              </a:tabLst>
            </a:pPr>
            <a:r>
              <a:rPr dirty="0" baseline="11904" sz="2100">
                <a:solidFill>
                  <a:srgbClr val="006FC0"/>
                </a:solidFill>
                <a:latin typeface="Cambria Math"/>
                <a:cs typeface="Cambria Math"/>
              </a:rPr>
              <a:t>+Cost</a:t>
            </a:r>
            <a:r>
              <a:rPr dirty="0" sz="1000">
                <a:solidFill>
                  <a:srgbClr val="006FC0"/>
                </a:solidFill>
                <a:latin typeface="Cambria Math"/>
                <a:cs typeface="Cambria Math"/>
              </a:rPr>
              <a:t>𝑑𝑒𝑔𝑟,𝑓𝑐</a:t>
            </a:r>
            <a:r>
              <a:rPr dirty="0" sz="1000" spc="175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baseline="11904" sz="2100" spc="-75">
                <a:solidFill>
                  <a:srgbClr val="006FC0"/>
                </a:solidFill>
                <a:latin typeface="Cambria Math"/>
                <a:cs typeface="Cambria Math"/>
              </a:rPr>
              <a:t>∙</a:t>
            </a:r>
            <a:r>
              <a:rPr dirty="0" baseline="11904" sz="2100">
                <a:solidFill>
                  <a:srgbClr val="006FC0"/>
                </a:solidFill>
                <a:latin typeface="Cambria Math"/>
                <a:cs typeface="Cambria Math"/>
              </a:rPr>
              <a:t>	𝝑</a:t>
            </a:r>
            <a:r>
              <a:rPr dirty="0" sz="1000">
                <a:solidFill>
                  <a:srgbClr val="006FC0"/>
                </a:solidFill>
                <a:latin typeface="Cambria Math"/>
                <a:cs typeface="Cambria Math"/>
              </a:rPr>
              <a:t>𝑑𝑒𝑔𝑟,𝑓𝑐</a:t>
            </a:r>
            <a:r>
              <a:rPr dirty="0" sz="1000" spc="235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baseline="11904" sz="2100" spc="-37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sz="1000" spc="-25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7837043" y="6041542"/>
            <a:ext cx="8699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000" spc="-50">
                <a:solidFill>
                  <a:srgbClr val="006FC0"/>
                </a:solidFill>
                <a:latin typeface="Cambria Math"/>
                <a:cs typeface="Cambria Math"/>
              </a:rPr>
              <a:t>2</a:t>
            </a:r>
            <a:endParaRPr sz="1000">
              <a:latin typeface="Cambria Math"/>
              <a:cs typeface="Cambria Math"/>
            </a:endParaRPr>
          </a:p>
        </p:txBody>
      </p:sp>
      <p:grpSp>
        <p:nvGrpSpPr>
          <p:cNvPr id="51" name="object 51" descr=""/>
          <p:cNvGrpSpPr/>
          <p:nvPr/>
        </p:nvGrpSpPr>
        <p:grpSpPr>
          <a:xfrm>
            <a:off x="4550664" y="4072128"/>
            <a:ext cx="4206240" cy="2392680"/>
            <a:chOff x="4550664" y="4072128"/>
            <a:chExt cx="4206240" cy="2392680"/>
          </a:xfrm>
        </p:grpSpPr>
        <p:sp>
          <p:nvSpPr>
            <p:cNvPr id="52" name="object 52" descr=""/>
            <p:cNvSpPr/>
            <p:nvPr/>
          </p:nvSpPr>
          <p:spPr>
            <a:xfrm>
              <a:off x="4562856" y="4084320"/>
              <a:ext cx="4182110" cy="2368550"/>
            </a:xfrm>
            <a:custGeom>
              <a:avLst/>
              <a:gdLst/>
              <a:ahLst/>
              <a:cxnLst/>
              <a:rect l="l" t="t" r="r" b="b"/>
              <a:pathLst>
                <a:path w="4182109" h="2368550">
                  <a:moveTo>
                    <a:pt x="0" y="2368295"/>
                  </a:moveTo>
                  <a:lnTo>
                    <a:pt x="4181855" y="2368295"/>
                  </a:lnTo>
                  <a:lnTo>
                    <a:pt x="4181855" y="0"/>
                  </a:lnTo>
                  <a:lnTo>
                    <a:pt x="0" y="0"/>
                  </a:lnTo>
                  <a:lnTo>
                    <a:pt x="0" y="2368295"/>
                  </a:lnTo>
                  <a:close/>
                </a:path>
              </a:pathLst>
            </a:custGeom>
            <a:ln w="24383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6148705" y="5469128"/>
              <a:ext cx="1856105" cy="163830"/>
            </a:xfrm>
            <a:custGeom>
              <a:avLst/>
              <a:gdLst/>
              <a:ahLst/>
              <a:cxnLst/>
              <a:rect l="l" t="t" r="r" b="b"/>
              <a:pathLst>
                <a:path w="1856104" h="163829">
                  <a:moveTo>
                    <a:pt x="54610" y="6604"/>
                  </a:moveTo>
                  <a:lnTo>
                    <a:pt x="52324" y="0"/>
                  </a:lnTo>
                  <a:lnTo>
                    <a:pt x="40411" y="4241"/>
                  </a:lnTo>
                  <a:lnTo>
                    <a:pt x="29997" y="10452"/>
                  </a:lnTo>
                  <a:lnTo>
                    <a:pt x="3403" y="52984"/>
                  </a:lnTo>
                  <a:lnTo>
                    <a:pt x="0" y="81915"/>
                  </a:lnTo>
                  <a:lnTo>
                    <a:pt x="762" y="95440"/>
                  </a:lnTo>
                  <a:lnTo>
                    <a:pt x="13462" y="135089"/>
                  </a:lnTo>
                  <a:lnTo>
                    <a:pt x="52324" y="163703"/>
                  </a:lnTo>
                  <a:lnTo>
                    <a:pt x="54356" y="157048"/>
                  </a:lnTo>
                  <a:lnTo>
                    <a:pt x="44996" y="152920"/>
                  </a:lnTo>
                  <a:lnTo>
                    <a:pt x="36918" y="147167"/>
                  </a:lnTo>
                  <a:lnTo>
                    <a:pt x="17373" y="108546"/>
                  </a:lnTo>
                  <a:lnTo>
                    <a:pt x="14986" y="81026"/>
                  </a:lnTo>
                  <a:lnTo>
                    <a:pt x="15582" y="67056"/>
                  </a:lnTo>
                  <a:lnTo>
                    <a:pt x="30149" y="23685"/>
                  </a:lnTo>
                  <a:lnTo>
                    <a:pt x="45148" y="10731"/>
                  </a:lnTo>
                  <a:lnTo>
                    <a:pt x="54610" y="6604"/>
                  </a:lnTo>
                  <a:close/>
                </a:path>
                <a:path w="1856104" h="163829">
                  <a:moveTo>
                    <a:pt x="273939" y="81915"/>
                  </a:moveTo>
                  <a:lnTo>
                    <a:pt x="266382" y="40259"/>
                  </a:lnTo>
                  <a:lnTo>
                    <a:pt x="233641" y="4241"/>
                  </a:lnTo>
                  <a:lnTo>
                    <a:pt x="221742" y="0"/>
                  </a:lnTo>
                  <a:lnTo>
                    <a:pt x="219456" y="6604"/>
                  </a:lnTo>
                  <a:lnTo>
                    <a:pt x="228904" y="10731"/>
                  </a:lnTo>
                  <a:lnTo>
                    <a:pt x="237058" y="16421"/>
                  </a:lnTo>
                  <a:lnTo>
                    <a:pt x="256628" y="54292"/>
                  </a:lnTo>
                  <a:lnTo>
                    <a:pt x="259080" y="81026"/>
                  </a:lnTo>
                  <a:lnTo>
                    <a:pt x="258457" y="95440"/>
                  </a:lnTo>
                  <a:lnTo>
                    <a:pt x="243814" y="139801"/>
                  </a:lnTo>
                  <a:lnTo>
                    <a:pt x="219710" y="157048"/>
                  </a:lnTo>
                  <a:lnTo>
                    <a:pt x="221742" y="163703"/>
                  </a:lnTo>
                  <a:lnTo>
                    <a:pt x="260477" y="135089"/>
                  </a:lnTo>
                  <a:lnTo>
                    <a:pt x="273100" y="96951"/>
                  </a:lnTo>
                  <a:lnTo>
                    <a:pt x="273939" y="81915"/>
                  </a:lnTo>
                  <a:close/>
                </a:path>
                <a:path w="1856104" h="163829">
                  <a:moveTo>
                    <a:pt x="1639570" y="6604"/>
                  </a:moveTo>
                  <a:lnTo>
                    <a:pt x="1637284" y="0"/>
                  </a:lnTo>
                  <a:lnTo>
                    <a:pt x="1625371" y="4241"/>
                  </a:lnTo>
                  <a:lnTo>
                    <a:pt x="1614957" y="10452"/>
                  </a:lnTo>
                  <a:lnTo>
                    <a:pt x="1588363" y="52984"/>
                  </a:lnTo>
                  <a:lnTo>
                    <a:pt x="1584960" y="81915"/>
                  </a:lnTo>
                  <a:lnTo>
                    <a:pt x="1585722" y="95440"/>
                  </a:lnTo>
                  <a:lnTo>
                    <a:pt x="1598422" y="135089"/>
                  </a:lnTo>
                  <a:lnTo>
                    <a:pt x="1637284" y="163703"/>
                  </a:lnTo>
                  <a:lnTo>
                    <a:pt x="1639316" y="157048"/>
                  </a:lnTo>
                  <a:lnTo>
                    <a:pt x="1629956" y="152920"/>
                  </a:lnTo>
                  <a:lnTo>
                    <a:pt x="1621878" y="147167"/>
                  </a:lnTo>
                  <a:lnTo>
                    <a:pt x="1602333" y="108546"/>
                  </a:lnTo>
                  <a:lnTo>
                    <a:pt x="1599946" y="81026"/>
                  </a:lnTo>
                  <a:lnTo>
                    <a:pt x="1600542" y="67056"/>
                  </a:lnTo>
                  <a:lnTo>
                    <a:pt x="1615109" y="23685"/>
                  </a:lnTo>
                  <a:lnTo>
                    <a:pt x="1630108" y="10731"/>
                  </a:lnTo>
                  <a:lnTo>
                    <a:pt x="1639570" y="6604"/>
                  </a:lnTo>
                  <a:close/>
                </a:path>
                <a:path w="1856104" h="163829">
                  <a:moveTo>
                    <a:pt x="1855851" y="81915"/>
                  </a:moveTo>
                  <a:lnTo>
                    <a:pt x="1848294" y="40259"/>
                  </a:lnTo>
                  <a:lnTo>
                    <a:pt x="1815553" y="4241"/>
                  </a:lnTo>
                  <a:lnTo>
                    <a:pt x="1803654" y="0"/>
                  </a:lnTo>
                  <a:lnTo>
                    <a:pt x="1801368" y="6604"/>
                  </a:lnTo>
                  <a:lnTo>
                    <a:pt x="1810816" y="10731"/>
                  </a:lnTo>
                  <a:lnTo>
                    <a:pt x="1818970" y="16421"/>
                  </a:lnTo>
                  <a:lnTo>
                    <a:pt x="1838540" y="54292"/>
                  </a:lnTo>
                  <a:lnTo>
                    <a:pt x="1840992" y="81026"/>
                  </a:lnTo>
                  <a:lnTo>
                    <a:pt x="1840369" y="95440"/>
                  </a:lnTo>
                  <a:lnTo>
                    <a:pt x="1825726" y="139801"/>
                  </a:lnTo>
                  <a:lnTo>
                    <a:pt x="1801622" y="157048"/>
                  </a:lnTo>
                  <a:lnTo>
                    <a:pt x="1803654" y="163703"/>
                  </a:lnTo>
                  <a:lnTo>
                    <a:pt x="1842389" y="135089"/>
                  </a:lnTo>
                  <a:lnTo>
                    <a:pt x="1855012" y="96951"/>
                  </a:lnTo>
                  <a:lnTo>
                    <a:pt x="1855851" y="81915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 descr=""/>
          <p:cNvSpPr txBox="1"/>
          <p:nvPr/>
        </p:nvSpPr>
        <p:spPr>
          <a:xfrm>
            <a:off x="5042280" y="5415483"/>
            <a:ext cx="2959735" cy="2838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ts val="1255"/>
              </a:lnSpc>
              <a:spcBef>
                <a:spcPts val="95"/>
              </a:spcBef>
              <a:tabLst>
                <a:tab pos="1437005" algn="l"/>
              </a:tabLst>
            </a:pP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+Cost</a:t>
            </a:r>
            <a:r>
              <a:rPr dirty="0" baseline="30555" sz="1500">
                <a:solidFill>
                  <a:srgbClr val="006FC0"/>
                </a:solidFill>
                <a:latin typeface="Cambria Math"/>
                <a:cs typeface="Cambria Math"/>
              </a:rPr>
              <a:t>𝑜𝑛</a:t>
            </a:r>
            <a:r>
              <a:rPr dirty="0" baseline="30555" sz="1500" spc="307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∙</a:t>
            </a:r>
            <a:r>
              <a:rPr dirty="0" sz="1400" spc="7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 spc="60">
                <a:solidFill>
                  <a:srgbClr val="006FC0"/>
                </a:solidFill>
                <a:latin typeface="Cambria Math"/>
                <a:cs typeface="Cambria Math"/>
              </a:rPr>
              <a:t>𝜎</a:t>
            </a:r>
            <a:r>
              <a:rPr dirty="0" baseline="30555" sz="1500" spc="89">
                <a:solidFill>
                  <a:srgbClr val="006FC0"/>
                </a:solidFill>
                <a:latin typeface="Cambria Math"/>
                <a:cs typeface="Cambria Math"/>
              </a:rPr>
              <a:t>𝑜𝑛</a:t>
            </a:r>
            <a:r>
              <a:rPr dirty="0" baseline="30555" sz="1500" spc="262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sz="1400" spc="-5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	+</a:t>
            </a:r>
            <a:r>
              <a:rPr dirty="0" sz="1400" spc="5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Cost</a:t>
            </a:r>
            <a:r>
              <a:rPr dirty="0" baseline="38888" sz="1500">
                <a:solidFill>
                  <a:srgbClr val="006FC0"/>
                </a:solidFill>
                <a:latin typeface="Cambria Math"/>
                <a:cs typeface="Cambria Math"/>
              </a:rPr>
              <a:t>𝑜𝑓𝑓</a:t>
            </a:r>
            <a:r>
              <a:rPr dirty="0" baseline="38888" sz="1500" spc="352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∙</a:t>
            </a:r>
            <a:r>
              <a:rPr dirty="0" sz="1400" spc="5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 spc="50">
                <a:solidFill>
                  <a:srgbClr val="006FC0"/>
                </a:solidFill>
                <a:latin typeface="Cambria Math"/>
                <a:cs typeface="Cambria Math"/>
              </a:rPr>
              <a:t>𝜎</a:t>
            </a:r>
            <a:r>
              <a:rPr dirty="0" baseline="38888" sz="1500" spc="75">
                <a:solidFill>
                  <a:srgbClr val="006FC0"/>
                </a:solidFill>
                <a:latin typeface="Cambria Math"/>
                <a:cs typeface="Cambria Math"/>
              </a:rPr>
              <a:t>𝑜𝑓𝑓</a:t>
            </a:r>
            <a:r>
              <a:rPr dirty="0" baseline="38888" sz="1500" spc="254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sz="1400" spc="-5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endParaRPr sz="1400">
              <a:latin typeface="Cambria Math"/>
              <a:cs typeface="Cambria Math"/>
            </a:endParaRPr>
          </a:p>
          <a:p>
            <a:pPr marL="497840">
              <a:lnSpc>
                <a:spcPts val="775"/>
              </a:lnSpc>
              <a:tabLst>
                <a:tab pos="888365" algn="l"/>
                <a:tab pos="1235710" algn="l"/>
                <a:tab pos="1937385" algn="l"/>
                <a:tab pos="2400300" algn="l"/>
                <a:tab pos="2818130" algn="l"/>
              </a:tabLst>
            </a:pPr>
            <a:r>
              <a:rPr dirty="0" baseline="5555" sz="1500" spc="-37">
                <a:solidFill>
                  <a:srgbClr val="006FC0"/>
                </a:solidFill>
                <a:latin typeface="Cambria Math"/>
                <a:cs typeface="Cambria Math"/>
              </a:rPr>
              <a:t>𝑓𝑐</a:t>
            </a:r>
            <a:r>
              <a:rPr dirty="0" baseline="5555" sz="15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baseline="5555" sz="1500" spc="-37">
                <a:solidFill>
                  <a:srgbClr val="006FC0"/>
                </a:solidFill>
                <a:latin typeface="Cambria Math"/>
                <a:cs typeface="Cambria Math"/>
              </a:rPr>
              <a:t>𝑓𝑐</a:t>
            </a:r>
            <a:r>
              <a:rPr dirty="0" baseline="5555" sz="15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baseline="8333" sz="1500" spc="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8333" sz="15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000" spc="-25">
                <a:solidFill>
                  <a:srgbClr val="006FC0"/>
                </a:solidFill>
                <a:latin typeface="Cambria Math"/>
                <a:cs typeface="Cambria Math"/>
              </a:rPr>
              <a:t>𝑓𝑐</a:t>
            </a:r>
            <a:r>
              <a:rPr dirty="0" sz="10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000" spc="-25">
                <a:solidFill>
                  <a:srgbClr val="006FC0"/>
                </a:solidFill>
                <a:latin typeface="Cambria Math"/>
                <a:cs typeface="Cambria Math"/>
              </a:rPr>
              <a:t>𝑓𝑐</a:t>
            </a:r>
            <a:r>
              <a:rPr dirty="0" sz="10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baseline="8333" sz="1500" spc="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8333" sz="1500">
              <a:latin typeface="Cambria Math"/>
              <a:cs typeface="Cambria Math"/>
            </a:endParaRPr>
          </a:p>
        </p:txBody>
      </p:sp>
      <p:sp>
        <p:nvSpPr>
          <p:cNvPr id="55" name="object 5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56" name="object 5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43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088" y="838200"/>
              <a:ext cx="6193536" cy="49530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80888" y="405383"/>
              <a:ext cx="3166872" cy="5955792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402437" y="5825744"/>
            <a:ext cx="432879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https://tomopt.com/docs/models/tomlab_mo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dels007.php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43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094354" y="4478448"/>
            <a:ext cx="1085215" cy="192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40"/>
              </a:lnSpc>
            </a:pPr>
            <a:r>
              <a:rPr dirty="0" sz="1000" b="1" i="1">
                <a:latin typeface="Times New Roman"/>
                <a:cs typeface="Times New Roman"/>
              </a:rPr>
              <a:t>stochasticity</a:t>
            </a:r>
            <a:r>
              <a:rPr dirty="0" sz="1000" spc="245" b="1" i="1">
                <a:latin typeface="Times New Roman"/>
                <a:cs typeface="Times New Roman"/>
              </a:rPr>
              <a:t>  </a:t>
            </a:r>
            <a:r>
              <a:rPr dirty="0" baseline="2314" sz="1800" spc="-52" i="1">
                <a:latin typeface="Times New Roman"/>
                <a:cs typeface="Times New Roman"/>
              </a:rPr>
              <a:t>w</a:t>
            </a:r>
            <a:r>
              <a:rPr dirty="0" baseline="-19841" sz="1050" spc="-52" i="1">
                <a:latin typeface="Times New Roman"/>
                <a:cs typeface="Times New Roman"/>
              </a:rPr>
              <a:t>b</a:t>
            </a:r>
            <a:r>
              <a:rPr dirty="0" baseline="-19841" sz="1050" spc="-37" i="1">
                <a:latin typeface="Times New Roman"/>
                <a:cs typeface="Times New Roman"/>
              </a:rPr>
              <a:t> </a:t>
            </a:r>
            <a:r>
              <a:rPr dirty="0" baseline="2314" sz="1800" spc="-37">
                <a:latin typeface="Times New Roman"/>
                <a:cs typeface="Times New Roman"/>
              </a:rPr>
              <a:t>(</a:t>
            </a:r>
            <a:r>
              <a:rPr dirty="0" baseline="2314" sz="1800" spc="-37" i="1">
                <a:latin typeface="Times New Roman"/>
                <a:cs typeface="Times New Roman"/>
              </a:rPr>
              <a:t>t</a:t>
            </a:r>
            <a:r>
              <a:rPr dirty="0" baseline="2314" sz="1800" spc="-37">
                <a:latin typeface="Times New Roman"/>
                <a:cs typeface="Times New Roman"/>
              </a:rPr>
              <a:t>)</a:t>
            </a:r>
            <a:endParaRPr baseline="2314" sz="18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754626" y="3783680"/>
            <a:ext cx="276860" cy="142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sz="1000" spc="-10" b="1" i="1">
                <a:latin typeface="Times New Roman"/>
                <a:cs typeface="Times New Roman"/>
              </a:rPr>
              <a:t>utput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129883" y="2387129"/>
            <a:ext cx="625475" cy="169672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65"/>
              </a:spcBef>
            </a:pPr>
            <a:r>
              <a:rPr dirty="0" baseline="13888" sz="1800" spc="-15">
                <a:latin typeface="Times New Roman"/>
                <a:cs typeface="Times New Roman"/>
              </a:rPr>
              <a:t>minJ</a:t>
            </a:r>
            <a:r>
              <a:rPr dirty="0" sz="700" spc="-10">
                <a:latin typeface="Times New Roman"/>
                <a:cs typeface="Times New Roman"/>
              </a:rPr>
              <a:t>local</a:t>
            </a:r>
            <a:endParaRPr sz="700">
              <a:latin typeface="Times New Roman"/>
              <a:cs typeface="Times New Roman"/>
            </a:endParaRPr>
          </a:p>
          <a:p>
            <a:pPr marL="87630">
              <a:lnSpc>
                <a:spcPct val="100000"/>
              </a:lnSpc>
              <a:spcBef>
                <a:spcPts val="90"/>
              </a:spcBef>
            </a:pP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x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x</a:t>
            </a:r>
            <a:r>
              <a:rPr dirty="0" baseline="-23809" sz="1050" spc="-37">
                <a:latin typeface="Times New Roman"/>
                <a:cs typeface="Times New Roman"/>
              </a:rPr>
              <a:t>u</a:t>
            </a:r>
            <a:endParaRPr baseline="-23809" sz="1050">
              <a:latin typeface="Times New Roman"/>
              <a:cs typeface="Times New Roman"/>
            </a:endParaRPr>
          </a:p>
          <a:p>
            <a:pPr marL="34925">
              <a:lnSpc>
                <a:spcPct val="100000"/>
              </a:lnSpc>
              <a:spcBef>
                <a:spcPts val="384"/>
              </a:spcBef>
            </a:pP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Ax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baseline="-23809" sz="1050" spc="-37">
                <a:latin typeface="Times New Roman"/>
                <a:cs typeface="Times New Roman"/>
              </a:rPr>
              <a:t>u</a:t>
            </a:r>
            <a:endParaRPr baseline="-23809"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65"/>
              </a:spcBef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dirty="0" baseline="13888" sz="1800" spc="-15">
                <a:latin typeface="Times New Roman"/>
                <a:cs typeface="Times New Roman"/>
              </a:rPr>
              <a:t>minJ</a:t>
            </a:r>
            <a:r>
              <a:rPr dirty="0" sz="700" spc="-10">
                <a:latin typeface="Times New Roman"/>
                <a:cs typeface="Times New Roman"/>
              </a:rPr>
              <a:t>local</a:t>
            </a:r>
            <a:endParaRPr sz="700">
              <a:latin typeface="Times New Roman"/>
              <a:cs typeface="Times New Roman"/>
            </a:endParaRPr>
          </a:p>
          <a:p>
            <a:pPr marL="87630">
              <a:lnSpc>
                <a:spcPct val="100000"/>
              </a:lnSpc>
              <a:spcBef>
                <a:spcPts val="90"/>
              </a:spcBef>
            </a:pP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x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81735" y="1478503"/>
            <a:ext cx="3949700" cy="36722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101215">
              <a:lnSpc>
                <a:spcPts val="1100"/>
              </a:lnSpc>
            </a:pPr>
            <a:r>
              <a:rPr dirty="0" sz="1000" spc="-10" b="1" i="1">
                <a:latin typeface="Times New Roman"/>
                <a:cs typeface="Times New Roman"/>
              </a:rPr>
              <a:t>measurements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35"/>
              </a:spcBef>
            </a:pPr>
            <a:endParaRPr sz="1000">
              <a:latin typeface="Times New Roman"/>
              <a:cs typeface="Times New Roman"/>
            </a:endParaRPr>
          </a:p>
          <a:p>
            <a:pPr algn="r" marR="839469">
              <a:lnSpc>
                <a:spcPct val="100000"/>
              </a:lnSpc>
            </a:pPr>
            <a:r>
              <a:rPr dirty="0" sz="1000" b="1" i="1">
                <a:latin typeface="Times New Roman"/>
                <a:cs typeface="Times New Roman"/>
              </a:rPr>
              <a:t>stochasticity</a:t>
            </a:r>
            <a:r>
              <a:rPr dirty="0" sz="1000" spc="254" b="1" i="1">
                <a:latin typeface="Times New Roman"/>
                <a:cs typeface="Times New Roman"/>
              </a:rPr>
              <a:t>  </a:t>
            </a:r>
            <a:r>
              <a:rPr dirty="0" sz="1200" spc="-30" i="1">
                <a:latin typeface="Times New Roman"/>
                <a:cs typeface="Times New Roman"/>
              </a:rPr>
              <a:t>w</a:t>
            </a:r>
            <a:r>
              <a:rPr dirty="0" baseline="-23809" sz="1050" spc="-44" i="1">
                <a:latin typeface="Times New Roman"/>
                <a:cs typeface="Times New Roman"/>
              </a:rPr>
              <a:t>a</a:t>
            </a:r>
            <a:r>
              <a:rPr dirty="0" baseline="-23809" sz="1050" spc="-7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algn="ctr" marL="366395">
              <a:lnSpc>
                <a:spcPts val="1120"/>
              </a:lnSpc>
              <a:spcBef>
                <a:spcPts val="925"/>
              </a:spcBef>
            </a:pPr>
            <a:r>
              <a:rPr dirty="0" sz="1000" spc="-10" b="1" i="1">
                <a:latin typeface="Times New Roman"/>
                <a:cs typeface="Times New Roman"/>
              </a:rPr>
              <a:t>input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ts val="1195"/>
              </a:lnSpc>
              <a:tabLst>
                <a:tab pos="1959610" algn="l"/>
                <a:tab pos="3608704" algn="l"/>
              </a:tabLst>
            </a:pPr>
            <a:r>
              <a:rPr dirty="0" sz="1000" spc="-10" b="1" i="1">
                <a:latin typeface="Times New Roman"/>
                <a:cs typeface="Times New Roman"/>
              </a:rPr>
              <a:t>reference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baseline="-20833" sz="1800" i="1">
                <a:latin typeface="Times New Roman"/>
                <a:cs typeface="Times New Roman"/>
              </a:rPr>
              <a:t>u</a:t>
            </a:r>
            <a:r>
              <a:rPr dirty="0" baseline="-59523" sz="1050" i="1">
                <a:latin typeface="Times New Roman"/>
                <a:cs typeface="Times New Roman"/>
              </a:rPr>
              <a:t>a </a:t>
            </a:r>
            <a:r>
              <a:rPr dirty="0" baseline="-20833" sz="1800" spc="-37">
                <a:latin typeface="Times New Roman"/>
                <a:cs typeface="Times New Roman"/>
              </a:rPr>
              <a:t>(</a:t>
            </a:r>
            <a:r>
              <a:rPr dirty="0" baseline="-20833" sz="1800" spc="-37" i="1">
                <a:latin typeface="Times New Roman"/>
                <a:cs typeface="Times New Roman"/>
              </a:rPr>
              <a:t>t</a:t>
            </a:r>
            <a:r>
              <a:rPr dirty="0" baseline="-20833" sz="1800" spc="-37">
                <a:latin typeface="Times New Roman"/>
                <a:cs typeface="Times New Roman"/>
              </a:rPr>
              <a:t>)</a:t>
            </a:r>
            <a:r>
              <a:rPr dirty="0" baseline="-20833" sz="1800">
                <a:latin typeface="Times New Roman"/>
                <a:cs typeface="Times New Roman"/>
              </a:rPr>
              <a:t>	</a:t>
            </a:r>
            <a:r>
              <a:rPr dirty="0" sz="1000" spc="-10" b="1" i="1">
                <a:latin typeface="Times New Roman"/>
                <a:cs typeface="Times New Roman"/>
              </a:rPr>
              <a:t>output</a:t>
            </a:r>
            <a:endParaRPr sz="1000">
              <a:latin typeface="Times New Roman"/>
              <a:cs typeface="Times New Roman"/>
            </a:endParaRPr>
          </a:p>
          <a:p>
            <a:pPr marL="942340">
              <a:lnSpc>
                <a:spcPts val="844"/>
              </a:lnSpc>
              <a:tabLst>
                <a:tab pos="2820670" algn="l"/>
              </a:tabLst>
            </a:pPr>
            <a:r>
              <a:rPr dirty="0" baseline="-4629" sz="1800" spc="-15">
                <a:latin typeface="Times New Roman"/>
                <a:cs typeface="Times New Roman"/>
              </a:rPr>
              <a:t>x</a:t>
            </a:r>
            <a:r>
              <a:rPr dirty="0" baseline="-4629" sz="1800" spc="-292">
                <a:latin typeface="Times New Roman"/>
                <a:cs typeface="Times New Roman"/>
              </a:rPr>
              <a:t> </a:t>
            </a:r>
            <a:r>
              <a:rPr dirty="0" baseline="-31746" sz="1050" spc="-75">
                <a:latin typeface="Times New Roman"/>
                <a:cs typeface="Times New Roman"/>
              </a:rPr>
              <a:t>L</a:t>
            </a:r>
            <a:r>
              <a:rPr dirty="0" baseline="-31746" sz="1050">
                <a:latin typeface="Times New Roman"/>
                <a:cs typeface="Times New Roman"/>
              </a:rPr>
              <a:t>	</a:t>
            </a:r>
            <a:r>
              <a:rPr dirty="0" sz="1000" spc="-10" b="1">
                <a:latin typeface="Calibri"/>
                <a:cs typeface="Calibri"/>
              </a:rPr>
              <a:t>PROCESS</a:t>
            </a:r>
            <a:endParaRPr sz="1000">
              <a:latin typeface="Calibri"/>
              <a:cs typeface="Calibri"/>
            </a:endParaRPr>
          </a:p>
          <a:p>
            <a:pPr algn="ctr" marL="12700">
              <a:lnSpc>
                <a:spcPts val="965"/>
              </a:lnSpc>
              <a:tabLst>
                <a:tab pos="3620770" algn="l"/>
              </a:tabLst>
            </a:pPr>
            <a:r>
              <a:rPr dirty="0" baseline="-20833" sz="1800" spc="-82" i="1">
                <a:latin typeface="Times New Roman"/>
                <a:cs typeface="Times New Roman"/>
              </a:rPr>
              <a:t>r</a:t>
            </a:r>
            <a:r>
              <a:rPr dirty="0" baseline="-59523" sz="1050" spc="-82" i="1">
                <a:latin typeface="Times New Roman"/>
                <a:cs typeface="Times New Roman"/>
              </a:rPr>
              <a:t>a</a:t>
            </a:r>
            <a:r>
              <a:rPr dirty="0" baseline="-59523" sz="1050" spc="-15" i="1">
                <a:latin typeface="Times New Roman"/>
                <a:cs typeface="Times New Roman"/>
              </a:rPr>
              <a:t> </a:t>
            </a:r>
            <a:r>
              <a:rPr dirty="0" baseline="-20833" sz="1800" spc="-37">
                <a:latin typeface="Times New Roman"/>
                <a:cs typeface="Times New Roman"/>
              </a:rPr>
              <a:t>(</a:t>
            </a:r>
            <a:r>
              <a:rPr dirty="0" baseline="-20833" sz="1800" spc="-37" i="1">
                <a:latin typeface="Times New Roman"/>
                <a:cs typeface="Times New Roman"/>
              </a:rPr>
              <a:t>t</a:t>
            </a:r>
            <a:r>
              <a:rPr dirty="0" baseline="-20833" sz="1800" spc="-37">
                <a:latin typeface="Times New Roman"/>
                <a:cs typeface="Times New Roman"/>
              </a:rPr>
              <a:t>)</a:t>
            </a:r>
            <a:r>
              <a:rPr dirty="0" baseline="-20833" sz="1800">
                <a:latin typeface="Times New Roman"/>
                <a:cs typeface="Times New Roman"/>
              </a:rPr>
              <a:t>	</a:t>
            </a:r>
            <a:r>
              <a:rPr dirty="0" sz="1200" i="1">
                <a:latin typeface="Times New Roman"/>
                <a:cs typeface="Times New Roman"/>
              </a:rPr>
              <a:t>y</a:t>
            </a:r>
            <a:r>
              <a:rPr dirty="0" baseline="-23809" sz="1050" i="1">
                <a:latin typeface="Times New Roman"/>
                <a:cs typeface="Times New Roman"/>
              </a:rPr>
              <a:t>a</a:t>
            </a:r>
            <a:r>
              <a:rPr dirty="0" baseline="-23809" sz="1050" spc="-7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894715">
              <a:lnSpc>
                <a:spcPts val="1395"/>
              </a:lnSpc>
            </a:pP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baseline="-23809" sz="1050" spc="-37">
                <a:latin typeface="Times New Roman"/>
                <a:cs typeface="Times New Roman"/>
              </a:rPr>
              <a:t>L</a:t>
            </a:r>
            <a:endParaRPr baseline="-23809" sz="1050">
              <a:latin typeface="Times New Roman"/>
              <a:cs typeface="Times New Roman"/>
            </a:endParaRPr>
          </a:p>
          <a:p>
            <a:pPr algn="r" marR="789305">
              <a:lnSpc>
                <a:spcPct val="100000"/>
              </a:lnSpc>
              <a:spcBef>
                <a:spcPts val="505"/>
              </a:spcBef>
            </a:pP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b</a:t>
            </a:r>
            <a:r>
              <a:rPr dirty="0" baseline="-23809" sz="1050">
                <a:latin typeface="Symbol"/>
                <a:cs typeface="Symbol"/>
              </a:rPr>
              <a:t></a:t>
            </a:r>
            <a:r>
              <a:rPr dirty="0" baseline="-23809" sz="1050" i="1">
                <a:latin typeface="Times New Roman"/>
                <a:cs typeface="Times New Roman"/>
              </a:rPr>
              <a:t>a</a:t>
            </a:r>
            <a:r>
              <a:rPr dirty="0" baseline="-23809" sz="1050" spc="60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algn="r" marR="786765">
              <a:lnSpc>
                <a:spcPct val="100000"/>
              </a:lnSpc>
              <a:spcBef>
                <a:spcPts val="670"/>
              </a:spcBef>
              <a:tabLst>
                <a:tab pos="1756410" algn="l"/>
              </a:tabLst>
            </a:pPr>
            <a:r>
              <a:rPr dirty="0" sz="1000" spc="-10" b="1" i="1">
                <a:latin typeface="Times New Roman"/>
                <a:cs typeface="Times New Roman"/>
              </a:rPr>
              <a:t>Communication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baseline="-16666" sz="1500" b="1" i="1">
                <a:latin typeface="Times New Roman"/>
                <a:cs typeface="Times New Roman"/>
              </a:rPr>
              <a:t>exchange</a:t>
            </a:r>
            <a:r>
              <a:rPr dirty="0" baseline="-16666" sz="1500" spc="225" b="1" i="1">
                <a:latin typeface="Times New Roman"/>
                <a:cs typeface="Times New Roman"/>
              </a:rPr>
              <a:t>  </a:t>
            </a:r>
            <a:r>
              <a:rPr dirty="0" baseline="-11574" sz="1800" i="1">
                <a:latin typeface="Times New Roman"/>
                <a:cs typeface="Times New Roman"/>
              </a:rPr>
              <a:t>u</a:t>
            </a:r>
            <a:r>
              <a:rPr dirty="0" baseline="-43650" sz="1050" i="1">
                <a:latin typeface="Times New Roman"/>
                <a:cs typeface="Times New Roman"/>
              </a:rPr>
              <a:t>a</a:t>
            </a:r>
            <a:r>
              <a:rPr dirty="0" baseline="-43650" sz="1050">
                <a:latin typeface="Symbol"/>
                <a:cs typeface="Symbol"/>
              </a:rPr>
              <a:t></a:t>
            </a:r>
            <a:r>
              <a:rPr dirty="0" baseline="-43650" sz="1050" i="1">
                <a:latin typeface="Times New Roman"/>
                <a:cs typeface="Times New Roman"/>
              </a:rPr>
              <a:t>b</a:t>
            </a:r>
            <a:r>
              <a:rPr dirty="0" baseline="-43650" sz="1050" spc="-22" i="1">
                <a:latin typeface="Times New Roman"/>
                <a:cs typeface="Times New Roman"/>
              </a:rPr>
              <a:t> </a:t>
            </a:r>
            <a:r>
              <a:rPr dirty="0" baseline="-11574" sz="1800" spc="-37">
                <a:latin typeface="Times New Roman"/>
                <a:cs typeface="Times New Roman"/>
              </a:rPr>
              <a:t>(</a:t>
            </a:r>
            <a:r>
              <a:rPr dirty="0" baseline="-11574" sz="1800" spc="-37" i="1">
                <a:latin typeface="Times New Roman"/>
                <a:cs typeface="Times New Roman"/>
              </a:rPr>
              <a:t>t</a:t>
            </a:r>
            <a:r>
              <a:rPr dirty="0" baseline="-11574" sz="1800" spc="-37">
                <a:latin typeface="Times New Roman"/>
                <a:cs typeface="Times New Roman"/>
              </a:rPr>
              <a:t>)</a:t>
            </a:r>
            <a:endParaRPr baseline="-11574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30"/>
              </a:spcBef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ts val="1100"/>
              </a:lnSpc>
              <a:tabLst>
                <a:tab pos="3608704" algn="l"/>
              </a:tabLst>
            </a:pPr>
            <a:r>
              <a:rPr dirty="0" sz="1000" spc="-10" b="1" i="1">
                <a:latin typeface="Times New Roman"/>
                <a:cs typeface="Times New Roman"/>
              </a:rPr>
              <a:t>reference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sz="1000" spc="-50" b="1" i="1">
                <a:latin typeface="Times New Roman"/>
                <a:cs typeface="Times New Roman"/>
              </a:rPr>
              <a:t>o</a:t>
            </a:r>
            <a:endParaRPr sz="1000">
              <a:latin typeface="Times New Roman"/>
              <a:cs typeface="Times New Roman"/>
            </a:endParaRPr>
          </a:p>
          <a:p>
            <a:pPr marL="942340">
              <a:lnSpc>
                <a:spcPts val="1105"/>
              </a:lnSpc>
              <a:tabLst>
                <a:tab pos="1583055" algn="l"/>
                <a:tab pos="2820670" algn="l"/>
              </a:tabLst>
            </a:pPr>
            <a:r>
              <a:rPr dirty="0" sz="1200" spc="-10">
                <a:latin typeface="Times New Roman"/>
                <a:cs typeface="Times New Roman"/>
              </a:rPr>
              <a:t>x</a:t>
            </a:r>
            <a:r>
              <a:rPr dirty="0" sz="1200" spc="-195">
                <a:latin typeface="Times New Roman"/>
                <a:cs typeface="Times New Roman"/>
              </a:rPr>
              <a:t> </a:t>
            </a:r>
            <a:r>
              <a:rPr dirty="0" baseline="-23809" sz="1050" spc="-75">
                <a:latin typeface="Times New Roman"/>
                <a:cs typeface="Times New Roman"/>
              </a:rPr>
              <a:t>L</a:t>
            </a:r>
            <a:r>
              <a:rPr dirty="0" baseline="-23809" sz="1050">
                <a:latin typeface="Times New Roman"/>
                <a:cs typeface="Times New Roman"/>
              </a:rPr>
              <a:t>	</a:t>
            </a:r>
            <a:r>
              <a:rPr dirty="0" baseline="-23809" sz="1050" spc="-75">
                <a:latin typeface="Times New Roman"/>
                <a:cs typeface="Times New Roman"/>
              </a:rPr>
              <a:t>u</a:t>
            </a:r>
            <a:r>
              <a:rPr dirty="0" baseline="-23809" sz="1050">
                <a:latin typeface="Times New Roman"/>
                <a:cs typeface="Times New Roman"/>
              </a:rPr>
              <a:t>	</a:t>
            </a:r>
            <a:r>
              <a:rPr dirty="0" baseline="5555" sz="1500" spc="-15" b="1">
                <a:latin typeface="Calibri"/>
                <a:cs typeface="Calibri"/>
              </a:rPr>
              <a:t>PROCESS</a:t>
            </a:r>
            <a:endParaRPr baseline="5555" sz="1500">
              <a:latin typeface="Calibri"/>
              <a:cs typeface="Calibri"/>
            </a:endParaRPr>
          </a:p>
          <a:p>
            <a:pPr algn="ctr" marL="21590">
              <a:lnSpc>
                <a:spcPts val="910"/>
              </a:lnSpc>
              <a:tabLst>
                <a:tab pos="2002789" algn="l"/>
                <a:tab pos="3629660" algn="l"/>
              </a:tabLst>
            </a:pPr>
            <a:r>
              <a:rPr dirty="0" baseline="2314" sz="1800" spc="-104" i="1">
                <a:latin typeface="Times New Roman"/>
                <a:cs typeface="Times New Roman"/>
              </a:rPr>
              <a:t>r</a:t>
            </a:r>
            <a:r>
              <a:rPr dirty="0" baseline="-19841" sz="1050" spc="-104" i="1">
                <a:latin typeface="Times New Roman"/>
                <a:cs typeface="Times New Roman"/>
              </a:rPr>
              <a:t>b</a:t>
            </a:r>
            <a:r>
              <a:rPr dirty="0" baseline="-19841" sz="1050" spc="-15" i="1">
                <a:latin typeface="Times New Roman"/>
                <a:cs typeface="Times New Roman"/>
              </a:rPr>
              <a:t> </a:t>
            </a:r>
            <a:r>
              <a:rPr dirty="0" baseline="2314" sz="1800" spc="-37">
                <a:latin typeface="Times New Roman"/>
                <a:cs typeface="Times New Roman"/>
              </a:rPr>
              <a:t>(</a:t>
            </a:r>
            <a:r>
              <a:rPr dirty="0" baseline="2314" sz="1800" spc="-37" i="1">
                <a:latin typeface="Times New Roman"/>
                <a:cs typeface="Times New Roman"/>
              </a:rPr>
              <a:t>t</a:t>
            </a:r>
            <a:r>
              <a:rPr dirty="0" baseline="2314" sz="1800" spc="-37">
                <a:latin typeface="Times New Roman"/>
                <a:cs typeface="Times New Roman"/>
              </a:rPr>
              <a:t>)</a:t>
            </a:r>
            <a:r>
              <a:rPr dirty="0" baseline="2314" sz="1800">
                <a:latin typeface="Times New Roman"/>
                <a:cs typeface="Times New Roman"/>
              </a:rPr>
              <a:t>	</a:t>
            </a:r>
            <a:r>
              <a:rPr dirty="0" sz="1000" spc="-20" b="1" i="1">
                <a:latin typeface="Times New Roman"/>
                <a:cs typeface="Times New Roman"/>
              </a:rPr>
              <a:t>input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baseline="23148" sz="1800" i="1">
                <a:latin typeface="Times New Roman"/>
                <a:cs typeface="Times New Roman"/>
              </a:rPr>
              <a:t>y</a:t>
            </a:r>
            <a:r>
              <a:rPr dirty="0" baseline="15873" sz="1050" i="1">
                <a:latin typeface="Times New Roman"/>
                <a:cs typeface="Times New Roman"/>
              </a:rPr>
              <a:t>b</a:t>
            </a:r>
            <a:r>
              <a:rPr dirty="0" baseline="15873" sz="1050" spc="-52" i="1">
                <a:latin typeface="Times New Roman"/>
                <a:cs typeface="Times New Roman"/>
              </a:rPr>
              <a:t> </a:t>
            </a:r>
            <a:r>
              <a:rPr dirty="0" baseline="23148" sz="1800" spc="-37">
                <a:latin typeface="Times New Roman"/>
                <a:cs typeface="Times New Roman"/>
              </a:rPr>
              <a:t>(</a:t>
            </a:r>
            <a:r>
              <a:rPr dirty="0" baseline="23148" sz="1800" spc="-37" i="1">
                <a:latin typeface="Times New Roman"/>
                <a:cs typeface="Times New Roman"/>
              </a:rPr>
              <a:t>t</a:t>
            </a:r>
            <a:r>
              <a:rPr dirty="0" baseline="23148" sz="1800" spc="-37">
                <a:latin typeface="Times New Roman"/>
                <a:cs typeface="Times New Roman"/>
              </a:rPr>
              <a:t>)</a:t>
            </a:r>
            <a:endParaRPr baseline="23148" sz="1800">
              <a:latin typeface="Times New Roman"/>
              <a:cs typeface="Times New Roman"/>
            </a:endParaRPr>
          </a:p>
          <a:p>
            <a:pPr algn="ctr" marR="1372870">
              <a:lnSpc>
                <a:spcPts val="835"/>
              </a:lnSpc>
            </a:pP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baseline="-23809" sz="1050">
                <a:latin typeface="Times New Roman"/>
                <a:cs typeface="Times New Roman"/>
              </a:rPr>
              <a:t>L</a:t>
            </a:r>
            <a:r>
              <a:rPr dirty="0" baseline="-23809" sz="105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Ax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baseline="-23809" sz="1050" spc="-37">
                <a:latin typeface="Times New Roman"/>
                <a:cs typeface="Times New Roman"/>
              </a:rPr>
              <a:t>u</a:t>
            </a:r>
            <a:endParaRPr baseline="-23809" sz="1050">
              <a:latin typeface="Times New Roman"/>
              <a:cs typeface="Times New Roman"/>
            </a:endParaRPr>
          </a:p>
          <a:p>
            <a:pPr algn="ctr" marL="263525">
              <a:lnSpc>
                <a:spcPts val="1125"/>
              </a:lnSpc>
            </a:pP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b</a:t>
            </a:r>
            <a:r>
              <a:rPr dirty="0" baseline="-23809" sz="1050" spc="-44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1200">
              <a:latin typeface="Times New Roman"/>
              <a:cs typeface="Times New Roman"/>
            </a:endParaRPr>
          </a:p>
          <a:p>
            <a:pPr marL="2101215">
              <a:lnSpc>
                <a:spcPct val="100000"/>
              </a:lnSpc>
            </a:pPr>
            <a:r>
              <a:rPr dirty="0" sz="1000" spc="-10" b="1" i="1">
                <a:latin typeface="Times New Roman"/>
                <a:cs typeface="Times New Roman"/>
              </a:rPr>
              <a:t>measurements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252984" y="981455"/>
            <a:ext cx="8711565" cy="5401310"/>
            <a:chOff x="252984" y="981455"/>
            <a:chExt cx="8711565" cy="540131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54880" y="2758439"/>
              <a:ext cx="2731007" cy="127101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4768" y="3499104"/>
              <a:ext cx="496823" cy="37795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5999" y="3514344"/>
              <a:ext cx="941831" cy="52120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5984" y="3340607"/>
              <a:ext cx="1097280" cy="135940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0423" y="3764279"/>
              <a:ext cx="2727960" cy="127406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20312" y="4507991"/>
              <a:ext cx="496824" cy="37490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71543" y="4523232"/>
              <a:ext cx="941831" cy="521207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1528" y="4346447"/>
              <a:ext cx="1097279" cy="135940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9799" y="4126991"/>
              <a:ext cx="2727959" cy="127101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09688" y="4867655"/>
              <a:ext cx="496824" cy="374903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57872" y="4882896"/>
              <a:ext cx="944879" cy="521208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70904" y="4709159"/>
              <a:ext cx="1094231" cy="1359408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58768" y="4968240"/>
              <a:ext cx="2727960" cy="1274064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8655" y="5711952"/>
              <a:ext cx="496824" cy="374903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9887" y="5727191"/>
              <a:ext cx="941832" cy="521207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41263" y="3916679"/>
              <a:ext cx="1045463" cy="1063752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94560" y="2447544"/>
              <a:ext cx="893063" cy="1578863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2647" y="4175760"/>
              <a:ext cx="1758695" cy="1161287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252984" y="981455"/>
              <a:ext cx="8711565" cy="5401310"/>
            </a:xfrm>
            <a:custGeom>
              <a:avLst/>
              <a:gdLst/>
              <a:ahLst/>
              <a:cxnLst/>
              <a:rect l="l" t="t" r="r" b="b"/>
              <a:pathLst>
                <a:path w="8711565" h="5401310">
                  <a:moveTo>
                    <a:pt x="8711184" y="0"/>
                  </a:moveTo>
                  <a:lnTo>
                    <a:pt x="0" y="0"/>
                  </a:lnTo>
                  <a:lnTo>
                    <a:pt x="0" y="5401056"/>
                  </a:lnTo>
                  <a:lnTo>
                    <a:pt x="8711184" y="5401056"/>
                  </a:lnTo>
                  <a:lnTo>
                    <a:pt x="8711184" y="0"/>
                  </a:lnTo>
                  <a:close/>
                </a:path>
              </a:pathLst>
            </a:custGeom>
            <a:solidFill>
              <a:srgbClr val="FFFFFF">
                <a:alpha val="87841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690473" y="2013280"/>
            <a:ext cx="6249670" cy="2221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6235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Microrredes</a:t>
            </a:r>
            <a:r>
              <a:rPr dirty="0" sz="24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2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energía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Centro</a:t>
            </a:r>
            <a:r>
              <a:rPr dirty="0" sz="24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Nacional</a:t>
            </a:r>
            <a:r>
              <a:rPr dirty="0" sz="2400" spc="-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del</a:t>
            </a:r>
            <a:r>
              <a:rPr dirty="0" sz="2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Hidrógeno</a:t>
            </a:r>
            <a:endParaRPr sz="2400">
              <a:latin typeface="Arial"/>
              <a:cs typeface="Arial"/>
            </a:endParaRPr>
          </a:p>
          <a:p>
            <a:pPr marL="356235" indent="-343535">
              <a:lnSpc>
                <a:spcPct val="100000"/>
              </a:lnSpc>
              <a:buAutoNum type="arabicPeriod"/>
              <a:tabLst>
                <a:tab pos="356235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Control</a:t>
            </a:r>
            <a:r>
              <a:rPr dirty="0" sz="24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Predictivo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2400" b="1">
                <a:solidFill>
                  <a:srgbClr val="41A62A"/>
                </a:solidFill>
                <a:latin typeface="Arial"/>
                <a:cs typeface="Arial"/>
              </a:rPr>
              <a:t>Optimización</a:t>
            </a:r>
            <a:r>
              <a:rPr dirty="0" sz="2400" spc="-5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41A62A"/>
                </a:solidFill>
                <a:latin typeface="Arial"/>
                <a:cs typeface="Arial"/>
              </a:rPr>
              <a:t>económica</a:t>
            </a:r>
            <a:r>
              <a:rPr dirty="0" sz="2400" spc="-4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41A62A"/>
                </a:solidFill>
                <a:latin typeface="Arial"/>
                <a:cs typeface="Arial"/>
              </a:rPr>
              <a:t>de</a:t>
            </a:r>
            <a:r>
              <a:rPr dirty="0" sz="2400" spc="-3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41A62A"/>
                </a:solidFill>
                <a:latin typeface="Arial"/>
                <a:cs typeface="Arial"/>
              </a:rPr>
              <a:t>microrredes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Calidad</a:t>
            </a:r>
            <a:r>
              <a:rPr dirty="0" sz="24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24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Suministro</a:t>
            </a:r>
            <a:r>
              <a:rPr dirty="0" sz="2400" spc="-6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en</a:t>
            </a:r>
            <a:r>
              <a:rPr dirty="0" sz="24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Microrredes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Conclusiones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612648" y="1341119"/>
            <a:ext cx="7343140" cy="576580"/>
            <a:chOff x="612648" y="1341119"/>
            <a:chExt cx="7343140" cy="576580"/>
          </a:xfrm>
        </p:grpSpPr>
        <p:sp>
          <p:nvSpPr>
            <p:cNvPr id="28" name="object 28" descr=""/>
            <p:cNvSpPr/>
            <p:nvPr/>
          </p:nvSpPr>
          <p:spPr>
            <a:xfrm>
              <a:off x="612648" y="1414271"/>
              <a:ext cx="7199630" cy="502920"/>
            </a:xfrm>
            <a:custGeom>
              <a:avLst/>
              <a:gdLst/>
              <a:ahLst/>
              <a:cxnLst/>
              <a:rect l="l" t="t" r="r" b="b"/>
              <a:pathLst>
                <a:path w="7199630" h="502919">
                  <a:moveTo>
                    <a:pt x="7199376" y="0"/>
                  </a:moveTo>
                  <a:lnTo>
                    <a:pt x="0" y="0"/>
                  </a:lnTo>
                  <a:lnTo>
                    <a:pt x="0" y="502920"/>
                  </a:lnTo>
                  <a:lnTo>
                    <a:pt x="7199376" y="502920"/>
                  </a:lnTo>
                  <a:lnTo>
                    <a:pt x="7199376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5904" y="1341119"/>
              <a:ext cx="7199376" cy="505967"/>
            </a:xfrm>
            <a:prstGeom prst="rect">
              <a:avLst/>
            </a:prstGeom>
          </p:spPr>
        </p:pic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612648" y="1414272"/>
            <a:ext cx="7199630" cy="5029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78460">
              <a:lnSpc>
                <a:spcPts val="3060"/>
              </a:lnSpc>
            </a:pPr>
            <a:r>
              <a:rPr dirty="0" sz="2800" spc="-10"/>
              <a:t>Indice</a:t>
            </a:r>
            <a:endParaRPr sz="2800"/>
          </a:p>
        </p:txBody>
      </p:sp>
      <p:sp>
        <p:nvSpPr>
          <p:cNvPr id="31" name="object 3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32" name="object 3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43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3488" y="717296"/>
            <a:ext cx="396049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2E9E37"/>
                </a:solidFill>
              </a:rPr>
              <a:t>Mercado</a:t>
            </a:r>
            <a:r>
              <a:rPr dirty="0" sz="3600" spc="-70">
                <a:solidFill>
                  <a:srgbClr val="2E9E37"/>
                </a:solidFill>
              </a:rPr>
              <a:t> </a:t>
            </a:r>
            <a:r>
              <a:rPr dirty="0" sz="3600" spc="-10">
                <a:solidFill>
                  <a:srgbClr val="2E9E37"/>
                </a:solidFill>
              </a:rPr>
              <a:t>Eléctrico</a:t>
            </a:r>
            <a:endParaRPr sz="3600"/>
          </a:p>
        </p:txBody>
      </p:sp>
      <p:grpSp>
        <p:nvGrpSpPr>
          <p:cNvPr id="3" name="object 3" descr=""/>
          <p:cNvGrpSpPr/>
          <p:nvPr/>
        </p:nvGrpSpPr>
        <p:grpSpPr>
          <a:xfrm>
            <a:off x="1545145" y="1197863"/>
            <a:ext cx="7529195" cy="4901565"/>
            <a:chOff x="1545145" y="1197863"/>
            <a:chExt cx="7529195" cy="490156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8384" y="1597152"/>
              <a:ext cx="3246119" cy="19050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770119" y="2395727"/>
              <a:ext cx="664845" cy="271780"/>
            </a:xfrm>
            <a:custGeom>
              <a:avLst/>
              <a:gdLst/>
              <a:ahLst/>
              <a:cxnLst/>
              <a:rect l="l" t="t" r="r" b="b"/>
              <a:pathLst>
                <a:path w="664845" h="271780">
                  <a:moveTo>
                    <a:pt x="528827" y="0"/>
                  </a:moveTo>
                  <a:lnTo>
                    <a:pt x="528827" y="67818"/>
                  </a:lnTo>
                  <a:lnTo>
                    <a:pt x="0" y="67818"/>
                  </a:lnTo>
                  <a:lnTo>
                    <a:pt x="0" y="203454"/>
                  </a:lnTo>
                  <a:lnTo>
                    <a:pt x="528827" y="203454"/>
                  </a:lnTo>
                  <a:lnTo>
                    <a:pt x="528827" y="271272"/>
                  </a:lnTo>
                  <a:lnTo>
                    <a:pt x="664463" y="135636"/>
                  </a:lnTo>
                  <a:lnTo>
                    <a:pt x="52882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770119" y="2395727"/>
              <a:ext cx="664845" cy="271780"/>
            </a:xfrm>
            <a:custGeom>
              <a:avLst/>
              <a:gdLst/>
              <a:ahLst/>
              <a:cxnLst/>
              <a:rect l="l" t="t" r="r" b="b"/>
              <a:pathLst>
                <a:path w="664845" h="271780">
                  <a:moveTo>
                    <a:pt x="0" y="67818"/>
                  </a:moveTo>
                  <a:lnTo>
                    <a:pt x="528827" y="67818"/>
                  </a:lnTo>
                  <a:lnTo>
                    <a:pt x="528827" y="0"/>
                  </a:lnTo>
                  <a:lnTo>
                    <a:pt x="664463" y="135636"/>
                  </a:lnTo>
                  <a:lnTo>
                    <a:pt x="528827" y="271272"/>
                  </a:lnTo>
                  <a:lnTo>
                    <a:pt x="528827" y="203454"/>
                  </a:lnTo>
                  <a:lnTo>
                    <a:pt x="0" y="203454"/>
                  </a:lnTo>
                  <a:lnTo>
                    <a:pt x="0" y="67818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80887" y="1197863"/>
              <a:ext cx="3493008" cy="262128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49908" y="1485900"/>
              <a:ext cx="0" cy="4608830"/>
            </a:xfrm>
            <a:custGeom>
              <a:avLst/>
              <a:gdLst/>
              <a:ahLst/>
              <a:cxnLst/>
              <a:rect l="l" t="t" r="r" b="b"/>
              <a:pathLst>
                <a:path w="0" h="4608830">
                  <a:moveTo>
                    <a:pt x="0" y="0"/>
                  </a:moveTo>
                  <a:lnTo>
                    <a:pt x="0" y="4608512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231444" y="4383989"/>
            <a:ext cx="134239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0519E"/>
                </a:solidFill>
                <a:latin typeface="Arial"/>
                <a:cs typeface="Arial"/>
              </a:rPr>
              <a:t>OPERADOR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46960" y="4492752"/>
            <a:ext cx="1664208" cy="1673352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2148332" y="5384038"/>
            <a:ext cx="1899285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b="1">
                <a:solidFill>
                  <a:srgbClr val="006FC0"/>
                </a:solidFill>
                <a:latin typeface="Arial"/>
                <a:cs typeface="Arial"/>
              </a:rPr>
              <a:t>Generación</a:t>
            </a:r>
            <a:r>
              <a:rPr dirty="0" sz="1400" spc="36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6FC0"/>
                </a:solidFill>
                <a:latin typeface="Arial"/>
                <a:cs typeface="Arial"/>
              </a:rPr>
              <a:t>Demanda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939790" y="1081277"/>
            <a:ext cx="1664335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Mercado</a:t>
            </a:r>
            <a:r>
              <a:rPr dirty="0" sz="1400" spc="-6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Intradiario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020951" y="4303521"/>
            <a:ext cx="196850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Servicio</a:t>
            </a:r>
            <a:r>
              <a:rPr dirty="0" sz="14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dirty="0" sz="1400" spc="-5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Regulación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320040" y="3858767"/>
            <a:ext cx="8647430" cy="2524125"/>
            <a:chOff x="320040" y="3858767"/>
            <a:chExt cx="8647430" cy="2524125"/>
          </a:xfrm>
        </p:grpSpPr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66487" y="3913631"/>
              <a:ext cx="4300727" cy="2468880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324612" y="3863339"/>
              <a:ext cx="8353425" cy="72390"/>
            </a:xfrm>
            <a:custGeom>
              <a:avLst/>
              <a:gdLst/>
              <a:ahLst/>
              <a:cxnLst/>
              <a:rect l="l" t="t" r="r" b="b"/>
              <a:pathLst>
                <a:path w="8353425" h="72389">
                  <a:moveTo>
                    <a:pt x="0" y="0"/>
                  </a:moveTo>
                  <a:lnTo>
                    <a:pt x="8352917" y="72009"/>
                  </a:lnTo>
                </a:path>
              </a:pathLst>
            </a:custGeom>
            <a:ln w="9143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4944236" y="3939032"/>
            <a:ext cx="140081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10" b="1">
                <a:solidFill>
                  <a:srgbClr val="006FC0"/>
                </a:solidFill>
                <a:latin typeface="Arial"/>
                <a:cs typeface="Arial"/>
              </a:rPr>
              <a:t>Desviación</a:t>
            </a:r>
            <a:r>
              <a:rPr dirty="0" sz="1000" spc="2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6FC0"/>
                </a:solidFill>
                <a:latin typeface="Arial"/>
                <a:cs typeface="Arial"/>
              </a:rPr>
              <a:t>Frecuencia</a:t>
            </a:r>
            <a:endParaRPr sz="100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29" name="object 2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43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18" name="object 18" descr=""/>
          <p:cNvSpPr txBox="1"/>
          <p:nvPr/>
        </p:nvSpPr>
        <p:spPr>
          <a:xfrm>
            <a:off x="4966208" y="4222750"/>
            <a:ext cx="53594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10" b="1">
                <a:solidFill>
                  <a:srgbClr val="006FC0"/>
                </a:solidFill>
                <a:latin typeface="Arial"/>
                <a:cs typeface="Arial"/>
              </a:rPr>
              <a:t>Primaria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507606" y="3952113"/>
            <a:ext cx="71501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10" b="1">
                <a:solidFill>
                  <a:srgbClr val="006FC0"/>
                </a:solidFill>
                <a:latin typeface="Arial"/>
                <a:cs typeface="Arial"/>
              </a:rPr>
              <a:t>Secundaria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525259" y="4252976"/>
            <a:ext cx="2101850" cy="3232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1165"/>
              </a:lnSpc>
              <a:spcBef>
                <a:spcPts val="105"/>
              </a:spcBef>
            </a:pPr>
            <a:r>
              <a:rPr dirty="0" sz="1000" spc="-10" b="1">
                <a:solidFill>
                  <a:srgbClr val="006FC0"/>
                </a:solidFill>
                <a:latin typeface="Arial"/>
                <a:cs typeface="Arial"/>
              </a:rPr>
              <a:t>Terciaria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65"/>
              </a:lnSpc>
            </a:pPr>
            <a:r>
              <a:rPr dirty="0" sz="1000" spc="-10" b="1">
                <a:solidFill>
                  <a:srgbClr val="006FC0"/>
                </a:solidFill>
                <a:latin typeface="Arial"/>
                <a:cs typeface="Arial"/>
              </a:rPr>
              <a:t>Directamente</a:t>
            </a:r>
            <a:r>
              <a:rPr dirty="0" sz="1000" spc="3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6FC0"/>
                </a:solidFill>
                <a:latin typeface="Arial"/>
                <a:cs typeface="Arial"/>
              </a:rPr>
              <a:t>Activada/Planificada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371782" y="4763454"/>
            <a:ext cx="321310" cy="1435735"/>
          </a:xfrm>
          <a:prstGeom prst="rect">
            <a:avLst/>
          </a:prstGeom>
        </p:spPr>
        <p:txBody>
          <a:bodyPr wrap="square" lIns="0" tIns="1270" rIns="0" bIns="0" rtlCol="0" vert="vert27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dirty="0" sz="1000" spc="-10" b="1">
                <a:solidFill>
                  <a:srgbClr val="006FC0"/>
                </a:solidFill>
                <a:latin typeface="Arial"/>
                <a:cs typeface="Arial"/>
              </a:rPr>
              <a:t>Desviación</a:t>
            </a:r>
            <a:r>
              <a:rPr dirty="0" sz="1000" spc="2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6FC0"/>
                </a:solidFill>
                <a:latin typeface="Arial"/>
                <a:cs typeface="Arial"/>
              </a:rPr>
              <a:t>Frecuencia/ </a:t>
            </a:r>
            <a:r>
              <a:rPr dirty="0" sz="1000" b="1">
                <a:solidFill>
                  <a:srgbClr val="006FC0"/>
                </a:solidFill>
                <a:latin typeface="Arial"/>
                <a:cs typeface="Arial"/>
              </a:rPr>
              <a:t>Potencia</a:t>
            </a:r>
            <a:r>
              <a:rPr dirty="0" sz="1000" spc="-5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6FC0"/>
                </a:solidFill>
                <a:latin typeface="Arial"/>
                <a:cs typeface="Arial"/>
              </a:rPr>
              <a:t>Activada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300598" y="6311900"/>
            <a:ext cx="27051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b="1">
                <a:solidFill>
                  <a:srgbClr val="006FC0"/>
                </a:solidFill>
                <a:latin typeface="Arial"/>
                <a:cs typeface="Arial"/>
              </a:rPr>
              <a:t>30</a:t>
            </a:r>
            <a:r>
              <a:rPr dirty="0" sz="1000" spc="-2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000" spc="-50" b="1">
                <a:solidFill>
                  <a:srgbClr val="006FC0"/>
                </a:solidFill>
                <a:latin typeface="Arial"/>
                <a:cs typeface="Arial"/>
              </a:rPr>
              <a:t>s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237478" y="6311900"/>
            <a:ext cx="42735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b="1">
                <a:solidFill>
                  <a:srgbClr val="006FC0"/>
                </a:solidFill>
                <a:latin typeface="Arial"/>
                <a:cs typeface="Arial"/>
              </a:rPr>
              <a:t>15</a:t>
            </a:r>
            <a:r>
              <a:rPr dirty="0" sz="1000" spc="-25" b="1">
                <a:solidFill>
                  <a:srgbClr val="006FC0"/>
                </a:solidFill>
                <a:latin typeface="Arial"/>
                <a:cs typeface="Arial"/>
              </a:rPr>
              <a:t> min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7665211" y="6311900"/>
            <a:ext cx="40767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b="1">
                <a:solidFill>
                  <a:srgbClr val="006FC0"/>
                </a:solidFill>
                <a:latin typeface="Arial"/>
                <a:cs typeface="Arial"/>
              </a:rPr>
              <a:t>1</a:t>
            </a:r>
            <a:r>
              <a:rPr dirty="0" sz="1000" spc="-20" b="1">
                <a:solidFill>
                  <a:srgbClr val="006FC0"/>
                </a:solidFill>
                <a:latin typeface="Arial"/>
                <a:cs typeface="Arial"/>
              </a:rPr>
              <a:t> hora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8622283" y="6311900"/>
            <a:ext cx="48450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10" b="1">
                <a:solidFill>
                  <a:srgbClr val="006FC0"/>
                </a:solidFill>
                <a:latin typeface="Arial"/>
                <a:cs typeface="Arial"/>
              </a:rPr>
              <a:t>Tiempo</a:t>
            </a:r>
            <a:endParaRPr sz="10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82092" y="4561425"/>
            <a:ext cx="1416685" cy="1630680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marL="283845">
              <a:lnSpc>
                <a:spcPct val="100000"/>
              </a:lnSpc>
              <a:spcBef>
                <a:spcPts val="819"/>
              </a:spcBef>
            </a:pPr>
            <a:r>
              <a:rPr dirty="0" sz="1800" spc="-10" b="1">
                <a:solidFill>
                  <a:srgbClr val="00519E"/>
                </a:solidFill>
                <a:latin typeface="Arial"/>
                <a:cs typeface="Arial"/>
              </a:rPr>
              <a:t>SISTEMA</a:t>
            </a:r>
            <a:endParaRPr sz="1800">
              <a:latin typeface="Arial"/>
              <a:cs typeface="Arial"/>
            </a:endParaRPr>
          </a:p>
          <a:p>
            <a:pPr marL="71120" marR="256540">
              <a:lnSpc>
                <a:spcPct val="100000"/>
              </a:lnSpc>
              <a:spcBef>
                <a:spcPts val="550"/>
              </a:spcBef>
            </a:pP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(Continuidad </a:t>
            </a: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dirty="0" sz="1400" spc="-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Seguridad)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805"/>
              </a:spcBef>
            </a:pP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(Coordinación </a:t>
            </a: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Sist.</a:t>
            </a:r>
            <a:r>
              <a:rPr dirty="0" sz="1400" spc="-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Producción </a:t>
            </a: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dirty="0" sz="1400" spc="-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transporte)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82371" y="1351229"/>
            <a:ext cx="4305935" cy="24784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066925">
              <a:lnSpc>
                <a:spcPct val="100000"/>
              </a:lnSpc>
              <a:spcBef>
                <a:spcPts val="95"/>
              </a:spcBef>
            </a:pP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Mercado</a:t>
            </a:r>
            <a:r>
              <a:rPr dirty="0" sz="1400" spc="-5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Diario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40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ts val="2135"/>
              </a:lnSpc>
              <a:spcBef>
                <a:spcPts val="5"/>
              </a:spcBef>
            </a:pPr>
            <a:r>
              <a:rPr dirty="0" sz="1800" spc="-10" b="1">
                <a:solidFill>
                  <a:srgbClr val="00519E"/>
                </a:solidFill>
                <a:latin typeface="Arial"/>
                <a:cs typeface="Arial"/>
              </a:rPr>
              <a:t>OPERADOR</a:t>
            </a:r>
            <a:endParaRPr sz="1800">
              <a:latin typeface="Arial"/>
              <a:cs typeface="Arial"/>
            </a:endParaRPr>
          </a:p>
          <a:p>
            <a:pPr marL="48895">
              <a:lnSpc>
                <a:spcPts val="2135"/>
              </a:lnSpc>
            </a:pPr>
            <a:r>
              <a:rPr dirty="0" sz="1800" spc="-10" b="1">
                <a:solidFill>
                  <a:srgbClr val="00519E"/>
                </a:solidFill>
                <a:latin typeface="Arial"/>
                <a:cs typeface="Arial"/>
              </a:rPr>
              <a:t>MERCADO</a:t>
            </a:r>
            <a:endParaRPr sz="1800">
              <a:latin typeface="Arial"/>
              <a:cs typeface="Arial"/>
            </a:endParaRPr>
          </a:p>
          <a:p>
            <a:pPr marL="54610" marR="2965450">
              <a:lnSpc>
                <a:spcPct val="100000"/>
              </a:lnSpc>
              <a:spcBef>
                <a:spcPts val="1250"/>
              </a:spcBef>
            </a:pPr>
            <a:r>
              <a:rPr dirty="0" sz="1400" spc="-20" b="1">
                <a:solidFill>
                  <a:srgbClr val="FF0000"/>
                </a:solidFill>
                <a:latin typeface="Arial"/>
                <a:cs typeface="Arial"/>
              </a:rPr>
              <a:t>(Transacciones 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Económicas </a:t>
            </a: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Oferta</a:t>
            </a:r>
            <a:r>
              <a:rPr dirty="0" sz="1400" spc="-4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FF0000"/>
                </a:solidFill>
                <a:latin typeface="Arial"/>
                <a:cs typeface="Arial"/>
              </a:rPr>
              <a:t>y 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Demanda)</a:t>
            </a:r>
            <a:endParaRPr sz="1400">
              <a:latin typeface="Arial"/>
              <a:cs typeface="Arial"/>
            </a:endParaRPr>
          </a:p>
          <a:p>
            <a:pPr marL="2105025">
              <a:lnSpc>
                <a:spcPts val="1825"/>
              </a:lnSpc>
            </a:pPr>
            <a:r>
              <a:rPr dirty="0" sz="1800" spc="-10" b="1">
                <a:solidFill>
                  <a:srgbClr val="41A62A"/>
                </a:solidFill>
                <a:latin typeface="Arial"/>
                <a:cs typeface="Arial"/>
              </a:rPr>
              <a:t>8-</a:t>
            </a:r>
            <a:r>
              <a:rPr dirty="0" sz="1800" b="1">
                <a:solidFill>
                  <a:srgbClr val="41A62A"/>
                </a:solidFill>
                <a:latin typeface="Arial"/>
                <a:cs typeface="Arial"/>
              </a:rPr>
              <a:t>10</a:t>
            </a:r>
            <a:r>
              <a:rPr dirty="0" sz="1800" spc="-1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41A62A"/>
                </a:solidFill>
                <a:latin typeface="Arial"/>
                <a:cs typeface="Arial"/>
              </a:rPr>
              <a:t>horas</a:t>
            </a:r>
            <a:r>
              <a:rPr dirty="0" sz="1800" spc="-10" b="1">
                <a:solidFill>
                  <a:srgbClr val="41A62A"/>
                </a:solidFill>
                <a:latin typeface="Arial"/>
                <a:cs typeface="Arial"/>
              </a:rPr>
              <a:t> (D-1)/38h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4393" rIns="0" bIns="0" rtlCol="0" vert="horz">
            <a:spAutoFit/>
          </a:bodyPr>
          <a:lstStyle/>
          <a:p>
            <a:pPr marL="121285">
              <a:lnSpc>
                <a:spcPct val="100000"/>
              </a:lnSpc>
              <a:spcBef>
                <a:spcPts val="90"/>
              </a:spcBef>
            </a:pPr>
            <a:r>
              <a:rPr dirty="0" sz="3200">
                <a:solidFill>
                  <a:srgbClr val="2E9E37"/>
                </a:solidFill>
              </a:rPr>
              <a:t>MPC</a:t>
            </a:r>
            <a:r>
              <a:rPr dirty="0" sz="3200" spc="-75">
                <a:solidFill>
                  <a:srgbClr val="2E9E37"/>
                </a:solidFill>
              </a:rPr>
              <a:t> </a:t>
            </a:r>
            <a:r>
              <a:rPr dirty="0" sz="3200" spc="-25">
                <a:solidFill>
                  <a:srgbClr val="2E9E37"/>
                </a:solidFill>
              </a:rPr>
              <a:t>Terciario/Despacho</a:t>
            </a:r>
            <a:r>
              <a:rPr dirty="0" sz="3200" spc="-40">
                <a:solidFill>
                  <a:srgbClr val="2E9E37"/>
                </a:solidFill>
              </a:rPr>
              <a:t> </a:t>
            </a:r>
            <a:r>
              <a:rPr dirty="0" sz="3200" spc="-10">
                <a:solidFill>
                  <a:srgbClr val="2E9E37"/>
                </a:solidFill>
              </a:rPr>
              <a:t>Económico</a:t>
            </a:r>
            <a:endParaRPr sz="3200"/>
          </a:p>
        </p:txBody>
      </p:sp>
      <p:grpSp>
        <p:nvGrpSpPr>
          <p:cNvPr id="3" name="object 3" descr=""/>
          <p:cNvGrpSpPr/>
          <p:nvPr/>
        </p:nvGrpSpPr>
        <p:grpSpPr>
          <a:xfrm>
            <a:off x="1319593" y="1471993"/>
            <a:ext cx="1753235" cy="4417060"/>
            <a:chOff x="1319593" y="1471993"/>
            <a:chExt cx="1753235" cy="4417060"/>
          </a:xfrm>
        </p:grpSpPr>
        <p:sp>
          <p:nvSpPr>
            <p:cNvPr id="4" name="object 4" descr=""/>
            <p:cNvSpPr/>
            <p:nvPr/>
          </p:nvSpPr>
          <p:spPr>
            <a:xfrm>
              <a:off x="1331975" y="1484375"/>
              <a:ext cx="1728470" cy="866140"/>
            </a:xfrm>
            <a:custGeom>
              <a:avLst/>
              <a:gdLst/>
              <a:ahLst/>
              <a:cxnLst/>
              <a:rect l="l" t="t" r="r" b="b"/>
              <a:pathLst>
                <a:path w="1728470" h="866139">
                  <a:moveTo>
                    <a:pt x="1583944" y="0"/>
                  </a:moveTo>
                  <a:lnTo>
                    <a:pt x="144272" y="0"/>
                  </a:lnTo>
                  <a:lnTo>
                    <a:pt x="98690" y="7359"/>
                  </a:lnTo>
                  <a:lnTo>
                    <a:pt x="59088" y="27850"/>
                  </a:lnTo>
                  <a:lnTo>
                    <a:pt x="27850" y="59088"/>
                  </a:lnTo>
                  <a:lnTo>
                    <a:pt x="7359" y="98690"/>
                  </a:lnTo>
                  <a:lnTo>
                    <a:pt x="0" y="144272"/>
                  </a:lnTo>
                  <a:lnTo>
                    <a:pt x="0" y="721360"/>
                  </a:lnTo>
                  <a:lnTo>
                    <a:pt x="7359" y="766941"/>
                  </a:lnTo>
                  <a:lnTo>
                    <a:pt x="27850" y="806543"/>
                  </a:lnTo>
                  <a:lnTo>
                    <a:pt x="59088" y="837781"/>
                  </a:lnTo>
                  <a:lnTo>
                    <a:pt x="98690" y="858272"/>
                  </a:lnTo>
                  <a:lnTo>
                    <a:pt x="144272" y="865632"/>
                  </a:lnTo>
                  <a:lnTo>
                    <a:pt x="1583944" y="865632"/>
                  </a:lnTo>
                  <a:lnTo>
                    <a:pt x="1629525" y="858272"/>
                  </a:lnTo>
                  <a:lnTo>
                    <a:pt x="1669127" y="837781"/>
                  </a:lnTo>
                  <a:lnTo>
                    <a:pt x="1700365" y="806543"/>
                  </a:lnTo>
                  <a:lnTo>
                    <a:pt x="1720856" y="766941"/>
                  </a:lnTo>
                  <a:lnTo>
                    <a:pt x="1728216" y="721360"/>
                  </a:lnTo>
                  <a:lnTo>
                    <a:pt x="1728216" y="144272"/>
                  </a:lnTo>
                  <a:lnTo>
                    <a:pt x="1720856" y="98690"/>
                  </a:lnTo>
                  <a:lnTo>
                    <a:pt x="1700365" y="59088"/>
                  </a:lnTo>
                  <a:lnTo>
                    <a:pt x="1669127" y="27850"/>
                  </a:lnTo>
                  <a:lnTo>
                    <a:pt x="1629525" y="7359"/>
                  </a:lnTo>
                  <a:lnTo>
                    <a:pt x="158394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331975" y="1484375"/>
              <a:ext cx="1728470" cy="866140"/>
            </a:xfrm>
            <a:custGeom>
              <a:avLst/>
              <a:gdLst/>
              <a:ahLst/>
              <a:cxnLst/>
              <a:rect l="l" t="t" r="r" b="b"/>
              <a:pathLst>
                <a:path w="1728470" h="866139">
                  <a:moveTo>
                    <a:pt x="0" y="144272"/>
                  </a:moveTo>
                  <a:lnTo>
                    <a:pt x="7359" y="98690"/>
                  </a:lnTo>
                  <a:lnTo>
                    <a:pt x="27850" y="59088"/>
                  </a:lnTo>
                  <a:lnTo>
                    <a:pt x="59088" y="27850"/>
                  </a:lnTo>
                  <a:lnTo>
                    <a:pt x="98690" y="7359"/>
                  </a:lnTo>
                  <a:lnTo>
                    <a:pt x="144272" y="0"/>
                  </a:lnTo>
                  <a:lnTo>
                    <a:pt x="1583944" y="0"/>
                  </a:lnTo>
                  <a:lnTo>
                    <a:pt x="1629525" y="7359"/>
                  </a:lnTo>
                  <a:lnTo>
                    <a:pt x="1669127" y="27850"/>
                  </a:lnTo>
                  <a:lnTo>
                    <a:pt x="1700365" y="59088"/>
                  </a:lnTo>
                  <a:lnTo>
                    <a:pt x="1720856" y="98690"/>
                  </a:lnTo>
                  <a:lnTo>
                    <a:pt x="1728216" y="144272"/>
                  </a:lnTo>
                  <a:lnTo>
                    <a:pt x="1728216" y="721360"/>
                  </a:lnTo>
                  <a:lnTo>
                    <a:pt x="1720856" y="766941"/>
                  </a:lnTo>
                  <a:lnTo>
                    <a:pt x="1700365" y="806543"/>
                  </a:lnTo>
                  <a:lnTo>
                    <a:pt x="1669127" y="837781"/>
                  </a:lnTo>
                  <a:lnTo>
                    <a:pt x="1629525" y="858272"/>
                  </a:lnTo>
                  <a:lnTo>
                    <a:pt x="1583944" y="865632"/>
                  </a:lnTo>
                  <a:lnTo>
                    <a:pt x="144272" y="865632"/>
                  </a:lnTo>
                  <a:lnTo>
                    <a:pt x="98690" y="858272"/>
                  </a:lnTo>
                  <a:lnTo>
                    <a:pt x="59088" y="837781"/>
                  </a:lnTo>
                  <a:lnTo>
                    <a:pt x="27850" y="806543"/>
                  </a:lnTo>
                  <a:lnTo>
                    <a:pt x="7359" y="766941"/>
                  </a:lnTo>
                  <a:lnTo>
                    <a:pt x="0" y="721360"/>
                  </a:lnTo>
                  <a:lnTo>
                    <a:pt x="0" y="144272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331975" y="2636519"/>
              <a:ext cx="1728470" cy="866140"/>
            </a:xfrm>
            <a:custGeom>
              <a:avLst/>
              <a:gdLst/>
              <a:ahLst/>
              <a:cxnLst/>
              <a:rect l="l" t="t" r="r" b="b"/>
              <a:pathLst>
                <a:path w="1728470" h="866139">
                  <a:moveTo>
                    <a:pt x="1583944" y="0"/>
                  </a:moveTo>
                  <a:lnTo>
                    <a:pt x="144272" y="0"/>
                  </a:lnTo>
                  <a:lnTo>
                    <a:pt x="98690" y="7359"/>
                  </a:lnTo>
                  <a:lnTo>
                    <a:pt x="59088" y="27850"/>
                  </a:lnTo>
                  <a:lnTo>
                    <a:pt x="27850" y="59088"/>
                  </a:lnTo>
                  <a:lnTo>
                    <a:pt x="7359" y="98690"/>
                  </a:lnTo>
                  <a:lnTo>
                    <a:pt x="0" y="144271"/>
                  </a:lnTo>
                  <a:lnTo>
                    <a:pt x="0" y="721359"/>
                  </a:lnTo>
                  <a:lnTo>
                    <a:pt x="7359" y="766941"/>
                  </a:lnTo>
                  <a:lnTo>
                    <a:pt x="27850" y="806543"/>
                  </a:lnTo>
                  <a:lnTo>
                    <a:pt x="59088" y="837781"/>
                  </a:lnTo>
                  <a:lnTo>
                    <a:pt x="98690" y="858272"/>
                  </a:lnTo>
                  <a:lnTo>
                    <a:pt x="144272" y="865631"/>
                  </a:lnTo>
                  <a:lnTo>
                    <a:pt x="1583944" y="865631"/>
                  </a:lnTo>
                  <a:lnTo>
                    <a:pt x="1629525" y="858272"/>
                  </a:lnTo>
                  <a:lnTo>
                    <a:pt x="1669127" y="837781"/>
                  </a:lnTo>
                  <a:lnTo>
                    <a:pt x="1700365" y="806543"/>
                  </a:lnTo>
                  <a:lnTo>
                    <a:pt x="1720856" y="766941"/>
                  </a:lnTo>
                  <a:lnTo>
                    <a:pt x="1728216" y="721359"/>
                  </a:lnTo>
                  <a:lnTo>
                    <a:pt x="1728216" y="144271"/>
                  </a:lnTo>
                  <a:lnTo>
                    <a:pt x="1720856" y="98690"/>
                  </a:lnTo>
                  <a:lnTo>
                    <a:pt x="1700365" y="59088"/>
                  </a:lnTo>
                  <a:lnTo>
                    <a:pt x="1669127" y="27850"/>
                  </a:lnTo>
                  <a:lnTo>
                    <a:pt x="1629525" y="7359"/>
                  </a:lnTo>
                  <a:lnTo>
                    <a:pt x="158394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331975" y="2636519"/>
              <a:ext cx="1728470" cy="866140"/>
            </a:xfrm>
            <a:custGeom>
              <a:avLst/>
              <a:gdLst/>
              <a:ahLst/>
              <a:cxnLst/>
              <a:rect l="l" t="t" r="r" b="b"/>
              <a:pathLst>
                <a:path w="1728470" h="866139">
                  <a:moveTo>
                    <a:pt x="0" y="144271"/>
                  </a:moveTo>
                  <a:lnTo>
                    <a:pt x="7359" y="98690"/>
                  </a:lnTo>
                  <a:lnTo>
                    <a:pt x="27850" y="59088"/>
                  </a:lnTo>
                  <a:lnTo>
                    <a:pt x="59088" y="27850"/>
                  </a:lnTo>
                  <a:lnTo>
                    <a:pt x="98690" y="7359"/>
                  </a:lnTo>
                  <a:lnTo>
                    <a:pt x="144272" y="0"/>
                  </a:lnTo>
                  <a:lnTo>
                    <a:pt x="1583944" y="0"/>
                  </a:lnTo>
                  <a:lnTo>
                    <a:pt x="1629525" y="7359"/>
                  </a:lnTo>
                  <a:lnTo>
                    <a:pt x="1669127" y="27850"/>
                  </a:lnTo>
                  <a:lnTo>
                    <a:pt x="1700365" y="59088"/>
                  </a:lnTo>
                  <a:lnTo>
                    <a:pt x="1720856" y="98690"/>
                  </a:lnTo>
                  <a:lnTo>
                    <a:pt x="1728216" y="144271"/>
                  </a:lnTo>
                  <a:lnTo>
                    <a:pt x="1728216" y="721359"/>
                  </a:lnTo>
                  <a:lnTo>
                    <a:pt x="1720856" y="766941"/>
                  </a:lnTo>
                  <a:lnTo>
                    <a:pt x="1700365" y="806543"/>
                  </a:lnTo>
                  <a:lnTo>
                    <a:pt x="1669127" y="837781"/>
                  </a:lnTo>
                  <a:lnTo>
                    <a:pt x="1629525" y="858272"/>
                  </a:lnTo>
                  <a:lnTo>
                    <a:pt x="1583944" y="865631"/>
                  </a:lnTo>
                  <a:lnTo>
                    <a:pt x="144272" y="865631"/>
                  </a:lnTo>
                  <a:lnTo>
                    <a:pt x="98690" y="858272"/>
                  </a:lnTo>
                  <a:lnTo>
                    <a:pt x="59088" y="837781"/>
                  </a:lnTo>
                  <a:lnTo>
                    <a:pt x="27850" y="806543"/>
                  </a:lnTo>
                  <a:lnTo>
                    <a:pt x="7359" y="766941"/>
                  </a:lnTo>
                  <a:lnTo>
                    <a:pt x="0" y="721359"/>
                  </a:lnTo>
                  <a:lnTo>
                    <a:pt x="0" y="144271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331975" y="3788663"/>
              <a:ext cx="1728470" cy="866140"/>
            </a:xfrm>
            <a:custGeom>
              <a:avLst/>
              <a:gdLst/>
              <a:ahLst/>
              <a:cxnLst/>
              <a:rect l="l" t="t" r="r" b="b"/>
              <a:pathLst>
                <a:path w="1728470" h="866139">
                  <a:moveTo>
                    <a:pt x="1583944" y="0"/>
                  </a:moveTo>
                  <a:lnTo>
                    <a:pt x="144272" y="0"/>
                  </a:lnTo>
                  <a:lnTo>
                    <a:pt x="98690" y="7359"/>
                  </a:lnTo>
                  <a:lnTo>
                    <a:pt x="59088" y="27850"/>
                  </a:lnTo>
                  <a:lnTo>
                    <a:pt x="27850" y="59088"/>
                  </a:lnTo>
                  <a:lnTo>
                    <a:pt x="7359" y="98690"/>
                  </a:lnTo>
                  <a:lnTo>
                    <a:pt x="0" y="144272"/>
                  </a:lnTo>
                  <a:lnTo>
                    <a:pt x="0" y="721360"/>
                  </a:lnTo>
                  <a:lnTo>
                    <a:pt x="7359" y="766941"/>
                  </a:lnTo>
                  <a:lnTo>
                    <a:pt x="27850" y="806543"/>
                  </a:lnTo>
                  <a:lnTo>
                    <a:pt x="59088" y="837781"/>
                  </a:lnTo>
                  <a:lnTo>
                    <a:pt x="98690" y="858272"/>
                  </a:lnTo>
                  <a:lnTo>
                    <a:pt x="144272" y="865632"/>
                  </a:lnTo>
                  <a:lnTo>
                    <a:pt x="1583944" y="865632"/>
                  </a:lnTo>
                  <a:lnTo>
                    <a:pt x="1629525" y="858272"/>
                  </a:lnTo>
                  <a:lnTo>
                    <a:pt x="1669127" y="837781"/>
                  </a:lnTo>
                  <a:lnTo>
                    <a:pt x="1700365" y="806543"/>
                  </a:lnTo>
                  <a:lnTo>
                    <a:pt x="1720856" y="766941"/>
                  </a:lnTo>
                  <a:lnTo>
                    <a:pt x="1728216" y="721360"/>
                  </a:lnTo>
                  <a:lnTo>
                    <a:pt x="1728216" y="144272"/>
                  </a:lnTo>
                  <a:lnTo>
                    <a:pt x="1720856" y="98690"/>
                  </a:lnTo>
                  <a:lnTo>
                    <a:pt x="1700365" y="59088"/>
                  </a:lnTo>
                  <a:lnTo>
                    <a:pt x="1669127" y="27850"/>
                  </a:lnTo>
                  <a:lnTo>
                    <a:pt x="1629525" y="7359"/>
                  </a:lnTo>
                  <a:lnTo>
                    <a:pt x="158394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331975" y="3788663"/>
              <a:ext cx="1728470" cy="866140"/>
            </a:xfrm>
            <a:custGeom>
              <a:avLst/>
              <a:gdLst/>
              <a:ahLst/>
              <a:cxnLst/>
              <a:rect l="l" t="t" r="r" b="b"/>
              <a:pathLst>
                <a:path w="1728470" h="866139">
                  <a:moveTo>
                    <a:pt x="0" y="144272"/>
                  </a:moveTo>
                  <a:lnTo>
                    <a:pt x="7359" y="98690"/>
                  </a:lnTo>
                  <a:lnTo>
                    <a:pt x="27850" y="59088"/>
                  </a:lnTo>
                  <a:lnTo>
                    <a:pt x="59088" y="27850"/>
                  </a:lnTo>
                  <a:lnTo>
                    <a:pt x="98690" y="7359"/>
                  </a:lnTo>
                  <a:lnTo>
                    <a:pt x="144272" y="0"/>
                  </a:lnTo>
                  <a:lnTo>
                    <a:pt x="1583944" y="0"/>
                  </a:lnTo>
                  <a:lnTo>
                    <a:pt x="1629525" y="7359"/>
                  </a:lnTo>
                  <a:lnTo>
                    <a:pt x="1669127" y="27850"/>
                  </a:lnTo>
                  <a:lnTo>
                    <a:pt x="1700365" y="59088"/>
                  </a:lnTo>
                  <a:lnTo>
                    <a:pt x="1720856" y="98690"/>
                  </a:lnTo>
                  <a:lnTo>
                    <a:pt x="1728216" y="144272"/>
                  </a:lnTo>
                  <a:lnTo>
                    <a:pt x="1728216" y="721360"/>
                  </a:lnTo>
                  <a:lnTo>
                    <a:pt x="1720856" y="766941"/>
                  </a:lnTo>
                  <a:lnTo>
                    <a:pt x="1700365" y="806543"/>
                  </a:lnTo>
                  <a:lnTo>
                    <a:pt x="1669127" y="837781"/>
                  </a:lnTo>
                  <a:lnTo>
                    <a:pt x="1629525" y="858272"/>
                  </a:lnTo>
                  <a:lnTo>
                    <a:pt x="1583944" y="865632"/>
                  </a:lnTo>
                  <a:lnTo>
                    <a:pt x="144272" y="865632"/>
                  </a:lnTo>
                  <a:lnTo>
                    <a:pt x="98690" y="858272"/>
                  </a:lnTo>
                  <a:lnTo>
                    <a:pt x="59088" y="837781"/>
                  </a:lnTo>
                  <a:lnTo>
                    <a:pt x="27850" y="806543"/>
                  </a:lnTo>
                  <a:lnTo>
                    <a:pt x="7359" y="766941"/>
                  </a:lnTo>
                  <a:lnTo>
                    <a:pt x="0" y="721360"/>
                  </a:lnTo>
                  <a:lnTo>
                    <a:pt x="0" y="144272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331975" y="5013959"/>
              <a:ext cx="1728470" cy="862965"/>
            </a:xfrm>
            <a:custGeom>
              <a:avLst/>
              <a:gdLst/>
              <a:ahLst/>
              <a:cxnLst/>
              <a:rect l="l" t="t" r="r" b="b"/>
              <a:pathLst>
                <a:path w="1728470" h="862964">
                  <a:moveTo>
                    <a:pt x="1584452" y="0"/>
                  </a:moveTo>
                  <a:lnTo>
                    <a:pt x="143764" y="0"/>
                  </a:lnTo>
                  <a:lnTo>
                    <a:pt x="98332" y="7331"/>
                  </a:lnTo>
                  <a:lnTo>
                    <a:pt x="58869" y="27744"/>
                  </a:lnTo>
                  <a:lnTo>
                    <a:pt x="27744" y="58869"/>
                  </a:lnTo>
                  <a:lnTo>
                    <a:pt x="7331" y="98332"/>
                  </a:lnTo>
                  <a:lnTo>
                    <a:pt x="0" y="143763"/>
                  </a:lnTo>
                  <a:lnTo>
                    <a:pt x="0" y="718819"/>
                  </a:lnTo>
                  <a:lnTo>
                    <a:pt x="7331" y="764261"/>
                  </a:lnTo>
                  <a:lnTo>
                    <a:pt x="27744" y="803725"/>
                  </a:lnTo>
                  <a:lnTo>
                    <a:pt x="58869" y="834846"/>
                  </a:lnTo>
                  <a:lnTo>
                    <a:pt x="98332" y="855254"/>
                  </a:lnTo>
                  <a:lnTo>
                    <a:pt x="143764" y="862583"/>
                  </a:lnTo>
                  <a:lnTo>
                    <a:pt x="1584452" y="862583"/>
                  </a:lnTo>
                  <a:lnTo>
                    <a:pt x="1629883" y="855254"/>
                  </a:lnTo>
                  <a:lnTo>
                    <a:pt x="1669346" y="834846"/>
                  </a:lnTo>
                  <a:lnTo>
                    <a:pt x="1700471" y="803725"/>
                  </a:lnTo>
                  <a:lnTo>
                    <a:pt x="1720884" y="764261"/>
                  </a:lnTo>
                  <a:lnTo>
                    <a:pt x="1728216" y="718819"/>
                  </a:lnTo>
                  <a:lnTo>
                    <a:pt x="1728216" y="143763"/>
                  </a:lnTo>
                  <a:lnTo>
                    <a:pt x="1720884" y="98332"/>
                  </a:lnTo>
                  <a:lnTo>
                    <a:pt x="1700471" y="58869"/>
                  </a:lnTo>
                  <a:lnTo>
                    <a:pt x="1669346" y="27744"/>
                  </a:lnTo>
                  <a:lnTo>
                    <a:pt x="1629883" y="7331"/>
                  </a:lnTo>
                  <a:lnTo>
                    <a:pt x="1584452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331975" y="5013959"/>
              <a:ext cx="1728470" cy="862965"/>
            </a:xfrm>
            <a:custGeom>
              <a:avLst/>
              <a:gdLst/>
              <a:ahLst/>
              <a:cxnLst/>
              <a:rect l="l" t="t" r="r" b="b"/>
              <a:pathLst>
                <a:path w="1728470" h="862964">
                  <a:moveTo>
                    <a:pt x="0" y="143763"/>
                  </a:moveTo>
                  <a:lnTo>
                    <a:pt x="7331" y="98332"/>
                  </a:lnTo>
                  <a:lnTo>
                    <a:pt x="27744" y="58869"/>
                  </a:lnTo>
                  <a:lnTo>
                    <a:pt x="58869" y="27744"/>
                  </a:lnTo>
                  <a:lnTo>
                    <a:pt x="98332" y="7331"/>
                  </a:lnTo>
                  <a:lnTo>
                    <a:pt x="143764" y="0"/>
                  </a:lnTo>
                  <a:lnTo>
                    <a:pt x="1584452" y="0"/>
                  </a:lnTo>
                  <a:lnTo>
                    <a:pt x="1629883" y="7331"/>
                  </a:lnTo>
                  <a:lnTo>
                    <a:pt x="1669346" y="27744"/>
                  </a:lnTo>
                  <a:lnTo>
                    <a:pt x="1700471" y="58869"/>
                  </a:lnTo>
                  <a:lnTo>
                    <a:pt x="1720884" y="98332"/>
                  </a:lnTo>
                  <a:lnTo>
                    <a:pt x="1728216" y="143763"/>
                  </a:lnTo>
                  <a:lnTo>
                    <a:pt x="1728216" y="718819"/>
                  </a:lnTo>
                  <a:lnTo>
                    <a:pt x="1720884" y="764261"/>
                  </a:lnTo>
                  <a:lnTo>
                    <a:pt x="1700471" y="803725"/>
                  </a:lnTo>
                  <a:lnTo>
                    <a:pt x="1669346" y="834846"/>
                  </a:lnTo>
                  <a:lnTo>
                    <a:pt x="1629883" y="855254"/>
                  </a:lnTo>
                  <a:lnTo>
                    <a:pt x="1584452" y="862583"/>
                  </a:lnTo>
                  <a:lnTo>
                    <a:pt x="143764" y="862583"/>
                  </a:lnTo>
                  <a:lnTo>
                    <a:pt x="98332" y="855254"/>
                  </a:lnTo>
                  <a:lnTo>
                    <a:pt x="58869" y="834846"/>
                  </a:lnTo>
                  <a:lnTo>
                    <a:pt x="27744" y="803725"/>
                  </a:lnTo>
                  <a:lnTo>
                    <a:pt x="7331" y="764261"/>
                  </a:lnTo>
                  <a:lnTo>
                    <a:pt x="0" y="718819"/>
                  </a:lnTo>
                  <a:lnTo>
                    <a:pt x="0" y="143763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484502" y="2655519"/>
            <a:ext cx="1424940" cy="7588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13030">
              <a:lnSpc>
                <a:spcPct val="100000"/>
              </a:lnSpc>
              <a:spcBef>
                <a:spcPts val="110"/>
              </a:spcBef>
            </a:pPr>
            <a:r>
              <a:rPr dirty="0" sz="1600" b="1">
                <a:latin typeface="Calibri"/>
                <a:cs typeface="Calibri"/>
              </a:rPr>
              <a:t>MPC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Mercado</a:t>
            </a:r>
            <a:endParaRPr sz="1600">
              <a:latin typeface="Calibri"/>
              <a:cs typeface="Calibri"/>
            </a:endParaRPr>
          </a:p>
          <a:p>
            <a:pPr marL="12700" marR="5080" indent="252729">
              <a:lnSpc>
                <a:spcPct val="100000"/>
              </a:lnSpc>
            </a:pPr>
            <a:r>
              <a:rPr dirty="0" sz="1600" spc="-10" b="1">
                <a:latin typeface="Calibri"/>
                <a:cs typeface="Calibri"/>
              </a:rPr>
              <a:t>Intradiario </a:t>
            </a:r>
            <a:r>
              <a:rPr dirty="0" sz="1600" b="1">
                <a:latin typeface="Calibri"/>
                <a:cs typeface="Calibri"/>
              </a:rPr>
              <a:t>(32h-</a:t>
            </a:r>
            <a:r>
              <a:rPr dirty="0" sz="1600" spc="-10" b="1">
                <a:latin typeface="Calibri"/>
                <a:cs typeface="Calibri"/>
              </a:rPr>
              <a:t>12h/Ts=1h)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2144395" y="2351531"/>
            <a:ext cx="103505" cy="2592705"/>
          </a:xfrm>
          <a:custGeom>
            <a:avLst/>
            <a:gdLst/>
            <a:ahLst/>
            <a:cxnLst/>
            <a:rect l="l" t="t" r="r" b="b"/>
            <a:pathLst>
              <a:path w="103505" h="2592704">
                <a:moveTo>
                  <a:pt x="103378" y="2503678"/>
                </a:moveTo>
                <a:lnTo>
                  <a:pt x="102362" y="2499868"/>
                </a:lnTo>
                <a:lnTo>
                  <a:pt x="96266" y="2496312"/>
                </a:lnTo>
                <a:lnTo>
                  <a:pt x="92456" y="2497328"/>
                </a:lnTo>
                <a:lnTo>
                  <a:pt x="58039" y="2556332"/>
                </a:lnTo>
                <a:lnTo>
                  <a:pt x="58039" y="2304288"/>
                </a:lnTo>
                <a:lnTo>
                  <a:pt x="45339" y="2304288"/>
                </a:lnTo>
                <a:lnTo>
                  <a:pt x="45339" y="2556332"/>
                </a:lnTo>
                <a:lnTo>
                  <a:pt x="10922" y="2497328"/>
                </a:lnTo>
                <a:lnTo>
                  <a:pt x="7112" y="2496312"/>
                </a:lnTo>
                <a:lnTo>
                  <a:pt x="1016" y="2499868"/>
                </a:lnTo>
                <a:lnTo>
                  <a:pt x="0" y="2503678"/>
                </a:lnTo>
                <a:lnTo>
                  <a:pt x="51689" y="2592324"/>
                </a:lnTo>
                <a:lnTo>
                  <a:pt x="59016" y="2579751"/>
                </a:lnTo>
                <a:lnTo>
                  <a:pt x="103378" y="2503678"/>
                </a:lnTo>
                <a:close/>
              </a:path>
              <a:path w="103505" h="2592704">
                <a:moveTo>
                  <a:pt x="103378" y="1351534"/>
                </a:moveTo>
                <a:lnTo>
                  <a:pt x="102362" y="1347724"/>
                </a:lnTo>
                <a:lnTo>
                  <a:pt x="96266" y="1344168"/>
                </a:lnTo>
                <a:lnTo>
                  <a:pt x="92456" y="1345184"/>
                </a:lnTo>
                <a:lnTo>
                  <a:pt x="58039" y="1404188"/>
                </a:lnTo>
                <a:lnTo>
                  <a:pt x="58039" y="1152144"/>
                </a:lnTo>
                <a:lnTo>
                  <a:pt x="45339" y="1152144"/>
                </a:lnTo>
                <a:lnTo>
                  <a:pt x="45339" y="1404188"/>
                </a:lnTo>
                <a:lnTo>
                  <a:pt x="10922" y="1345184"/>
                </a:lnTo>
                <a:lnTo>
                  <a:pt x="7112" y="1344168"/>
                </a:lnTo>
                <a:lnTo>
                  <a:pt x="1016" y="1347724"/>
                </a:lnTo>
                <a:lnTo>
                  <a:pt x="0" y="1351534"/>
                </a:lnTo>
                <a:lnTo>
                  <a:pt x="51689" y="1440180"/>
                </a:lnTo>
                <a:lnTo>
                  <a:pt x="59016" y="1427607"/>
                </a:lnTo>
                <a:lnTo>
                  <a:pt x="103378" y="1351534"/>
                </a:lnTo>
                <a:close/>
              </a:path>
              <a:path w="103505" h="2592704">
                <a:moveTo>
                  <a:pt x="103378" y="199390"/>
                </a:moveTo>
                <a:lnTo>
                  <a:pt x="102362" y="195580"/>
                </a:lnTo>
                <a:lnTo>
                  <a:pt x="96266" y="192024"/>
                </a:lnTo>
                <a:lnTo>
                  <a:pt x="92456" y="193040"/>
                </a:lnTo>
                <a:lnTo>
                  <a:pt x="58039" y="252044"/>
                </a:lnTo>
                <a:lnTo>
                  <a:pt x="58039" y="0"/>
                </a:lnTo>
                <a:lnTo>
                  <a:pt x="45339" y="0"/>
                </a:lnTo>
                <a:lnTo>
                  <a:pt x="45339" y="252044"/>
                </a:lnTo>
                <a:lnTo>
                  <a:pt x="10922" y="193040"/>
                </a:lnTo>
                <a:lnTo>
                  <a:pt x="7112" y="192024"/>
                </a:lnTo>
                <a:lnTo>
                  <a:pt x="1016" y="195580"/>
                </a:lnTo>
                <a:lnTo>
                  <a:pt x="0" y="199390"/>
                </a:lnTo>
                <a:lnTo>
                  <a:pt x="51689" y="288036"/>
                </a:lnTo>
                <a:lnTo>
                  <a:pt x="59016" y="275463"/>
                </a:lnTo>
                <a:lnTo>
                  <a:pt x="103378" y="19939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1566799" y="3808603"/>
            <a:ext cx="1260475" cy="758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 indent="6350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latin typeface="Calibri"/>
                <a:cs typeface="Calibri"/>
              </a:rPr>
              <a:t>MPC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Servicio </a:t>
            </a:r>
            <a:r>
              <a:rPr dirty="0" sz="1600" b="1">
                <a:latin typeface="Calibri"/>
                <a:cs typeface="Calibri"/>
              </a:rPr>
              <a:t>de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Regulación (3h/Ts=10min)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24" name="object 2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43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1475358" y="5033264"/>
            <a:ext cx="1442720" cy="758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065" marR="5080" indent="-381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latin typeface="Calibri"/>
                <a:cs typeface="Calibri"/>
              </a:rPr>
              <a:t>MPC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Reparto </a:t>
            </a:r>
            <a:r>
              <a:rPr dirty="0" sz="1600" b="1">
                <a:latin typeface="Calibri"/>
                <a:cs typeface="Calibri"/>
              </a:rPr>
              <a:t>Óptimo</a:t>
            </a:r>
            <a:r>
              <a:rPr dirty="0" sz="1600" spc="-4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de</a:t>
            </a:r>
            <a:r>
              <a:rPr dirty="0" sz="1600" spc="-15" b="1">
                <a:latin typeface="Calibri"/>
                <a:cs typeface="Calibri"/>
              </a:rPr>
              <a:t> </a:t>
            </a:r>
            <a:r>
              <a:rPr dirty="0" sz="1600" spc="-20" b="1">
                <a:latin typeface="Calibri"/>
                <a:cs typeface="Calibri"/>
              </a:rPr>
              <a:t>Carga </a:t>
            </a:r>
            <a:r>
              <a:rPr dirty="0" sz="1600" spc="-10" b="1">
                <a:latin typeface="Calibri"/>
                <a:cs typeface="Calibri"/>
              </a:rPr>
              <a:t>(15s/Ts=1s)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585086" y="1503425"/>
            <a:ext cx="6909434" cy="11182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69087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latin typeface="Calibri"/>
                <a:cs typeface="Calibri"/>
              </a:rPr>
              <a:t>MPC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Mercado Diario</a:t>
            </a:r>
            <a:endParaRPr sz="1600">
              <a:latin typeface="Calibri"/>
              <a:cs typeface="Calibri"/>
            </a:endParaRPr>
          </a:p>
          <a:p>
            <a:pPr algn="ctr" marR="5678170">
              <a:lnSpc>
                <a:spcPct val="100000"/>
              </a:lnSpc>
              <a:spcBef>
                <a:spcPts val="5"/>
              </a:spcBef>
            </a:pPr>
            <a:r>
              <a:rPr dirty="0" sz="1600" b="1">
                <a:latin typeface="Calibri"/>
                <a:cs typeface="Calibri"/>
              </a:rPr>
              <a:t>(38</a:t>
            </a:r>
            <a:r>
              <a:rPr dirty="0" sz="1600" spc="-10" b="1">
                <a:latin typeface="Calibri"/>
                <a:cs typeface="Calibri"/>
              </a:rPr>
              <a:t> h/Ts=1h)</a:t>
            </a:r>
            <a:endParaRPr sz="1600">
              <a:latin typeface="Calibri"/>
              <a:cs typeface="Calibri"/>
            </a:endParaRPr>
          </a:p>
          <a:p>
            <a:pPr marL="2743200" indent="-286385">
              <a:lnSpc>
                <a:spcPct val="100000"/>
              </a:lnSpc>
              <a:spcBef>
                <a:spcPts val="835"/>
              </a:spcBef>
              <a:buClr>
                <a:srgbClr val="0790EB"/>
              </a:buClr>
              <a:buSzPct val="125000"/>
              <a:buFont typeface="Wingdings"/>
              <a:buChar char=""/>
              <a:tabLst>
                <a:tab pos="2743200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Similar</a:t>
            </a:r>
            <a:r>
              <a:rPr dirty="0" sz="1600" spc="1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al</a:t>
            </a:r>
            <a:r>
              <a:rPr dirty="0" sz="1600" spc="114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Mercado</a:t>
            </a:r>
            <a:r>
              <a:rPr dirty="0" sz="1600" spc="1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Eléctrico</a:t>
            </a:r>
            <a:r>
              <a:rPr dirty="0" sz="1600" spc="1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se</a:t>
            </a:r>
            <a:r>
              <a:rPr dirty="0" sz="1600" spc="1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estructura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315714" y="2585085"/>
            <a:ext cx="227774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en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4</a:t>
            </a:r>
            <a:r>
              <a:rPr dirty="0" sz="1600" spc="-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niveles</a:t>
            </a:r>
            <a:r>
              <a:rPr dirty="0" sz="1600" spc="-3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de</a:t>
            </a:r>
            <a:r>
              <a:rPr dirty="0" sz="1600" spc="-2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41A62A"/>
                </a:solidFill>
                <a:latin typeface="Arial"/>
                <a:cs typeface="Arial"/>
              </a:rPr>
              <a:t>control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029202" y="2950540"/>
            <a:ext cx="2806700" cy="2711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110"/>
              </a:spcBef>
              <a:buClr>
                <a:srgbClr val="0790EB"/>
              </a:buClr>
              <a:buSzPct val="125000"/>
              <a:buFont typeface="Wingdings"/>
              <a:buChar char=""/>
              <a:tabLst>
                <a:tab pos="356235" algn="l"/>
                <a:tab pos="1106805" algn="l"/>
                <a:tab pos="1823720" algn="l"/>
                <a:tab pos="2549525" algn="l"/>
              </a:tabLst>
            </a:pPr>
            <a:r>
              <a:rPr dirty="0" sz="1600" spc="-20" b="1">
                <a:solidFill>
                  <a:srgbClr val="00519E"/>
                </a:solidFill>
                <a:latin typeface="Arial"/>
                <a:cs typeface="Arial"/>
              </a:rPr>
              <a:t>Cada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20" b="1">
                <a:solidFill>
                  <a:srgbClr val="00519E"/>
                </a:solidFill>
                <a:latin typeface="Arial"/>
                <a:cs typeface="Arial"/>
              </a:rPr>
              <a:t>nivel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tiene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un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315714" y="3195066"/>
            <a:ext cx="25025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23010" algn="l"/>
                <a:tab pos="1503680" algn="l"/>
                <a:tab pos="2375535" algn="l"/>
              </a:tabLst>
            </a:pPr>
            <a:r>
              <a:rPr dirty="0" sz="1600" spc="-10" b="1">
                <a:solidFill>
                  <a:srgbClr val="41A62A"/>
                </a:solidFill>
                <a:latin typeface="Arial"/>
                <a:cs typeface="Arial"/>
              </a:rPr>
              <a:t>predicción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	</a:t>
            </a:r>
            <a:r>
              <a:rPr dirty="0" sz="1600" spc="-50" b="1">
                <a:solidFill>
                  <a:srgbClr val="41A62A"/>
                </a:solidFill>
                <a:latin typeface="Arial"/>
                <a:cs typeface="Arial"/>
              </a:rPr>
              <a:t>y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	</a:t>
            </a:r>
            <a:r>
              <a:rPr dirty="0" sz="1600" spc="-10" b="1">
                <a:solidFill>
                  <a:srgbClr val="41A62A"/>
                </a:solidFill>
                <a:latin typeface="Arial"/>
                <a:cs typeface="Arial"/>
              </a:rPr>
              <a:t>control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	</a:t>
            </a:r>
            <a:r>
              <a:rPr dirty="0" sz="1600" spc="-50" b="1">
                <a:solidFill>
                  <a:srgbClr val="00519E"/>
                </a:solidFill>
                <a:latin typeface="Arial"/>
                <a:cs typeface="Arial"/>
              </a:rPr>
              <a:t>y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959345" y="2950540"/>
            <a:ext cx="1535430" cy="51498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18745">
              <a:lnSpc>
                <a:spcPct val="100000"/>
              </a:lnSpc>
              <a:spcBef>
                <a:spcPts val="110"/>
              </a:spcBef>
              <a:tabLst>
                <a:tab pos="1283335" algn="l"/>
              </a:tabLst>
            </a:pPr>
            <a:r>
              <a:rPr dirty="0" sz="1600" spc="-10" b="1">
                <a:solidFill>
                  <a:srgbClr val="41A62A"/>
                </a:solidFill>
                <a:latin typeface="Arial"/>
                <a:cs typeface="Arial"/>
              </a:rPr>
              <a:t>horizonte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	</a:t>
            </a:r>
            <a:r>
              <a:rPr dirty="0" sz="1600" spc="-25" b="1">
                <a:solidFill>
                  <a:srgbClr val="41A62A"/>
                </a:solidFill>
                <a:latin typeface="Arial"/>
                <a:cs typeface="Arial"/>
              </a:rPr>
              <a:t>de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438784" algn="l"/>
                <a:tab pos="1283335" algn="l"/>
              </a:tabLst>
            </a:pP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un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10" b="1">
                <a:solidFill>
                  <a:srgbClr val="41A62A"/>
                </a:solidFill>
                <a:latin typeface="Arial"/>
                <a:cs typeface="Arial"/>
              </a:rPr>
              <a:t>tiempo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	</a:t>
            </a:r>
            <a:r>
              <a:rPr dirty="0" sz="1600" spc="-25" b="1">
                <a:solidFill>
                  <a:srgbClr val="41A62A"/>
                </a:solidFill>
                <a:latin typeface="Arial"/>
                <a:cs typeface="Arial"/>
              </a:rPr>
              <a:t>de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315714" y="3438905"/>
            <a:ext cx="1793239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muestreo</a:t>
            </a:r>
            <a:r>
              <a:rPr dirty="0" sz="1600" spc="-5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41A62A"/>
                </a:solidFill>
                <a:latin typeface="Arial"/>
                <a:cs typeface="Arial"/>
              </a:rPr>
              <a:t>distinto.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029202" y="3804920"/>
            <a:ext cx="446405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Clr>
                <a:srgbClr val="0790EB"/>
              </a:buClr>
              <a:buSzPct val="125000"/>
              <a:buFont typeface="Wingdings"/>
              <a:buChar char=""/>
              <a:tabLst>
                <a:tab pos="299085" algn="l"/>
                <a:tab pos="1195070" algn="l"/>
                <a:tab pos="1539875" algn="l"/>
                <a:tab pos="2210435" algn="l"/>
                <a:tab pos="2905760" algn="l"/>
                <a:tab pos="3439795" algn="l"/>
                <a:tab pos="3783965" algn="l"/>
              </a:tabLst>
            </a:pP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Vincula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el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20" b="1">
                <a:solidFill>
                  <a:srgbClr val="41A62A"/>
                </a:solidFill>
                <a:latin typeface="Arial"/>
                <a:cs typeface="Arial"/>
              </a:rPr>
              <a:t>largo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	</a:t>
            </a:r>
            <a:r>
              <a:rPr dirty="0" sz="1600" spc="-20" b="1">
                <a:solidFill>
                  <a:srgbClr val="41A62A"/>
                </a:solidFill>
                <a:latin typeface="Arial"/>
                <a:cs typeface="Arial"/>
              </a:rPr>
              <a:t>plazo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	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con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el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10" b="1">
                <a:solidFill>
                  <a:srgbClr val="41A62A"/>
                </a:solidFill>
                <a:latin typeface="Arial"/>
                <a:cs typeface="Arial"/>
              </a:rPr>
              <a:t>tiempo inmediato.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608" y="717296"/>
            <a:ext cx="446786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2E9E37"/>
                </a:solidFill>
              </a:rPr>
              <a:t>MPC</a:t>
            </a:r>
            <a:r>
              <a:rPr dirty="0" sz="3600" spc="-95">
                <a:solidFill>
                  <a:srgbClr val="2E9E37"/>
                </a:solidFill>
              </a:rPr>
              <a:t> </a:t>
            </a:r>
            <a:r>
              <a:rPr dirty="0" sz="3600">
                <a:solidFill>
                  <a:srgbClr val="2E9E37"/>
                </a:solidFill>
              </a:rPr>
              <a:t>Mercado</a:t>
            </a:r>
            <a:r>
              <a:rPr dirty="0" sz="3600" spc="-65">
                <a:solidFill>
                  <a:srgbClr val="2E9E37"/>
                </a:solidFill>
              </a:rPr>
              <a:t> </a:t>
            </a:r>
            <a:r>
              <a:rPr dirty="0" sz="3600" spc="-10">
                <a:solidFill>
                  <a:srgbClr val="2E9E37"/>
                </a:solidFill>
              </a:rPr>
              <a:t>Diario</a:t>
            </a:r>
            <a:endParaRPr sz="3600"/>
          </a:p>
        </p:txBody>
      </p:sp>
      <p:grpSp>
        <p:nvGrpSpPr>
          <p:cNvPr id="3" name="object 3" descr=""/>
          <p:cNvGrpSpPr/>
          <p:nvPr/>
        </p:nvGrpSpPr>
        <p:grpSpPr>
          <a:xfrm>
            <a:off x="588073" y="1959673"/>
            <a:ext cx="4261485" cy="2323465"/>
            <a:chOff x="588073" y="1959673"/>
            <a:chExt cx="4261485" cy="2323465"/>
          </a:xfrm>
        </p:grpSpPr>
        <p:sp>
          <p:nvSpPr>
            <p:cNvPr id="4" name="object 4" descr=""/>
            <p:cNvSpPr/>
            <p:nvPr/>
          </p:nvSpPr>
          <p:spPr>
            <a:xfrm>
              <a:off x="3529584" y="1972055"/>
              <a:ext cx="1308100" cy="2097405"/>
            </a:xfrm>
            <a:custGeom>
              <a:avLst/>
              <a:gdLst/>
              <a:ahLst/>
              <a:cxnLst/>
              <a:rect l="l" t="t" r="r" b="b"/>
              <a:pathLst>
                <a:path w="1308100" h="2097404">
                  <a:moveTo>
                    <a:pt x="1089660" y="0"/>
                  </a:moveTo>
                  <a:lnTo>
                    <a:pt x="217931" y="0"/>
                  </a:lnTo>
                  <a:lnTo>
                    <a:pt x="167951" y="5753"/>
                  </a:lnTo>
                  <a:lnTo>
                    <a:pt x="122075" y="22144"/>
                  </a:lnTo>
                  <a:lnTo>
                    <a:pt x="81611" y="47866"/>
                  </a:lnTo>
                  <a:lnTo>
                    <a:pt x="47866" y="81611"/>
                  </a:lnTo>
                  <a:lnTo>
                    <a:pt x="22144" y="122075"/>
                  </a:lnTo>
                  <a:lnTo>
                    <a:pt x="5753" y="167951"/>
                  </a:lnTo>
                  <a:lnTo>
                    <a:pt x="0" y="217932"/>
                  </a:lnTo>
                  <a:lnTo>
                    <a:pt x="0" y="1879092"/>
                  </a:lnTo>
                  <a:lnTo>
                    <a:pt x="5753" y="1929072"/>
                  </a:lnTo>
                  <a:lnTo>
                    <a:pt x="22144" y="1974948"/>
                  </a:lnTo>
                  <a:lnTo>
                    <a:pt x="47866" y="2015412"/>
                  </a:lnTo>
                  <a:lnTo>
                    <a:pt x="81611" y="2049157"/>
                  </a:lnTo>
                  <a:lnTo>
                    <a:pt x="122075" y="2074879"/>
                  </a:lnTo>
                  <a:lnTo>
                    <a:pt x="167951" y="2091270"/>
                  </a:lnTo>
                  <a:lnTo>
                    <a:pt x="217931" y="2097024"/>
                  </a:lnTo>
                  <a:lnTo>
                    <a:pt x="1089660" y="2097024"/>
                  </a:lnTo>
                  <a:lnTo>
                    <a:pt x="1139640" y="2091270"/>
                  </a:lnTo>
                  <a:lnTo>
                    <a:pt x="1185516" y="2074879"/>
                  </a:lnTo>
                  <a:lnTo>
                    <a:pt x="1225980" y="2049157"/>
                  </a:lnTo>
                  <a:lnTo>
                    <a:pt x="1259725" y="2015412"/>
                  </a:lnTo>
                  <a:lnTo>
                    <a:pt x="1285447" y="1974948"/>
                  </a:lnTo>
                  <a:lnTo>
                    <a:pt x="1301838" y="1929072"/>
                  </a:lnTo>
                  <a:lnTo>
                    <a:pt x="1307591" y="1879092"/>
                  </a:lnTo>
                  <a:lnTo>
                    <a:pt x="1307591" y="217932"/>
                  </a:lnTo>
                  <a:lnTo>
                    <a:pt x="1301838" y="167951"/>
                  </a:lnTo>
                  <a:lnTo>
                    <a:pt x="1285447" y="122075"/>
                  </a:lnTo>
                  <a:lnTo>
                    <a:pt x="1259725" y="81611"/>
                  </a:lnTo>
                  <a:lnTo>
                    <a:pt x="1225980" y="47866"/>
                  </a:lnTo>
                  <a:lnTo>
                    <a:pt x="1185516" y="22144"/>
                  </a:lnTo>
                  <a:lnTo>
                    <a:pt x="1139640" y="5753"/>
                  </a:lnTo>
                  <a:lnTo>
                    <a:pt x="108966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529584" y="1972055"/>
              <a:ext cx="1308100" cy="2097405"/>
            </a:xfrm>
            <a:custGeom>
              <a:avLst/>
              <a:gdLst/>
              <a:ahLst/>
              <a:cxnLst/>
              <a:rect l="l" t="t" r="r" b="b"/>
              <a:pathLst>
                <a:path w="1308100" h="2097404">
                  <a:moveTo>
                    <a:pt x="0" y="217932"/>
                  </a:moveTo>
                  <a:lnTo>
                    <a:pt x="5753" y="167951"/>
                  </a:lnTo>
                  <a:lnTo>
                    <a:pt x="22144" y="122075"/>
                  </a:lnTo>
                  <a:lnTo>
                    <a:pt x="47866" y="81611"/>
                  </a:lnTo>
                  <a:lnTo>
                    <a:pt x="81611" y="47866"/>
                  </a:lnTo>
                  <a:lnTo>
                    <a:pt x="122075" y="22144"/>
                  </a:lnTo>
                  <a:lnTo>
                    <a:pt x="167951" y="5753"/>
                  </a:lnTo>
                  <a:lnTo>
                    <a:pt x="217931" y="0"/>
                  </a:lnTo>
                  <a:lnTo>
                    <a:pt x="1089660" y="0"/>
                  </a:lnTo>
                  <a:lnTo>
                    <a:pt x="1139640" y="5753"/>
                  </a:lnTo>
                  <a:lnTo>
                    <a:pt x="1185516" y="22144"/>
                  </a:lnTo>
                  <a:lnTo>
                    <a:pt x="1225980" y="47866"/>
                  </a:lnTo>
                  <a:lnTo>
                    <a:pt x="1259725" y="81611"/>
                  </a:lnTo>
                  <a:lnTo>
                    <a:pt x="1285447" y="122075"/>
                  </a:lnTo>
                  <a:lnTo>
                    <a:pt x="1301838" y="167951"/>
                  </a:lnTo>
                  <a:lnTo>
                    <a:pt x="1307591" y="217932"/>
                  </a:lnTo>
                  <a:lnTo>
                    <a:pt x="1307591" y="1879092"/>
                  </a:lnTo>
                  <a:lnTo>
                    <a:pt x="1301838" y="1929072"/>
                  </a:lnTo>
                  <a:lnTo>
                    <a:pt x="1285447" y="1974948"/>
                  </a:lnTo>
                  <a:lnTo>
                    <a:pt x="1259725" y="2015412"/>
                  </a:lnTo>
                  <a:lnTo>
                    <a:pt x="1225980" y="2049157"/>
                  </a:lnTo>
                  <a:lnTo>
                    <a:pt x="1185516" y="2074879"/>
                  </a:lnTo>
                  <a:lnTo>
                    <a:pt x="1139640" y="2091270"/>
                  </a:lnTo>
                  <a:lnTo>
                    <a:pt x="1089660" y="2097024"/>
                  </a:lnTo>
                  <a:lnTo>
                    <a:pt x="217931" y="2097024"/>
                  </a:lnTo>
                  <a:lnTo>
                    <a:pt x="167951" y="2091270"/>
                  </a:lnTo>
                  <a:lnTo>
                    <a:pt x="122075" y="2074879"/>
                  </a:lnTo>
                  <a:lnTo>
                    <a:pt x="81611" y="2049157"/>
                  </a:lnTo>
                  <a:lnTo>
                    <a:pt x="47866" y="2015412"/>
                  </a:lnTo>
                  <a:lnTo>
                    <a:pt x="22144" y="1974948"/>
                  </a:lnTo>
                  <a:lnTo>
                    <a:pt x="5753" y="1929072"/>
                  </a:lnTo>
                  <a:lnTo>
                    <a:pt x="0" y="1879092"/>
                  </a:lnTo>
                  <a:lnTo>
                    <a:pt x="0" y="217932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00456" y="3270503"/>
              <a:ext cx="1511935" cy="1000125"/>
            </a:xfrm>
            <a:custGeom>
              <a:avLst/>
              <a:gdLst/>
              <a:ahLst/>
              <a:cxnLst/>
              <a:rect l="l" t="t" r="r" b="b"/>
              <a:pathLst>
                <a:path w="1511935" h="1000125">
                  <a:moveTo>
                    <a:pt x="1345183" y="0"/>
                  </a:moveTo>
                  <a:lnTo>
                    <a:pt x="166623" y="0"/>
                  </a:lnTo>
                  <a:lnTo>
                    <a:pt x="122328" y="5948"/>
                  </a:lnTo>
                  <a:lnTo>
                    <a:pt x="82525" y="22737"/>
                  </a:lnTo>
                  <a:lnTo>
                    <a:pt x="48802" y="48783"/>
                  </a:lnTo>
                  <a:lnTo>
                    <a:pt x="22748" y="82502"/>
                  </a:lnTo>
                  <a:lnTo>
                    <a:pt x="5951" y="122310"/>
                  </a:lnTo>
                  <a:lnTo>
                    <a:pt x="0" y="166624"/>
                  </a:lnTo>
                  <a:lnTo>
                    <a:pt x="0" y="833120"/>
                  </a:lnTo>
                  <a:lnTo>
                    <a:pt x="5951" y="877433"/>
                  </a:lnTo>
                  <a:lnTo>
                    <a:pt x="22748" y="917241"/>
                  </a:lnTo>
                  <a:lnTo>
                    <a:pt x="48802" y="950960"/>
                  </a:lnTo>
                  <a:lnTo>
                    <a:pt x="82525" y="977006"/>
                  </a:lnTo>
                  <a:lnTo>
                    <a:pt x="122328" y="993795"/>
                  </a:lnTo>
                  <a:lnTo>
                    <a:pt x="166623" y="999744"/>
                  </a:lnTo>
                  <a:lnTo>
                    <a:pt x="1345183" y="999744"/>
                  </a:lnTo>
                  <a:lnTo>
                    <a:pt x="1389497" y="993795"/>
                  </a:lnTo>
                  <a:lnTo>
                    <a:pt x="1429305" y="977006"/>
                  </a:lnTo>
                  <a:lnTo>
                    <a:pt x="1463024" y="950960"/>
                  </a:lnTo>
                  <a:lnTo>
                    <a:pt x="1489070" y="917241"/>
                  </a:lnTo>
                  <a:lnTo>
                    <a:pt x="1505859" y="877433"/>
                  </a:lnTo>
                  <a:lnTo>
                    <a:pt x="1511808" y="833120"/>
                  </a:lnTo>
                  <a:lnTo>
                    <a:pt x="1511808" y="166624"/>
                  </a:lnTo>
                  <a:lnTo>
                    <a:pt x="1505859" y="122310"/>
                  </a:lnTo>
                  <a:lnTo>
                    <a:pt x="1489070" y="82502"/>
                  </a:lnTo>
                  <a:lnTo>
                    <a:pt x="1463024" y="48783"/>
                  </a:lnTo>
                  <a:lnTo>
                    <a:pt x="1429305" y="22737"/>
                  </a:lnTo>
                  <a:lnTo>
                    <a:pt x="1389497" y="5948"/>
                  </a:lnTo>
                  <a:lnTo>
                    <a:pt x="1345183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00456" y="3270503"/>
              <a:ext cx="1511935" cy="1000125"/>
            </a:xfrm>
            <a:custGeom>
              <a:avLst/>
              <a:gdLst/>
              <a:ahLst/>
              <a:cxnLst/>
              <a:rect l="l" t="t" r="r" b="b"/>
              <a:pathLst>
                <a:path w="1511935" h="1000125">
                  <a:moveTo>
                    <a:pt x="0" y="166624"/>
                  </a:moveTo>
                  <a:lnTo>
                    <a:pt x="5951" y="122310"/>
                  </a:lnTo>
                  <a:lnTo>
                    <a:pt x="22748" y="82502"/>
                  </a:lnTo>
                  <a:lnTo>
                    <a:pt x="48802" y="48783"/>
                  </a:lnTo>
                  <a:lnTo>
                    <a:pt x="82525" y="22737"/>
                  </a:lnTo>
                  <a:lnTo>
                    <a:pt x="122328" y="5948"/>
                  </a:lnTo>
                  <a:lnTo>
                    <a:pt x="166623" y="0"/>
                  </a:lnTo>
                  <a:lnTo>
                    <a:pt x="1345183" y="0"/>
                  </a:lnTo>
                  <a:lnTo>
                    <a:pt x="1389497" y="5948"/>
                  </a:lnTo>
                  <a:lnTo>
                    <a:pt x="1429305" y="22737"/>
                  </a:lnTo>
                  <a:lnTo>
                    <a:pt x="1463024" y="48783"/>
                  </a:lnTo>
                  <a:lnTo>
                    <a:pt x="1489070" y="82502"/>
                  </a:lnTo>
                  <a:lnTo>
                    <a:pt x="1505859" y="122310"/>
                  </a:lnTo>
                  <a:lnTo>
                    <a:pt x="1511808" y="166624"/>
                  </a:lnTo>
                  <a:lnTo>
                    <a:pt x="1511808" y="833120"/>
                  </a:lnTo>
                  <a:lnTo>
                    <a:pt x="1505859" y="877433"/>
                  </a:lnTo>
                  <a:lnTo>
                    <a:pt x="1489070" y="917241"/>
                  </a:lnTo>
                  <a:lnTo>
                    <a:pt x="1463024" y="950960"/>
                  </a:lnTo>
                  <a:lnTo>
                    <a:pt x="1429305" y="977006"/>
                  </a:lnTo>
                  <a:lnTo>
                    <a:pt x="1389497" y="993795"/>
                  </a:lnTo>
                  <a:lnTo>
                    <a:pt x="1345183" y="999744"/>
                  </a:lnTo>
                  <a:lnTo>
                    <a:pt x="166623" y="999744"/>
                  </a:lnTo>
                  <a:lnTo>
                    <a:pt x="122328" y="993795"/>
                  </a:lnTo>
                  <a:lnTo>
                    <a:pt x="82525" y="977006"/>
                  </a:lnTo>
                  <a:lnTo>
                    <a:pt x="48802" y="950960"/>
                  </a:lnTo>
                  <a:lnTo>
                    <a:pt x="22748" y="917241"/>
                  </a:lnTo>
                  <a:lnTo>
                    <a:pt x="5951" y="877433"/>
                  </a:lnTo>
                  <a:lnTo>
                    <a:pt x="0" y="833120"/>
                  </a:lnTo>
                  <a:lnTo>
                    <a:pt x="0" y="166624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601370" y="3502914"/>
            <a:ext cx="145669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R="5080" indent="54610">
              <a:lnSpc>
                <a:spcPct val="100000"/>
              </a:lnSpc>
              <a:spcBef>
                <a:spcPts val="105"/>
              </a:spcBef>
            </a:pPr>
            <a:r>
              <a:rPr dirty="0" sz="1600" spc="-10" b="1">
                <a:latin typeface="Calibri"/>
                <a:cs typeface="Calibri"/>
              </a:rPr>
              <a:t>Sistema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Híbrido Almacenamiento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2113788" y="3704970"/>
            <a:ext cx="1080135" cy="393065"/>
          </a:xfrm>
          <a:custGeom>
            <a:avLst/>
            <a:gdLst/>
            <a:ahLst/>
            <a:cxnLst/>
            <a:rect l="l" t="t" r="r" b="b"/>
            <a:pathLst>
              <a:path w="1080135" h="393064">
                <a:moveTo>
                  <a:pt x="1080135" y="341249"/>
                </a:moveTo>
                <a:lnTo>
                  <a:pt x="1069238" y="334899"/>
                </a:lnTo>
                <a:lnTo>
                  <a:pt x="991489" y="289560"/>
                </a:lnTo>
                <a:lnTo>
                  <a:pt x="987679" y="290576"/>
                </a:lnTo>
                <a:lnTo>
                  <a:pt x="984123" y="296672"/>
                </a:lnTo>
                <a:lnTo>
                  <a:pt x="985139" y="300482"/>
                </a:lnTo>
                <a:lnTo>
                  <a:pt x="1044117" y="334899"/>
                </a:lnTo>
                <a:lnTo>
                  <a:pt x="0" y="334899"/>
                </a:lnTo>
                <a:lnTo>
                  <a:pt x="0" y="347599"/>
                </a:lnTo>
                <a:lnTo>
                  <a:pt x="1044117" y="347599"/>
                </a:lnTo>
                <a:lnTo>
                  <a:pt x="985139" y="382016"/>
                </a:lnTo>
                <a:lnTo>
                  <a:pt x="984123" y="385826"/>
                </a:lnTo>
                <a:lnTo>
                  <a:pt x="987679" y="391922"/>
                </a:lnTo>
                <a:lnTo>
                  <a:pt x="991489" y="392938"/>
                </a:lnTo>
                <a:lnTo>
                  <a:pt x="1069238" y="347599"/>
                </a:lnTo>
                <a:lnTo>
                  <a:pt x="1080135" y="341249"/>
                </a:lnTo>
                <a:close/>
              </a:path>
              <a:path w="1080135" h="393064">
                <a:moveTo>
                  <a:pt x="1080135" y="51689"/>
                </a:moveTo>
                <a:lnTo>
                  <a:pt x="1069238" y="45339"/>
                </a:lnTo>
                <a:lnTo>
                  <a:pt x="991489" y="0"/>
                </a:lnTo>
                <a:lnTo>
                  <a:pt x="987679" y="1016"/>
                </a:lnTo>
                <a:lnTo>
                  <a:pt x="984123" y="7112"/>
                </a:lnTo>
                <a:lnTo>
                  <a:pt x="985139" y="10922"/>
                </a:lnTo>
                <a:lnTo>
                  <a:pt x="1044117" y="45339"/>
                </a:lnTo>
                <a:lnTo>
                  <a:pt x="0" y="45339"/>
                </a:lnTo>
                <a:lnTo>
                  <a:pt x="0" y="58039"/>
                </a:lnTo>
                <a:lnTo>
                  <a:pt x="1044117" y="58039"/>
                </a:lnTo>
                <a:lnTo>
                  <a:pt x="985139" y="92456"/>
                </a:lnTo>
                <a:lnTo>
                  <a:pt x="984123" y="96266"/>
                </a:lnTo>
                <a:lnTo>
                  <a:pt x="987679" y="102362"/>
                </a:lnTo>
                <a:lnTo>
                  <a:pt x="991489" y="103378"/>
                </a:lnTo>
                <a:lnTo>
                  <a:pt x="1069238" y="58039"/>
                </a:lnTo>
                <a:lnTo>
                  <a:pt x="1080135" y="51689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559308" y="1287271"/>
            <a:ext cx="16592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Calibri"/>
                <a:cs typeface="Calibri"/>
              </a:rPr>
              <a:t>MODELO</a:t>
            </a:r>
            <a:r>
              <a:rPr dirty="0" sz="1800" spc="-10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PLANTA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471420" y="3504057"/>
            <a:ext cx="475615" cy="503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i="1">
                <a:latin typeface="Times New Roman"/>
                <a:cs typeface="Times New Roman"/>
              </a:rPr>
              <a:t>SOC</a:t>
            </a:r>
            <a:r>
              <a:rPr dirty="0" sz="1000" spc="-10" i="1">
                <a:latin typeface="Times New Roman"/>
                <a:cs typeface="Times New Roman"/>
              </a:rPr>
              <a:t>bat</a:t>
            </a:r>
            <a:endParaRPr sz="1000">
              <a:latin typeface="Times New Roman"/>
              <a:cs typeface="Times New Roman"/>
            </a:endParaRPr>
          </a:p>
          <a:p>
            <a:pPr marL="80010">
              <a:lnSpc>
                <a:spcPct val="100000"/>
              </a:lnSpc>
              <a:spcBef>
                <a:spcPts val="880"/>
              </a:spcBef>
            </a:pPr>
            <a:r>
              <a:rPr dirty="0" sz="1200" spc="-25" i="1">
                <a:latin typeface="Times New Roman"/>
                <a:cs typeface="Times New Roman"/>
              </a:rPr>
              <a:t>LOH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65512" y="1612201"/>
            <a:ext cx="5591810" cy="2771775"/>
            <a:chOff x="65512" y="1612201"/>
            <a:chExt cx="5591810" cy="2771775"/>
          </a:xfrm>
        </p:grpSpPr>
        <p:sp>
          <p:nvSpPr>
            <p:cNvPr id="13" name="object 13" descr=""/>
            <p:cNvSpPr/>
            <p:nvPr/>
          </p:nvSpPr>
          <p:spPr>
            <a:xfrm>
              <a:off x="3174491" y="3198875"/>
              <a:ext cx="45720" cy="1000125"/>
            </a:xfrm>
            <a:custGeom>
              <a:avLst/>
              <a:gdLst/>
              <a:ahLst/>
              <a:cxnLst/>
              <a:rect l="l" t="t" r="r" b="b"/>
              <a:pathLst>
                <a:path w="45719" h="1000125">
                  <a:moveTo>
                    <a:pt x="0" y="0"/>
                  </a:moveTo>
                  <a:lnTo>
                    <a:pt x="17805" y="291"/>
                  </a:lnTo>
                  <a:lnTo>
                    <a:pt x="32337" y="1095"/>
                  </a:lnTo>
                  <a:lnTo>
                    <a:pt x="42130" y="2303"/>
                  </a:lnTo>
                  <a:lnTo>
                    <a:pt x="45719" y="3810"/>
                  </a:lnTo>
                  <a:lnTo>
                    <a:pt x="45719" y="995934"/>
                  </a:lnTo>
                  <a:lnTo>
                    <a:pt x="42130" y="997440"/>
                  </a:lnTo>
                  <a:lnTo>
                    <a:pt x="32337" y="998648"/>
                  </a:lnTo>
                  <a:lnTo>
                    <a:pt x="17805" y="999452"/>
                  </a:lnTo>
                  <a:lnTo>
                    <a:pt x="0" y="999744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244596" y="3721353"/>
              <a:ext cx="285750" cy="103505"/>
            </a:xfrm>
            <a:custGeom>
              <a:avLst/>
              <a:gdLst/>
              <a:ahLst/>
              <a:cxnLst/>
              <a:rect l="l" t="t" r="r" b="b"/>
              <a:pathLst>
                <a:path w="285750" h="103504">
                  <a:moveTo>
                    <a:pt x="249680" y="58288"/>
                  </a:moveTo>
                  <a:lnTo>
                    <a:pt x="190500" y="92329"/>
                  </a:lnTo>
                  <a:lnTo>
                    <a:pt x="189483" y="96266"/>
                  </a:lnTo>
                  <a:lnTo>
                    <a:pt x="191262" y="99314"/>
                  </a:lnTo>
                  <a:lnTo>
                    <a:pt x="193040" y="102235"/>
                  </a:lnTo>
                  <a:lnTo>
                    <a:pt x="196850" y="103378"/>
                  </a:lnTo>
                  <a:lnTo>
                    <a:pt x="274743" y="58420"/>
                  </a:lnTo>
                  <a:lnTo>
                    <a:pt x="249680" y="58288"/>
                  </a:lnTo>
                  <a:close/>
                </a:path>
                <a:path w="285750" h="103504">
                  <a:moveTo>
                    <a:pt x="270002" y="46609"/>
                  </a:moveTo>
                  <a:lnTo>
                    <a:pt x="249680" y="58288"/>
                  </a:lnTo>
                  <a:lnTo>
                    <a:pt x="273177" y="58420"/>
                  </a:lnTo>
                  <a:lnTo>
                    <a:pt x="273177" y="57531"/>
                  </a:lnTo>
                  <a:lnTo>
                    <a:pt x="270002" y="57531"/>
                  </a:lnTo>
                  <a:lnTo>
                    <a:pt x="260750" y="52070"/>
                  </a:lnTo>
                  <a:lnTo>
                    <a:pt x="270002" y="52070"/>
                  </a:lnTo>
                  <a:lnTo>
                    <a:pt x="270002" y="46609"/>
                  </a:lnTo>
                  <a:close/>
                </a:path>
                <a:path w="285750" h="103504">
                  <a:moveTo>
                    <a:pt x="197484" y="0"/>
                  </a:moveTo>
                  <a:lnTo>
                    <a:pt x="193548" y="889"/>
                  </a:lnTo>
                  <a:lnTo>
                    <a:pt x="189992" y="6985"/>
                  </a:lnTo>
                  <a:lnTo>
                    <a:pt x="191007" y="10922"/>
                  </a:lnTo>
                  <a:lnTo>
                    <a:pt x="249772" y="45589"/>
                  </a:lnTo>
                  <a:lnTo>
                    <a:pt x="273177" y="45720"/>
                  </a:lnTo>
                  <a:lnTo>
                    <a:pt x="273177" y="58420"/>
                  </a:lnTo>
                  <a:lnTo>
                    <a:pt x="274743" y="58420"/>
                  </a:lnTo>
                  <a:lnTo>
                    <a:pt x="285750" y="52070"/>
                  </a:lnTo>
                  <a:lnTo>
                    <a:pt x="200406" y="1778"/>
                  </a:lnTo>
                  <a:lnTo>
                    <a:pt x="197484" y="0"/>
                  </a:lnTo>
                  <a:close/>
                </a:path>
                <a:path w="285750" h="103504">
                  <a:moveTo>
                    <a:pt x="0" y="44196"/>
                  </a:moveTo>
                  <a:lnTo>
                    <a:pt x="0" y="56896"/>
                  </a:lnTo>
                  <a:lnTo>
                    <a:pt x="249680" y="58288"/>
                  </a:lnTo>
                  <a:lnTo>
                    <a:pt x="260500" y="52070"/>
                  </a:lnTo>
                  <a:lnTo>
                    <a:pt x="260750" y="52070"/>
                  </a:lnTo>
                  <a:lnTo>
                    <a:pt x="249772" y="45589"/>
                  </a:lnTo>
                  <a:lnTo>
                    <a:pt x="0" y="44196"/>
                  </a:lnTo>
                  <a:close/>
                </a:path>
                <a:path w="285750" h="103504">
                  <a:moveTo>
                    <a:pt x="270002" y="52070"/>
                  </a:moveTo>
                  <a:lnTo>
                    <a:pt x="260750" y="52070"/>
                  </a:lnTo>
                  <a:lnTo>
                    <a:pt x="270002" y="57531"/>
                  </a:lnTo>
                  <a:lnTo>
                    <a:pt x="270002" y="52070"/>
                  </a:lnTo>
                  <a:close/>
                </a:path>
                <a:path w="285750" h="103504">
                  <a:moveTo>
                    <a:pt x="273177" y="46609"/>
                  </a:moveTo>
                  <a:lnTo>
                    <a:pt x="270002" y="46609"/>
                  </a:lnTo>
                  <a:lnTo>
                    <a:pt x="270002" y="57531"/>
                  </a:lnTo>
                  <a:lnTo>
                    <a:pt x="273177" y="57531"/>
                  </a:lnTo>
                  <a:lnTo>
                    <a:pt x="273177" y="46609"/>
                  </a:lnTo>
                  <a:close/>
                </a:path>
                <a:path w="285750" h="103504">
                  <a:moveTo>
                    <a:pt x="249772" y="45589"/>
                  </a:moveTo>
                  <a:lnTo>
                    <a:pt x="260750" y="52070"/>
                  </a:lnTo>
                  <a:lnTo>
                    <a:pt x="260500" y="52070"/>
                  </a:lnTo>
                  <a:lnTo>
                    <a:pt x="270002" y="46609"/>
                  </a:lnTo>
                  <a:lnTo>
                    <a:pt x="273177" y="46609"/>
                  </a:lnTo>
                  <a:lnTo>
                    <a:pt x="273177" y="45720"/>
                  </a:lnTo>
                  <a:lnTo>
                    <a:pt x="249772" y="45589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88035" y="3073908"/>
              <a:ext cx="5364480" cy="1301115"/>
            </a:xfrm>
            <a:custGeom>
              <a:avLst/>
              <a:gdLst/>
              <a:ahLst/>
              <a:cxnLst/>
              <a:rect l="l" t="t" r="r" b="b"/>
              <a:pathLst>
                <a:path w="5364480" h="1301114">
                  <a:moveTo>
                    <a:pt x="5135880" y="0"/>
                  </a:moveTo>
                  <a:lnTo>
                    <a:pt x="5351907" y="0"/>
                  </a:lnTo>
                </a:path>
                <a:path w="5364480" h="1301114">
                  <a:moveTo>
                    <a:pt x="5349240" y="3047"/>
                  </a:moveTo>
                  <a:lnTo>
                    <a:pt x="5355336" y="1263014"/>
                  </a:lnTo>
                </a:path>
                <a:path w="5364480" h="1301114">
                  <a:moveTo>
                    <a:pt x="5363972" y="1264919"/>
                  </a:moveTo>
                  <a:lnTo>
                    <a:pt x="0" y="130086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81685" y="3720211"/>
              <a:ext cx="321945" cy="664210"/>
            </a:xfrm>
            <a:custGeom>
              <a:avLst/>
              <a:gdLst/>
              <a:ahLst/>
              <a:cxnLst/>
              <a:rect l="l" t="t" r="r" b="b"/>
              <a:pathLst>
                <a:path w="321945" h="664210">
                  <a:moveTo>
                    <a:pt x="285816" y="45338"/>
                  </a:moveTo>
                  <a:lnTo>
                    <a:pt x="2844" y="45338"/>
                  </a:lnTo>
                  <a:lnTo>
                    <a:pt x="0" y="48132"/>
                  </a:lnTo>
                  <a:lnTo>
                    <a:pt x="0" y="663701"/>
                  </a:lnTo>
                  <a:lnTo>
                    <a:pt x="12700" y="663701"/>
                  </a:lnTo>
                  <a:lnTo>
                    <a:pt x="12700" y="58038"/>
                  </a:lnTo>
                  <a:lnTo>
                    <a:pt x="6350" y="58038"/>
                  </a:lnTo>
                  <a:lnTo>
                    <a:pt x="12700" y="51688"/>
                  </a:lnTo>
                  <a:lnTo>
                    <a:pt x="296698" y="51688"/>
                  </a:lnTo>
                  <a:lnTo>
                    <a:pt x="285816" y="45338"/>
                  </a:lnTo>
                  <a:close/>
                </a:path>
                <a:path w="321945" h="664210">
                  <a:moveTo>
                    <a:pt x="296698" y="51688"/>
                  </a:moveTo>
                  <a:lnTo>
                    <a:pt x="226834" y="92456"/>
                  </a:lnTo>
                  <a:lnTo>
                    <a:pt x="225806" y="96265"/>
                  </a:lnTo>
                  <a:lnTo>
                    <a:pt x="229336" y="102362"/>
                  </a:lnTo>
                  <a:lnTo>
                    <a:pt x="233235" y="103377"/>
                  </a:lnTo>
                  <a:lnTo>
                    <a:pt x="310976" y="58038"/>
                  </a:lnTo>
                  <a:lnTo>
                    <a:pt x="309257" y="58038"/>
                  </a:lnTo>
                  <a:lnTo>
                    <a:pt x="309257" y="57150"/>
                  </a:lnTo>
                  <a:lnTo>
                    <a:pt x="306057" y="57150"/>
                  </a:lnTo>
                  <a:lnTo>
                    <a:pt x="296698" y="51688"/>
                  </a:lnTo>
                  <a:close/>
                </a:path>
                <a:path w="321945" h="664210">
                  <a:moveTo>
                    <a:pt x="12700" y="51688"/>
                  </a:moveTo>
                  <a:lnTo>
                    <a:pt x="6350" y="58038"/>
                  </a:lnTo>
                  <a:lnTo>
                    <a:pt x="12700" y="58038"/>
                  </a:lnTo>
                  <a:lnTo>
                    <a:pt x="12700" y="51688"/>
                  </a:lnTo>
                  <a:close/>
                </a:path>
                <a:path w="321945" h="664210">
                  <a:moveTo>
                    <a:pt x="296698" y="51688"/>
                  </a:moveTo>
                  <a:lnTo>
                    <a:pt x="12700" y="51688"/>
                  </a:lnTo>
                  <a:lnTo>
                    <a:pt x="12700" y="58038"/>
                  </a:lnTo>
                  <a:lnTo>
                    <a:pt x="285816" y="58038"/>
                  </a:lnTo>
                  <a:lnTo>
                    <a:pt x="296698" y="51688"/>
                  </a:lnTo>
                  <a:close/>
                </a:path>
                <a:path w="321945" h="664210">
                  <a:moveTo>
                    <a:pt x="310976" y="45338"/>
                  </a:moveTo>
                  <a:lnTo>
                    <a:pt x="309257" y="45338"/>
                  </a:lnTo>
                  <a:lnTo>
                    <a:pt x="309257" y="58038"/>
                  </a:lnTo>
                  <a:lnTo>
                    <a:pt x="310976" y="58038"/>
                  </a:lnTo>
                  <a:lnTo>
                    <a:pt x="321868" y="51688"/>
                  </a:lnTo>
                  <a:lnTo>
                    <a:pt x="310976" y="45338"/>
                  </a:lnTo>
                  <a:close/>
                </a:path>
                <a:path w="321945" h="664210">
                  <a:moveTo>
                    <a:pt x="306057" y="46227"/>
                  </a:moveTo>
                  <a:lnTo>
                    <a:pt x="296698" y="51688"/>
                  </a:lnTo>
                  <a:lnTo>
                    <a:pt x="306057" y="57150"/>
                  </a:lnTo>
                  <a:lnTo>
                    <a:pt x="306057" y="46227"/>
                  </a:lnTo>
                  <a:close/>
                </a:path>
                <a:path w="321945" h="664210">
                  <a:moveTo>
                    <a:pt x="309257" y="46227"/>
                  </a:moveTo>
                  <a:lnTo>
                    <a:pt x="306057" y="46227"/>
                  </a:lnTo>
                  <a:lnTo>
                    <a:pt x="306057" y="57150"/>
                  </a:lnTo>
                  <a:lnTo>
                    <a:pt x="309257" y="57150"/>
                  </a:lnTo>
                  <a:lnTo>
                    <a:pt x="309257" y="46227"/>
                  </a:lnTo>
                  <a:close/>
                </a:path>
                <a:path w="321945" h="664210">
                  <a:moveTo>
                    <a:pt x="233235" y="0"/>
                  </a:moveTo>
                  <a:lnTo>
                    <a:pt x="229336" y="1015"/>
                  </a:lnTo>
                  <a:lnTo>
                    <a:pt x="225806" y="7112"/>
                  </a:lnTo>
                  <a:lnTo>
                    <a:pt x="226834" y="10921"/>
                  </a:lnTo>
                  <a:lnTo>
                    <a:pt x="296698" y="51688"/>
                  </a:lnTo>
                  <a:lnTo>
                    <a:pt x="306057" y="46227"/>
                  </a:lnTo>
                  <a:lnTo>
                    <a:pt x="309257" y="46227"/>
                  </a:lnTo>
                  <a:lnTo>
                    <a:pt x="309257" y="45338"/>
                  </a:lnTo>
                  <a:lnTo>
                    <a:pt x="310976" y="45338"/>
                  </a:lnTo>
                  <a:lnTo>
                    <a:pt x="233235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600455" y="1624583"/>
              <a:ext cx="1499870" cy="1503045"/>
            </a:xfrm>
            <a:custGeom>
              <a:avLst/>
              <a:gdLst/>
              <a:ahLst/>
              <a:cxnLst/>
              <a:rect l="l" t="t" r="r" b="b"/>
              <a:pathLst>
                <a:path w="1499870" h="1503045">
                  <a:moveTo>
                    <a:pt x="1249680" y="0"/>
                  </a:moveTo>
                  <a:lnTo>
                    <a:pt x="249935" y="0"/>
                  </a:lnTo>
                  <a:lnTo>
                    <a:pt x="205009" y="4026"/>
                  </a:lnTo>
                  <a:lnTo>
                    <a:pt x="162725" y="15635"/>
                  </a:lnTo>
                  <a:lnTo>
                    <a:pt x="123788" y="34120"/>
                  </a:lnTo>
                  <a:lnTo>
                    <a:pt x="88905" y="58777"/>
                  </a:lnTo>
                  <a:lnTo>
                    <a:pt x="58781" y="88900"/>
                  </a:lnTo>
                  <a:lnTo>
                    <a:pt x="34123" y="123782"/>
                  </a:lnTo>
                  <a:lnTo>
                    <a:pt x="15636" y="162719"/>
                  </a:lnTo>
                  <a:lnTo>
                    <a:pt x="4026" y="205006"/>
                  </a:lnTo>
                  <a:lnTo>
                    <a:pt x="0" y="249936"/>
                  </a:lnTo>
                  <a:lnTo>
                    <a:pt x="0" y="1252727"/>
                  </a:lnTo>
                  <a:lnTo>
                    <a:pt x="4026" y="1297657"/>
                  </a:lnTo>
                  <a:lnTo>
                    <a:pt x="15636" y="1339944"/>
                  </a:lnTo>
                  <a:lnTo>
                    <a:pt x="34123" y="1378881"/>
                  </a:lnTo>
                  <a:lnTo>
                    <a:pt x="58781" y="1413764"/>
                  </a:lnTo>
                  <a:lnTo>
                    <a:pt x="88905" y="1443886"/>
                  </a:lnTo>
                  <a:lnTo>
                    <a:pt x="123788" y="1468543"/>
                  </a:lnTo>
                  <a:lnTo>
                    <a:pt x="162725" y="1487028"/>
                  </a:lnTo>
                  <a:lnTo>
                    <a:pt x="205009" y="1498637"/>
                  </a:lnTo>
                  <a:lnTo>
                    <a:pt x="249935" y="1502664"/>
                  </a:lnTo>
                  <a:lnTo>
                    <a:pt x="1249680" y="1502664"/>
                  </a:lnTo>
                  <a:lnTo>
                    <a:pt x="1294609" y="1498637"/>
                  </a:lnTo>
                  <a:lnTo>
                    <a:pt x="1336896" y="1487028"/>
                  </a:lnTo>
                  <a:lnTo>
                    <a:pt x="1375833" y="1468543"/>
                  </a:lnTo>
                  <a:lnTo>
                    <a:pt x="1410716" y="1443886"/>
                  </a:lnTo>
                  <a:lnTo>
                    <a:pt x="1440838" y="1413763"/>
                  </a:lnTo>
                  <a:lnTo>
                    <a:pt x="1465495" y="1378881"/>
                  </a:lnTo>
                  <a:lnTo>
                    <a:pt x="1483980" y="1339944"/>
                  </a:lnTo>
                  <a:lnTo>
                    <a:pt x="1495589" y="1297657"/>
                  </a:lnTo>
                  <a:lnTo>
                    <a:pt x="1499616" y="1252727"/>
                  </a:lnTo>
                  <a:lnTo>
                    <a:pt x="1499616" y="249936"/>
                  </a:lnTo>
                  <a:lnTo>
                    <a:pt x="1495589" y="205006"/>
                  </a:lnTo>
                  <a:lnTo>
                    <a:pt x="1483980" y="162719"/>
                  </a:lnTo>
                  <a:lnTo>
                    <a:pt x="1465495" y="123782"/>
                  </a:lnTo>
                  <a:lnTo>
                    <a:pt x="1440838" y="88900"/>
                  </a:lnTo>
                  <a:lnTo>
                    <a:pt x="1410716" y="58777"/>
                  </a:lnTo>
                  <a:lnTo>
                    <a:pt x="1375833" y="34120"/>
                  </a:lnTo>
                  <a:lnTo>
                    <a:pt x="1336896" y="15635"/>
                  </a:lnTo>
                  <a:lnTo>
                    <a:pt x="1294609" y="4026"/>
                  </a:lnTo>
                  <a:lnTo>
                    <a:pt x="124968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00455" y="1624583"/>
              <a:ext cx="1499870" cy="1503045"/>
            </a:xfrm>
            <a:custGeom>
              <a:avLst/>
              <a:gdLst/>
              <a:ahLst/>
              <a:cxnLst/>
              <a:rect l="l" t="t" r="r" b="b"/>
              <a:pathLst>
                <a:path w="1499870" h="1503045">
                  <a:moveTo>
                    <a:pt x="0" y="249936"/>
                  </a:moveTo>
                  <a:lnTo>
                    <a:pt x="4026" y="205006"/>
                  </a:lnTo>
                  <a:lnTo>
                    <a:pt x="15636" y="162719"/>
                  </a:lnTo>
                  <a:lnTo>
                    <a:pt x="34123" y="123782"/>
                  </a:lnTo>
                  <a:lnTo>
                    <a:pt x="58781" y="88900"/>
                  </a:lnTo>
                  <a:lnTo>
                    <a:pt x="88905" y="58777"/>
                  </a:lnTo>
                  <a:lnTo>
                    <a:pt x="123788" y="34120"/>
                  </a:lnTo>
                  <a:lnTo>
                    <a:pt x="162725" y="15635"/>
                  </a:lnTo>
                  <a:lnTo>
                    <a:pt x="205009" y="4026"/>
                  </a:lnTo>
                  <a:lnTo>
                    <a:pt x="249935" y="0"/>
                  </a:lnTo>
                  <a:lnTo>
                    <a:pt x="1249680" y="0"/>
                  </a:lnTo>
                  <a:lnTo>
                    <a:pt x="1294609" y="4026"/>
                  </a:lnTo>
                  <a:lnTo>
                    <a:pt x="1336896" y="15635"/>
                  </a:lnTo>
                  <a:lnTo>
                    <a:pt x="1375833" y="34120"/>
                  </a:lnTo>
                  <a:lnTo>
                    <a:pt x="1410716" y="58777"/>
                  </a:lnTo>
                  <a:lnTo>
                    <a:pt x="1440838" y="88900"/>
                  </a:lnTo>
                  <a:lnTo>
                    <a:pt x="1465495" y="123782"/>
                  </a:lnTo>
                  <a:lnTo>
                    <a:pt x="1483980" y="162719"/>
                  </a:lnTo>
                  <a:lnTo>
                    <a:pt x="1495589" y="205006"/>
                  </a:lnTo>
                  <a:lnTo>
                    <a:pt x="1499616" y="249936"/>
                  </a:lnTo>
                  <a:lnTo>
                    <a:pt x="1499616" y="1252727"/>
                  </a:lnTo>
                  <a:lnTo>
                    <a:pt x="1495589" y="1297657"/>
                  </a:lnTo>
                  <a:lnTo>
                    <a:pt x="1483980" y="1339944"/>
                  </a:lnTo>
                  <a:lnTo>
                    <a:pt x="1465495" y="1378881"/>
                  </a:lnTo>
                  <a:lnTo>
                    <a:pt x="1440838" y="1413763"/>
                  </a:lnTo>
                  <a:lnTo>
                    <a:pt x="1410716" y="1443886"/>
                  </a:lnTo>
                  <a:lnTo>
                    <a:pt x="1375833" y="1468543"/>
                  </a:lnTo>
                  <a:lnTo>
                    <a:pt x="1336896" y="1487028"/>
                  </a:lnTo>
                  <a:lnTo>
                    <a:pt x="1294609" y="1498637"/>
                  </a:lnTo>
                  <a:lnTo>
                    <a:pt x="1249680" y="1502664"/>
                  </a:lnTo>
                  <a:lnTo>
                    <a:pt x="249935" y="1502664"/>
                  </a:lnTo>
                  <a:lnTo>
                    <a:pt x="205009" y="1498637"/>
                  </a:lnTo>
                  <a:lnTo>
                    <a:pt x="162725" y="1487028"/>
                  </a:lnTo>
                  <a:lnTo>
                    <a:pt x="123788" y="1468543"/>
                  </a:lnTo>
                  <a:lnTo>
                    <a:pt x="88905" y="1443886"/>
                  </a:lnTo>
                  <a:lnTo>
                    <a:pt x="58781" y="1413764"/>
                  </a:lnTo>
                  <a:lnTo>
                    <a:pt x="34123" y="1378881"/>
                  </a:lnTo>
                  <a:lnTo>
                    <a:pt x="15636" y="1339944"/>
                  </a:lnTo>
                  <a:lnTo>
                    <a:pt x="4026" y="1297657"/>
                  </a:lnTo>
                  <a:lnTo>
                    <a:pt x="0" y="1252727"/>
                  </a:lnTo>
                  <a:lnTo>
                    <a:pt x="0" y="249936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5506" y="2648584"/>
              <a:ext cx="540385" cy="390525"/>
            </a:xfrm>
            <a:custGeom>
              <a:avLst/>
              <a:gdLst/>
              <a:ahLst/>
              <a:cxnLst/>
              <a:rect l="l" t="t" r="r" b="b"/>
              <a:pathLst>
                <a:path w="540385" h="390525">
                  <a:moveTo>
                    <a:pt x="540054" y="338455"/>
                  </a:moveTo>
                  <a:lnTo>
                    <a:pt x="529234" y="332105"/>
                  </a:lnTo>
                  <a:lnTo>
                    <a:pt x="451573" y="286512"/>
                  </a:lnTo>
                  <a:lnTo>
                    <a:pt x="447687" y="287528"/>
                  </a:lnTo>
                  <a:lnTo>
                    <a:pt x="444131" y="293624"/>
                  </a:lnTo>
                  <a:lnTo>
                    <a:pt x="445147" y="297561"/>
                  </a:lnTo>
                  <a:lnTo>
                    <a:pt x="503948" y="332041"/>
                  </a:lnTo>
                  <a:lnTo>
                    <a:pt x="38" y="330581"/>
                  </a:lnTo>
                  <a:lnTo>
                    <a:pt x="0" y="343281"/>
                  </a:lnTo>
                  <a:lnTo>
                    <a:pt x="503974" y="344741"/>
                  </a:lnTo>
                  <a:lnTo>
                    <a:pt x="514832" y="338455"/>
                  </a:lnTo>
                  <a:lnTo>
                    <a:pt x="504075" y="332105"/>
                  </a:lnTo>
                  <a:lnTo>
                    <a:pt x="514908" y="338455"/>
                  </a:lnTo>
                  <a:lnTo>
                    <a:pt x="504050" y="344741"/>
                  </a:lnTo>
                  <a:lnTo>
                    <a:pt x="527418" y="344805"/>
                  </a:lnTo>
                  <a:lnTo>
                    <a:pt x="503936" y="344805"/>
                  </a:lnTo>
                  <a:lnTo>
                    <a:pt x="444906" y="378968"/>
                  </a:lnTo>
                  <a:lnTo>
                    <a:pt x="443865" y="382905"/>
                  </a:lnTo>
                  <a:lnTo>
                    <a:pt x="445630" y="385953"/>
                  </a:lnTo>
                  <a:lnTo>
                    <a:pt x="447382" y="388874"/>
                  </a:lnTo>
                  <a:lnTo>
                    <a:pt x="451269" y="390017"/>
                  </a:lnTo>
                  <a:lnTo>
                    <a:pt x="529107" y="344805"/>
                  </a:lnTo>
                  <a:lnTo>
                    <a:pt x="540054" y="338455"/>
                  </a:lnTo>
                  <a:close/>
                </a:path>
                <a:path w="540385" h="390525">
                  <a:moveTo>
                    <a:pt x="540054" y="51943"/>
                  </a:moveTo>
                  <a:lnTo>
                    <a:pt x="529234" y="45593"/>
                  </a:lnTo>
                  <a:lnTo>
                    <a:pt x="451573" y="0"/>
                  </a:lnTo>
                  <a:lnTo>
                    <a:pt x="447687" y="1016"/>
                  </a:lnTo>
                  <a:lnTo>
                    <a:pt x="444131" y="7112"/>
                  </a:lnTo>
                  <a:lnTo>
                    <a:pt x="445147" y="11049"/>
                  </a:lnTo>
                  <a:lnTo>
                    <a:pt x="503948" y="45529"/>
                  </a:lnTo>
                  <a:lnTo>
                    <a:pt x="38" y="44069"/>
                  </a:lnTo>
                  <a:lnTo>
                    <a:pt x="0" y="56769"/>
                  </a:lnTo>
                  <a:lnTo>
                    <a:pt x="503974" y="58229"/>
                  </a:lnTo>
                  <a:lnTo>
                    <a:pt x="514832" y="51943"/>
                  </a:lnTo>
                  <a:lnTo>
                    <a:pt x="504075" y="45593"/>
                  </a:lnTo>
                  <a:lnTo>
                    <a:pt x="514908" y="51943"/>
                  </a:lnTo>
                  <a:lnTo>
                    <a:pt x="504050" y="58229"/>
                  </a:lnTo>
                  <a:lnTo>
                    <a:pt x="527418" y="58293"/>
                  </a:lnTo>
                  <a:lnTo>
                    <a:pt x="503936" y="58293"/>
                  </a:lnTo>
                  <a:lnTo>
                    <a:pt x="444906" y="92456"/>
                  </a:lnTo>
                  <a:lnTo>
                    <a:pt x="443865" y="96393"/>
                  </a:lnTo>
                  <a:lnTo>
                    <a:pt x="445630" y="99441"/>
                  </a:lnTo>
                  <a:lnTo>
                    <a:pt x="447382" y="102362"/>
                  </a:lnTo>
                  <a:lnTo>
                    <a:pt x="451269" y="103505"/>
                  </a:lnTo>
                  <a:lnTo>
                    <a:pt x="529107" y="58293"/>
                  </a:lnTo>
                  <a:lnTo>
                    <a:pt x="540054" y="51943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3647059" y="2323592"/>
            <a:ext cx="1045844" cy="1246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600" spc="-25" b="1">
                <a:latin typeface="Calibri"/>
                <a:cs typeface="Calibri"/>
              </a:rPr>
              <a:t>MPC</a:t>
            </a:r>
            <a:endParaRPr sz="1600">
              <a:latin typeface="Calibri"/>
              <a:cs typeface="Calibri"/>
            </a:endParaRPr>
          </a:p>
          <a:p>
            <a:pPr algn="ctr" marL="12700" marR="5080" indent="-4445">
              <a:lnSpc>
                <a:spcPct val="100000"/>
              </a:lnSpc>
            </a:pPr>
            <a:r>
              <a:rPr dirty="0" sz="1600" spc="-10" b="1">
                <a:latin typeface="Calibri"/>
                <a:cs typeface="Calibri"/>
              </a:rPr>
              <a:t>Mercado Diario </a:t>
            </a:r>
            <a:r>
              <a:rPr dirty="0" sz="1600" b="1">
                <a:latin typeface="Calibri"/>
                <a:cs typeface="Calibri"/>
              </a:rPr>
              <a:t>(Largo</a:t>
            </a:r>
            <a:r>
              <a:rPr dirty="0" sz="1600" spc="-65" b="1">
                <a:latin typeface="Calibri"/>
                <a:cs typeface="Calibri"/>
              </a:rPr>
              <a:t> </a:t>
            </a:r>
            <a:r>
              <a:rPr dirty="0" sz="1600" spc="-20" b="1">
                <a:latin typeface="Calibri"/>
                <a:cs typeface="Calibri"/>
              </a:rPr>
              <a:t>Plazo </a:t>
            </a:r>
            <a:r>
              <a:rPr dirty="0" sz="1600" spc="-10" b="1">
                <a:latin typeface="Calibri"/>
                <a:cs typeface="Calibri"/>
              </a:rPr>
              <a:t>24h/1h</a:t>
            </a:r>
            <a:r>
              <a:rPr dirty="0" sz="1400" spc="-10" b="1"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08024" y="1896618"/>
            <a:ext cx="1169670" cy="758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508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latin typeface="Calibri"/>
                <a:cs typeface="Calibri"/>
              </a:rPr>
              <a:t>Red</a:t>
            </a:r>
            <a:r>
              <a:rPr dirty="0" sz="1600" spc="-4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Neuronal </a:t>
            </a:r>
            <a:r>
              <a:rPr dirty="0" sz="1600" b="1">
                <a:latin typeface="Calibri"/>
                <a:cs typeface="Calibri"/>
              </a:rPr>
              <a:t>(Largo</a:t>
            </a:r>
            <a:r>
              <a:rPr dirty="0" sz="1600" spc="-70" b="1">
                <a:latin typeface="Calibri"/>
                <a:cs typeface="Calibri"/>
              </a:rPr>
              <a:t> </a:t>
            </a:r>
            <a:r>
              <a:rPr dirty="0" sz="1600" spc="-20" b="1">
                <a:latin typeface="Calibri"/>
                <a:cs typeface="Calibri"/>
              </a:rPr>
              <a:t>Plazo </a:t>
            </a:r>
            <a:r>
              <a:rPr dirty="0" sz="1600" spc="-10" b="1">
                <a:latin typeface="Calibri"/>
                <a:cs typeface="Calibri"/>
              </a:rPr>
              <a:t>38h/1h)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374713" y="1255585"/>
            <a:ext cx="5055870" cy="3170555"/>
            <a:chOff x="374713" y="1255585"/>
            <a:chExt cx="5055870" cy="3170555"/>
          </a:xfrm>
        </p:grpSpPr>
        <p:sp>
          <p:nvSpPr>
            <p:cNvPr id="23" name="object 23" descr=""/>
            <p:cNvSpPr/>
            <p:nvPr/>
          </p:nvSpPr>
          <p:spPr>
            <a:xfrm>
              <a:off x="387095" y="1267967"/>
              <a:ext cx="1929764" cy="3145790"/>
            </a:xfrm>
            <a:custGeom>
              <a:avLst/>
              <a:gdLst/>
              <a:ahLst/>
              <a:cxnLst/>
              <a:rect l="l" t="t" r="r" b="b"/>
              <a:pathLst>
                <a:path w="1929764" h="3145790">
                  <a:moveTo>
                    <a:pt x="0" y="3145535"/>
                  </a:moveTo>
                  <a:lnTo>
                    <a:pt x="1929383" y="3145535"/>
                  </a:lnTo>
                  <a:lnTo>
                    <a:pt x="1929383" y="0"/>
                  </a:lnTo>
                  <a:lnTo>
                    <a:pt x="0" y="0"/>
                  </a:lnTo>
                  <a:lnTo>
                    <a:pt x="0" y="3145535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853940" y="2479674"/>
              <a:ext cx="576580" cy="1542415"/>
            </a:xfrm>
            <a:custGeom>
              <a:avLst/>
              <a:gdLst/>
              <a:ahLst/>
              <a:cxnLst/>
              <a:rect l="l" t="t" r="r" b="b"/>
              <a:pathLst>
                <a:path w="576579" h="1542414">
                  <a:moveTo>
                    <a:pt x="576059" y="1203845"/>
                  </a:moveTo>
                  <a:lnTo>
                    <a:pt x="565175" y="1197483"/>
                  </a:lnTo>
                  <a:lnTo>
                    <a:pt x="487426" y="1152144"/>
                  </a:lnTo>
                  <a:lnTo>
                    <a:pt x="483489" y="1153160"/>
                  </a:lnTo>
                  <a:lnTo>
                    <a:pt x="479933" y="1159256"/>
                  </a:lnTo>
                  <a:lnTo>
                    <a:pt x="480949" y="1163066"/>
                  </a:lnTo>
                  <a:lnTo>
                    <a:pt x="539915" y="1197483"/>
                  </a:lnTo>
                  <a:lnTo>
                    <a:pt x="0" y="1197483"/>
                  </a:lnTo>
                  <a:lnTo>
                    <a:pt x="0" y="1210183"/>
                  </a:lnTo>
                  <a:lnTo>
                    <a:pt x="539940" y="1210183"/>
                  </a:lnTo>
                  <a:lnTo>
                    <a:pt x="550824" y="1203845"/>
                  </a:lnTo>
                  <a:lnTo>
                    <a:pt x="480949" y="1244600"/>
                  </a:lnTo>
                  <a:lnTo>
                    <a:pt x="479933" y="1248410"/>
                  </a:lnTo>
                  <a:lnTo>
                    <a:pt x="483489" y="1254506"/>
                  </a:lnTo>
                  <a:lnTo>
                    <a:pt x="487426" y="1255522"/>
                  </a:lnTo>
                  <a:lnTo>
                    <a:pt x="565175" y="1210183"/>
                  </a:lnTo>
                  <a:lnTo>
                    <a:pt x="576059" y="1203845"/>
                  </a:lnTo>
                  <a:close/>
                </a:path>
                <a:path w="576579" h="1542414">
                  <a:moveTo>
                    <a:pt x="576072" y="1490345"/>
                  </a:moveTo>
                  <a:lnTo>
                    <a:pt x="565175" y="1483995"/>
                  </a:lnTo>
                  <a:lnTo>
                    <a:pt x="487426" y="1438656"/>
                  </a:lnTo>
                  <a:lnTo>
                    <a:pt x="483489" y="1439672"/>
                  </a:lnTo>
                  <a:lnTo>
                    <a:pt x="479933" y="1445768"/>
                  </a:lnTo>
                  <a:lnTo>
                    <a:pt x="480949" y="1449578"/>
                  </a:lnTo>
                  <a:lnTo>
                    <a:pt x="539927" y="1483995"/>
                  </a:lnTo>
                  <a:lnTo>
                    <a:pt x="0" y="1483995"/>
                  </a:lnTo>
                  <a:lnTo>
                    <a:pt x="0" y="1496695"/>
                  </a:lnTo>
                  <a:lnTo>
                    <a:pt x="539927" y="1496695"/>
                  </a:lnTo>
                  <a:lnTo>
                    <a:pt x="480949" y="1531112"/>
                  </a:lnTo>
                  <a:lnTo>
                    <a:pt x="479933" y="1534922"/>
                  </a:lnTo>
                  <a:lnTo>
                    <a:pt x="483489" y="1541018"/>
                  </a:lnTo>
                  <a:lnTo>
                    <a:pt x="487426" y="1542034"/>
                  </a:lnTo>
                  <a:lnTo>
                    <a:pt x="565175" y="1496695"/>
                  </a:lnTo>
                  <a:lnTo>
                    <a:pt x="576072" y="1490345"/>
                  </a:lnTo>
                  <a:close/>
                </a:path>
                <a:path w="576579" h="1542414">
                  <a:moveTo>
                    <a:pt x="576072" y="917321"/>
                  </a:moveTo>
                  <a:lnTo>
                    <a:pt x="565175" y="910971"/>
                  </a:lnTo>
                  <a:lnTo>
                    <a:pt x="487426" y="865632"/>
                  </a:lnTo>
                  <a:lnTo>
                    <a:pt x="483489" y="866648"/>
                  </a:lnTo>
                  <a:lnTo>
                    <a:pt x="479933" y="872744"/>
                  </a:lnTo>
                  <a:lnTo>
                    <a:pt x="480949" y="876554"/>
                  </a:lnTo>
                  <a:lnTo>
                    <a:pt x="539927" y="910971"/>
                  </a:lnTo>
                  <a:lnTo>
                    <a:pt x="0" y="910971"/>
                  </a:lnTo>
                  <a:lnTo>
                    <a:pt x="0" y="923671"/>
                  </a:lnTo>
                  <a:lnTo>
                    <a:pt x="539927" y="923671"/>
                  </a:lnTo>
                  <a:lnTo>
                    <a:pt x="480949" y="958088"/>
                  </a:lnTo>
                  <a:lnTo>
                    <a:pt x="479933" y="961898"/>
                  </a:lnTo>
                  <a:lnTo>
                    <a:pt x="483489" y="967994"/>
                  </a:lnTo>
                  <a:lnTo>
                    <a:pt x="487426" y="969010"/>
                  </a:lnTo>
                  <a:lnTo>
                    <a:pt x="565175" y="923671"/>
                  </a:lnTo>
                  <a:lnTo>
                    <a:pt x="576072" y="917321"/>
                  </a:lnTo>
                  <a:close/>
                </a:path>
                <a:path w="576579" h="1542414">
                  <a:moveTo>
                    <a:pt x="576072" y="627761"/>
                  </a:moveTo>
                  <a:lnTo>
                    <a:pt x="565175" y="621411"/>
                  </a:lnTo>
                  <a:lnTo>
                    <a:pt x="487426" y="576072"/>
                  </a:lnTo>
                  <a:lnTo>
                    <a:pt x="483489" y="577088"/>
                  </a:lnTo>
                  <a:lnTo>
                    <a:pt x="479933" y="583184"/>
                  </a:lnTo>
                  <a:lnTo>
                    <a:pt x="480949" y="586994"/>
                  </a:lnTo>
                  <a:lnTo>
                    <a:pt x="539927" y="621411"/>
                  </a:lnTo>
                  <a:lnTo>
                    <a:pt x="0" y="621411"/>
                  </a:lnTo>
                  <a:lnTo>
                    <a:pt x="0" y="634111"/>
                  </a:lnTo>
                  <a:lnTo>
                    <a:pt x="539927" y="634111"/>
                  </a:lnTo>
                  <a:lnTo>
                    <a:pt x="480949" y="668528"/>
                  </a:lnTo>
                  <a:lnTo>
                    <a:pt x="479933" y="672338"/>
                  </a:lnTo>
                  <a:lnTo>
                    <a:pt x="483489" y="678434"/>
                  </a:lnTo>
                  <a:lnTo>
                    <a:pt x="487426" y="679450"/>
                  </a:lnTo>
                  <a:lnTo>
                    <a:pt x="565175" y="634111"/>
                  </a:lnTo>
                  <a:lnTo>
                    <a:pt x="576072" y="627761"/>
                  </a:lnTo>
                  <a:close/>
                </a:path>
                <a:path w="576579" h="1542414">
                  <a:moveTo>
                    <a:pt x="576072" y="341249"/>
                  </a:moveTo>
                  <a:lnTo>
                    <a:pt x="565175" y="334899"/>
                  </a:lnTo>
                  <a:lnTo>
                    <a:pt x="487426" y="289560"/>
                  </a:lnTo>
                  <a:lnTo>
                    <a:pt x="483489" y="290576"/>
                  </a:lnTo>
                  <a:lnTo>
                    <a:pt x="479933" y="296672"/>
                  </a:lnTo>
                  <a:lnTo>
                    <a:pt x="480949" y="300482"/>
                  </a:lnTo>
                  <a:lnTo>
                    <a:pt x="539927" y="334899"/>
                  </a:lnTo>
                  <a:lnTo>
                    <a:pt x="0" y="334899"/>
                  </a:lnTo>
                  <a:lnTo>
                    <a:pt x="0" y="347599"/>
                  </a:lnTo>
                  <a:lnTo>
                    <a:pt x="539927" y="347599"/>
                  </a:lnTo>
                  <a:lnTo>
                    <a:pt x="480949" y="382016"/>
                  </a:lnTo>
                  <a:lnTo>
                    <a:pt x="479933" y="385826"/>
                  </a:lnTo>
                  <a:lnTo>
                    <a:pt x="483489" y="391922"/>
                  </a:lnTo>
                  <a:lnTo>
                    <a:pt x="487426" y="392938"/>
                  </a:lnTo>
                  <a:lnTo>
                    <a:pt x="565175" y="347599"/>
                  </a:lnTo>
                  <a:lnTo>
                    <a:pt x="576072" y="341249"/>
                  </a:lnTo>
                  <a:close/>
                </a:path>
                <a:path w="576579" h="1542414">
                  <a:moveTo>
                    <a:pt x="576072" y="51689"/>
                  </a:moveTo>
                  <a:lnTo>
                    <a:pt x="565175" y="45339"/>
                  </a:lnTo>
                  <a:lnTo>
                    <a:pt x="487426" y="0"/>
                  </a:lnTo>
                  <a:lnTo>
                    <a:pt x="483489" y="1016"/>
                  </a:lnTo>
                  <a:lnTo>
                    <a:pt x="479933" y="7112"/>
                  </a:lnTo>
                  <a:lnTo>
                    <a:pt x="480949" y="10922"/>
                  </a:lnTo>
                  <a:lnTo>
                    <a:pt x="539927" y="45339"/>
                  </a:lnTo>
                  <a:lnTo>
                    <a:pt x="0" y="45339"/>
                  </a:lnTo>
                  <a:lnTo>
                    <a:pt x="0" y="58039"/>
                  </a:lnTo>
                  <a:lnTo>
                    <a:pt x="539927" y="58039"/>
                  </a:lnTo>
                  <a:lnTo>
                    <a:pt x="480949" y="92456"/>
                  </a:lnTo>
                  <a:lnTo>
                    <a:pt x="479933" y="96266"/>
                  </a:lnTo>
                  <a:lnTo>
                    <a:pt x="483489" y="102362"/>
                  </a:lnTo>
                  <a:lnTo>
                    <a:pt x="487426" y="103378"/>
                  </a:lnTo>
                  <a:lnTo>
                    <a:pt x="565175" y="58039"/>
                  </a:lnTo>
                  <a:lnTo>
                    <a:pt x="576072" y="51689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356860" y="2211323"/>
              <a:ext cx="64135" cy="1987550"/>
            </a:xfrm>
            <a:custGeom>
              <a:avLst/>
              <a:gdLst/>
              <a:ahLst/>
              <a:cxnLst/>
              <a:rect l="l" t="t" r="r" b="b"/>
              <a:pathLst>
                <a:path w="64135" h="1987550">
                  <a:moveTo>
                    <a:pt x="0" y="0"/>
                  </a:moveTo>
                  <a:lnTo>
                    <a:pt x="24895" y="422"/>
                  </a:lnTo>
                  <a:lnTo>
                    <a:pt x="45243" y="1571"/>
                  </a:lnTo>
                  <a:lnTo>
                    <a:pt x="58971" y="3268"/>
                  </a:lnTo>
                  <a:lnTo>
                    <a:pt x="64007" y="5334"/>
                  </a:lnTo>
                  <a:lnTo>
                    <a:pt x="64007" y="1981962"/>
                  </a:lnTo>
                  <a:lnTo>
                    <a:pt x="58971" y="1984027"/>
                  </a:lnTo>
                  <a:lnTo>
                    <a:pt x="45243" y="1985724"/>
                  </a:lnTo>
                  <a:lnTo>
                    <a:pt x="24895" y="1986873"/>
                  </a:lnTo>
                  <a:lnTo>
                    <a:pt x="0" y="1987295"/>
                  </a:lnTo>
                </a:path>
              </a:pathLst>
            </a:custGeom>
            <a:ln w="9143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5067427" y="2191766"/>
            <a:ext cx="330200" cy="1741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6300"/>
              </a:lnSpc>
              <a:spcBef>
                <a:spcPts val="100"/>
              </a:spcBef>
            </a:pPr>
            <a:r>
              <a:rPr dirty="0" sz="1200" spc="-10" i="1">
                <a:latin typeface="Times New Roman"/>
                <a:cs typeface="Times New Roman"/>
              </a:rPr>
              <a:t>P</a:t>
            </a:r>
            <a:r>
              <a:rPr dirty="0" sz="1000" spc="-10" i="1">
                <a:latin typeface="Times New Roman"/>
                <a:cs typeface="Times New Roman"/>
              </a:rPr>
              <a:t>grid </a:t>
            </a:r>
            <a:r>
              <a:rPr dirty="0" sz="1200" spc="-20" i="1">
                <a:latin typeface="Times New Roman"/>
                <a:cs typeface="Times New Roman"/>
              </a:rPr>
              <a:t>P</a:t>
            </a:r>
            <a:r>
              <a:rPr dirty="0" sz="1000" spc="-20" i="1">
                <a:latin typeface="Times New Roman"/>
                <a:cs typeface="Times New Roman"/>
              </a:rPr>
              <a:t>bat </a:t>
            </a:r>
            <a:r>
              <a:rPr dirty="0" sz="1200" spc="-20" i="1">
                <a:latin typeface="Times New Roman"/>
                <a:cs typeface="Times New Roman"/>
              </a:rPr>
              <a:t>P</a:t>
            </a:r>
            <a:r>
              <a:rPr dirty="0" sz="1000" spc="-20" i="1">
                <a:latin typeface="Times New Roman"/>
                <a:cs typeface="Times New Roman"/>
              </a:rPr>
              <a:t>elz </a:t>
            </a:r>
            <a:r>
              <a:rPr dirty="0" sz="1200" spc="-25" i="1">
                <a:latin typeface="Times New Roman"/>
                <a:cs typeface="Times New Roman"/>
              </a:rPr>
              <a:t>P</a:t>
            </a:r>
            <a:r>
              <a:rPr dirty="0" sz="1000" spc="-25" i="1">
                <a:latin typeface="Times New Roman"/>
                <a:cs typeface="Times New Roman"/>
              </a:rPr>
              <a:t>fc </a:t>
            </a:r>
            <a:r>
              <a:rPr dirty="0" sz="1200" spc="-20" i="1">
                <a:latin typeface="Times New Roman"/>
                <a:cs typeface="Times New Roman"/>
              </a:rPr>
              <a:t>δ</a:t>
            </a:r>
            <a:r>
              <a:rPr dirty="0" sz="1000" spc="-20" i="1">
                <a:latin typeface="Times New Roman"/>
                <a:cs typeface="Times New Roman"/>
              </a:rPr>
              <a:t>elz </a:t>
            </a:r>
            <a:r>
              <a:rPr dirty="0" sz="1200" spc="-25" i="1">
                <a:latin typeface="Times New Roman"/>
                <a:cs typeface="Times New Roman"/>
              </a:rPr>
              <a:t>δ</a:t>
            </a:r>
            <a:r>
              <a:rPr dirty="0" sz="1000" spc="-25" i="1">
                <a:latin typeface="Times New Roman"/>
                <a:cs typeface="Times New Roman"/>
              </a:rPr>
              <a:t>fc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54025" y="1480565"/>
            <a:ext cx="153035" cy="146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4610" marR="5080" indent="-26034">
              <a:lnSpc>
                <a:spcPct val="156300"/>
              </a:lnSpc>
              <a:spcBef>
                <a:spcPts val="100"/>
              </a:spcBef>
            </a:pPr>
            <a:r>
              <a:rPr dirty="0" sz="1200" spc="-50" i="1">
                <a:latin typeface="Times New Roman"/>
                <a:cs typeface="Times New Roman"/>
              </a:rPr>
              <a:t>G T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 indent="50800">
              <a:lnSpc>
                <a:spcPct val="156300"/>
              </a:lnSpc>
              <a:spcBef>
                <a:spcPts val="70"/>
              </a:spcBef>
            </a:pPr>
            <a:r>
              <a:rPr dirty="0" sz="1200" spc="-50" i="1">
                <a:latin typeface="Times New Roman"/>
                <a:cs typeface="Times New Roman"/>
              </a:rPr>
              <a:t>p H W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65506" y="1792096"/>
            <a:ext cx="3116580" cy="803275"/>
          </a:xfrm>
          <a:custGeom>
            <a:avLst/>
            <a:gdLst/>
            <a:ahLst/>
            <a:cxnLst/>
            <a:rect l="l" t="t" r="r" b="b"/>
            <a:pathLst>
              <a:path w="3116580" h="803275">
                <a:moveTo>
                  <a:pt x="540054" y="622046"/>
                </a:moveTo>
                <a:lnTo>
                  <a:pt x="529043" y="615569"/>
                </a:lnTo>
                <a:lnTo>
                  <a:pt x="451573" y="569976"/>
                </a:lnTo>
                <a:lnTo>
                  <a:pt x="447687" y="570992"/>
                </a:lnTo>
                <a:lnTo>
                  <a:pt x="444131" y="577088"/>
                </a:lnTo>
                <a:lnTo>
                  <a:pt x="445147" y="581025"/>
                </a:lnTo>
                <a:lnTo>
                  <a:pt x="503936" y="615505"/>
                </a:lnTo>
                <a:lnTo>
                  <a:pt x="38" y="614045"/>
                </a:lnTo>
                <a:lnTo>
                  <a:pt x="0" y="626745"/>
                </a:lnTo>
                <a:lnTo>
                  <a:pt x="503974" y="628205"/>
                </a:lnTo>
                <a:lnTo>
                  <a:pt x="514870" y="621906"/>
                </a:lnTo>
                <a:lnTo>
                  <a:pt x="503999" y="628205"/>
                </a:lnTo>
                <a:lnTo>
                  <a:pt x="527418" y="628269"/>
                </a:lnTo>
                <a:lnTo>
                  <a:pt x="503885" y="628269"/>
                </a:lnTo>
                <a:lnTo>
                  <a:pt x="444906" y="662432"/>
                </a:lnTo>
                <a:lnTo>
                  <a:pt x="443865" y="666369"/>
                </a:lnTo>
                <a:lnTo>
                  <a:pt x="445630" y="669417"/>
                </a:lnTo>
                <a:lnTo>
                  <a:pt x="447382" y="672338"/>
                </a:lnTo>
                <a:lnTo>
                  <a:pt x="451269" y="673481"/>
                </a:lnTo>
                <a:lnTo>
                  <a:pt x="529297" y="628269"/>
                </a:lnTo>
                <a:lnTo>
                  <a:pt x="540054" y="622046"/>
                </a:lnTo>
                <a:close/>
              </a:path>
              <a:path w="3116580" h="803275">
                <a:moveTo>
                  <a:pt x="540054" y="338582"/>
                </a:moveTo>
                <a:lnTo>
                  <a:pt x="529043" y="332105"/>
                </a:lnTo>
                <a:lnTo>
                  <a:pt x="451573" y="286512"/>
                </a:lnTo>
                <a:lnTo>
                  <a:pt x="447687" y="287528"/>
                </a:lnTo>
                <a:lnTo>
                  <a:pt x="444131" y="293624"/>
                </a:lnTo>
                <a:lnTo>
                  <a:pt x="445147" y="297561"/>
                </a:lnTo>
                <a:lnTo>
                  <a:pt x="503936" y="332041"/>
                </a:lnTo>
                <a:lnTo>
                  <a:pt x="38" y="330581"/>
                </a:lnTo>
                <a:lnTo>
                  <a:pt x="0" y="343281"/>
                </a:lnTo>
                <a:lnTo>
                  <a:pt x="503974" y="344741"/>
                </a:lnTo>
                <a:lnTo>
                  <a:pt x="514870" y="338442"/>
                </a:lnTo>
                <a:lnTo>
                  <a:pt x="503999" y="344741"/>
                </a:lnTo>
                <a:lnTo>
                  <a:pt x="527418" y="344805"/>
                </a:lnTo>
                <a:lnTo>
                  <a:pt x="503885" y="344805"/>
                </a:lnTo>
                <a:lnTo>
                  <a:pt x="444906" y="378968"/>
                </a:lnTo>
                <a:lnTo>
                  <a:pt x="443865" y="382905"/>
                </a:lnTo>
                <a:lnTo>
                  <a:pt x="445630" y="385953"/>
                </a:lnTo>
                <a:lnTo>
                  <a:pt x="447382" y="388874"/>
                </a:lnTo>
                <a:lnTo>
                  <a:pt x="451269" y="390017"/>
                </a:lnTo>
                <a:lnTo>
                  <a:pt x="529297" y="344805"/>
                </a:lnTo>
                <a:lnTo>
                  <a:pt x="540054" y="338582"/>
                </a:lnTo>
                <a:close/>
              </a:path>
              <a:path w="3116580" h="803275">
                <a:moveTo>
                  <a:pt x="540054" y="52070"/>
                </a:moveTo>
                <a:lnTo>
                  <a:pt x="529043" y="45593"/>
                </a:lnTo>
                <a:lnTo>
                  <a:pt x="451573" y="0"/>
                </a:lnTo>
                <a:lnTo>
                  <a:pt x="447687" y="1016"/>
                </a:lnTo>
                <a:lnTo>
                  <a:pt x="444131" y="7112"/>
                </a:lnTo>
                <a:lnTo>
                  <a:pt x="445147" y="11049"/>
                </a:lnTo>
                <a:lnTo>
                  <a:pt x="503936" y="45529"/>
                </a:lnTo>
                <a:lnTo>
                  <a:pt x="38" y="44069"/>
                </a:lnTo>
                <a:lnTo>
                  <a:pt x="0" y="56769"/>
                </a:lnTo>
                <a:lnTo>
                  <a:pt x="503974" y="58229"/>
                </a:lnTo>
                <a:lnTo>
                  <a:pt x="514870" y="51930"/>
                </a:lnTo>
                <a:lnTo>
                  <a:pt x="503999" y="58229"/>
                </a:lnTo>
                <a:lnTo>
                  <a:pt x="527418" y="58293"/>
                </a:lnTo>
                <a:lnTo>
                  <a:pt x="503885" y="58293"/>
                </a:lnTo>
                <a:lnTo>
                  <a:pt x="444906" y="92456"/>
                </a:lnTo>
                <a:lnTo>
                  <a:pt x="443865" y="96393"/>
                </a:lnTo>
                <a:lnTo>
                  <a:pt x="445630" y="99441"/>
                </a:lnTo>
                <a:lnTo>
                  <a:pt x="447382" y="102362"/>
                </a:lnTo>
                <a:lnTo>
                  <a:pt x="451269" y="103505"/>
                </a:lnTo>
                <a:lnTo>
                  <a:pt x="529297" y="58293"/>
                </a:lnTo>
                <a:lnTo>
                  <a:pt x="540054" y="52070"/>
                </a:lnTo>
                <a:close/>
              </a:path>
              <a:path w="3116580" h="803275">
                <a:moveTo>
                  <a:pt x="3116211" y="751471"/>
                </a:moveTo>
                <a:lnTo>
                  <a:pt x="3105327" y="745109"/>
                </a:lnTo>
                <a:lnTo>
                  <a:pt x="3027578" y="699770"/>
                </a:lnTo>
                <a:lnTo>
                  <a:pt x="3023768" y="700786"/>
                </a:lnTo>
                <a:lnTo>
                  <a:pt x="3020212" y="706882"/>
                </a:lnTo>
                <a:lnTo>
                  <a:pt x="3021228" y="710692"/>
                </a:lnTo>
                <a:lnTo>
                  <a:pt x="3080194" y="745109"/>
                </a:lnTo>
                <a:lnTo>
                  <a:pt x="2036089" y="745109"/>
                </a:lnTo>
                <a:lnTo>
                  <a:pt x="2036089" y="757809"/>
                </a:lnTo>
                <a:lnTo>
                  <a:pt x="3080220" y="757809"/>
                </a:lnTo>
                <a:lnTo>
                  <a:pt x="3091103" y="751471"/>
                </a:lnTo>
                <a:lnTo>
                  <a:pt x="3021228" y="792226"/>
                </a:lnTo>
                <a:lnTo>
                  <a:pt x="3020212" y="796036"/>
                </a:lnTo>
                <a:lnTo>
                  <a:pt x="3023768" y="802132"/>
                </a:lnTo>
                <a:lnTo>
                  <a:pt x="3027578" y="803148"/>
                </a:lnTo>
                <a:lnTo>
                  <a:pt x="3105327" y="757809"/>
                </a:lnTo>
                <a:lnTo>
                  <a:pt x="3116211" y="751471"/>
                </a:lnTo>
                <a:close/>
              </a:path>
              <a:path w="3116580" h="803275">
                <a:moveTo>
                  <a:pt x="3116224" y="461899"/>
                </a:moveTo>
                <a:lnTo>
                  <a:pt x="3105327" y="455549"/>
                </a:lnTo>
                <a:lnTo>
                  <a:pt x="3027578" y="410210"/>
                </a:lnTo>
                <a:lnTo>
                  <a:pt x="3023768" y="411226"/>
                </a:lnTo>
                <a:lnTo>
                  <a:pt x="3020212" y="417322"/>
                </a:lnTo>
                <a:lnTo>
                  <a:pt x="3021228" y="421132"/>
                </a:lnTo>
                <a:lnTo>
                  <a:pt x="3080207" y="455549"/>
                </a:lnTo>
                <a:lnTo>
                  <a:pt x="2036089" y="455549"/>
                </a:lnTo>
                <a:lnTo>
                  <a:pt x="2036089" y="468249"/>
                </a:lnTo>
                <a:lnTo>
                  <a:pt x="3080207" y="468249"/>
                </a:lnTo>
                <a:lnTo>
                  <a:pt x="3021228" y="502666"/>
                </a:lnTo>
                <a:lnTo>
                  <a:pt x="3020212" y="506476"/>
                </a:lnTo>
                <a:lnTo>
                  <a:pt x="3023768" y="512572"/>
                </a:lnTo>
                <a:lnTo>
                  <a:pt x="3027578" y="513588"/>
                </a:lnTo>
                <a:lnTo>
                  <a:pt x="3105327" y="468249"/>
                </a:lnTo>
                <a:lnTo>
                  <a:pt x="3116224" y="461899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 txBox="1"/>
          <p:nvPr/>
        </p:nvSpPr>
        <p:spPr>
          <a:xfrm>
            <a:off x="2459227" y="1918588"/>
            <a:ext cx="337820" cy="579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7620">
              <a:lnSpc>
                <a:spcPct val="151300"/>
              </a:lnSpc>
              <a:spcBef>
                <a:spcPts val="100"/>
              </a:spcBef>
            </a:pPr>
            <a:r>
              <a:rPr dirty="0" sz="1200" spc="-20" i="1">
                <a:latin typeface="Times New Roman"/>
                <a:cs typeface="Times New Roman"/>
              </a:rPr>
              <a:t>P</a:t>
            </a:r>
            <a:r>
              <a:rPr dirty="0" sz="1000" spc="-20" i="1">
                <a:latin typeface="Times New Roman"/>
                <a:cs typeface="Times New Roman"/>
              </a:rPr>
              <a:t>rem </a:t>
            </a:r>
            <a:r>
              <a:rPr dirty="0" sz="1200" spc="-20" i="1">
                <a:latin typeface="Times New Roman"/>
                <a:cs typeface="Times New Roman"/>
              </a:rPr>
              <a:t>price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3157537" y="2051113"/>
            <a:ext cx="363855" cy="652780"/>
            <a:chOff x="3157537" y="2051113"/>
            <a:chExt cx="363855" cy="652780"/>
          </a:xfrm>
        </p:grpSpPr>
        <p:sp>
          <p:nvSpPr>
            <p:cNvPr id="31" name="object 31" descr=""/>
            <p:cNvSpPr/>
            <p:nvPr/>
          </p:nvSpPr>
          <p:spPr>
            <a:xfrm>
              <a:off x="3162300" y="2055876"/>
              <a:ext cx="82550" cy="643255"/>
            </a:xfrm>
            <a:custGeom>
              <a:avLst/>
              <a:gdLst/>
              <a:ahLst/>
              <a:cxnLst/>
              <a:rect l="l" t="t" r="r" b="b"/>
              <a:pathLst>
                <a:path w="82550" h="643255">
                  <a:moveTo>
                    <a:pt x="0" y="0"/>
                  </a:moveTo>
                  <a:lnTo>
                    <a:pt x="32039" y="535"/>
                  </a:lnTo>
                  <a:lnTo>
                    <a:pt x="58197" y="2000"/>
                  </a:lnTo>
                  <a:lnTo>
                    <a:pt x="75830" y="4179"/>
                  </a:lnTo>
                  <a:lnTo>
                    <a:pt x="82295" y="6858"/>
                  </a:lnTo>
                  <a:lnTo>
                    <a:pt x="82295" y="636270"/>
                  </a:lnTo>
                  <a:lnTo>
                    <a:pt x="75830" y="638948"/>
                  </a:lnTo>
                  <a:lnTo>
                    <a:pt x="58197" y="641127"/>
                  </a:lnTo>
                  <a:lnTo>
                    <a:pt x="32039" y="642592"/>
                  </a:lnTo>
                  <a:lnTo>
                    <a:pt x="0" y="643127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235452" y="2346706"/>
              <a:ext cx="285750" cy="103505"/>
            </a:xfrm>
            <a:custGeom>
              <a:avLst/>
              <a:gdLst/>
              <a:ahLst/>
              <a:cxnLst/>
              <a:rect l="l" t="t" r="r" b="b"/>
              <a:pathLst>
                <a:path w="285750" h="103505">
                  <a:moveTo>
                    <a:pt x="249680" y="58288"/>
                  </a:moveTo>
                  <a:lnTo>
                    <a:pt x="190500" y="92329"/>
                  </a:lnTo>
                  <a:lnTo>
                    <a:pt x="189484" y="96266"/>
                  </a:lnTo>
                  <a:lnTo>
                    <a:pt x="191262" y="99314"/>
                  </a:lnTo>
                  <a:lnTo>
                    <a:pt x="193039" y="102235"/>
                  </a:lnTo>
                  <a:lnTo>
                    <a:pt x="196850" y="103378"/>
                  </a:lnTo>
                  <a:lnTo>
                    <a:pt x="274935" y="58420"/>
                  </a:lnTo>
                  <a:lnTo>
                    <a:pt x="249680" y="58288"/>
                  </a:lnTo>
                  <a:close/>
                </a:path>
                <a:path w="285750" h="103505">
                  <a:moveTo>
                    <a:pt x="260627" y="51997"/>
                  </a:moveTo>
                  <a:lnTo>
                    <a:pt x="249680" y="58288"/>
                  </a:lnTo>
                  <a:lnTo>
                    <a:pt x="273176" y="58420"/>
                  </a:lnTo>
                  <a:lnTo>
                    <a:pt x="273176" y="57531"/>
                  </a:lnTo>
                  <a:lnTo>
                    <a:pt x="270001" y="57531"/>
                  </a:lnTo>
                  <a:lnTo>
                    <a:pt x="260627" y="51997"/>
                  </a:lnTo>
                  <a:close/>
                </a:path>
                <a:path w="285750" h="103505">
                  <a:moveTo>
                    <a:pt x="197485" y="0"/>
                  </a:moveTo>
                  <a:lnTo>
                    <a:pt x="193548" y="889"/>
                  </a:lnTo>
                  <a:lnTo>
                    <a:pt x="189992" y="6985"/>
                  </a:lnTo>
                  <a:lnTo>
                    <a:pt x="191008" y="10922"/>
                  </a:lnTo>
                  <a:lnTo>
                    <a:pt x="249772" y="45589"/>
                  </a:lnTo>
                  <a:lnTo>
                    <a:pt x="273176" y="45720"/>
                  </a:lnTo>
                  <a:lnTo>
                    <a:pt x="273176" y="58420"/>
                  </a:lnTo>
                  <a:lnTo>
                    <a:pt x="274935" y="58420"/>
                  </a:lnTo>
                  <a:lnTo>
                    <a:pt x="285750" y="52197"/>
                  </a:lnTo>
                  <a:lnTo>
                    <a:pt x="200406" y="1778"/>
                  </a:lnTo>
                  <a:lnTo>
                    <a:pt x="197485" y="0"/>
                  </a:lnTo>
                  <a:close/>
                </a:path>
                <a:path w="285750" h="103505">
                  <a:moveTo>
                    <a:pt x="0" y="44196"/>
                  </a:moveTo>
                  <a:lnTo>
                    <a:pt x="0" y="56896"/>
                  </a:lnTo>
                  <a:lnTo>
                    <a:pt x="249680" y="58288"/>
                  </a:lnTo>
                  <a:lnTo>
                    <a:pt x="260627" y="51997"/>
                  </a:lnTo>
                  <a:lnTo>
                    <a:pt x="249772" y="45589"/>
                  </a:lnTo>
                  <a:lnTo>
                    <a:pt x="0" y="44196"/>
                  </a:lnTo>
                  <a:close/>
                </a:path>
                <a:path w="285750" h="103505">
                  <a:moveTo>
                    <a:pt x="270001" y="46609"/>
                  </a:moveTo>
                  <a:lnTo>
                    <a:pt x="260627" y="51997"/>
                  </a:lnTo>
                  <a:lnTo>
                    <a:pt x="270001" y="57531"/>
                  </a:lnTo>
                  <a:lnTo>
                    <a:pt x="270001" y="46609"/>
                  </a:lnTo>
                  <a:close/>
                </a:path>
                <a:path w="285750" h="103505">
                  <a:moveTo>
                    <a:pt x="273176" y="46609"/>
                  </a:moveTo>
                  <a:lnTo>
                    <a:pt x="270001" y="46609"/>
                  </a:lnTo>
                  <a:lnTo>
                    <a:pt x="270001" y="57531"/>
                  </a:lnTo>
                  <a:lnTo>
                    <a:pt x="273176" y="57531"/>
                  </a:lnTo>
                  <a:lnTo>
                    <a:pt x="273176" y="46609"/>
                  </a:lnTo>
                  <a:close/>
                </a:path>
                <a:path w="285750" h="103505">
                  <a:moveTo>
                    <a:pt x="249772" y="45589"/>
                  </a:moveTo>
                  <a:lnTo>
                    <a:pt x="260627" y="51997"/>
                  </a:lnTo>
                  <a:lnTo>
                    <a:pt x="270001" y="46609"/>
                  </a:lnTo>
                  <a:lnTo>
                    <a:pt x="273176" y="46609"/>
                  </a:lnTo>
                  <a:lnTo>
                    <a:pt x="273176" y="45720"/>
                  </a:lnTo>
                  <a:lnTo>
                    <a:pt x="249772" y="45589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5761990" y="1300683"/>
            <a:ext cx="3236595" cy="9944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297815" marR="5080" indent="-285750">
              <a:lnSpc>
                <a:spcPct val="100000"/>
              </a:lnSpc>
              <a:spcBef>
                <a:spcPts val="95"/>
              </a:spcBef>
              <a:buClr>
                <a:srgbClr val="0790EB"/>
              </a:buClr>
              <a:buSzPct val="125000"/>
              <a:buFont typeface="Wingdings"/>
              <a:buChar char=""/>
              <a:tabLst>
                <a:tab pos="299085" algn="l"/>
              </a:tabLst>
            </a:pP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Maximiza</a:t>
            </a:r>
            <a:r>
              <a:rPr dirty="0" sz="1400" spc="3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el</a:t>
            </a:r>
            <a:r>
              <a:rPr dirty="0" sz="1400" spc="29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beneficio</a:t>
            </a:r>
            <a:r>
              <a:rPr dirty="0" sz="1400" spc="29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1A62A"/>
                </a:solidFill>
                <a:latin typeface="Arial"/>
                <a:cs typeface="Arial"/>
              </a:rPr>
              <a:t>económico </a:t>
            </a:r>
            <a:r>
              <a:rPr dirty="0" sz="1400" spc="-10" b="1">
                <a:solidFill>
                  <a:srgbClr val="41A62A"/>
                </a:solidFill>
                <a:latin typeface="Arial"/>
                <a:cs typeface="Arial"/>
              </a:rPr>
              <a:t>	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del</a:t>
            </a:r>
            <a:r>
              <a:rPr dirty="0" sz="1400" spc="1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intercambio</a:t>
            </a:r>
            <a:r>
              <a:rPr dirty="0" sz="1400" spc="1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spc="1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energía</a:t>
            </a:r>
            <a:r>
              <a:rPr dirty="0" sz="1400" spc="1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con</a:t>
            </a:r>
            <a:r>
              <a:rPr dirty="0" sz="1400" spc="1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la 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red</a:t>
            </a:r>
            <a:r>
              <a:rPr dirty="0" sz="14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eléctrica</a:t>
            </a:r>
            <a:endParaRPr sz="14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840"/>
              </a:spcBef>
              <a:buClr>
                <a:srgbClr val="0790EB"/>
              </a:buClr>
              <a:buSzPct val="125000"/>
              <a:buFont typeface="Wingdings"/>
              <a:buChar char=""/>
              <a:tabLst>
                <a:tab pos="298450" algn="l"/>
              </a:tabLst>
            </a:pP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Minimiza</a:t>
            </a:r>
            <a:r>
              <a:rPr dirty="0" sz="1400" spc="3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el</a:t>
            </a:r>
            <a:r>
              <a:rPr dirty="0" sz="1400" spc="3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número</a:t>
            </a:r>
            <a:r>
              <a:rPr dirty="0" sz="1400" spc="34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de</a:t>
            </a:r>
            <a:r>
              <a:rPr dirty="0" sz="1400" spc="34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horas</a:t>
            </a:r>
            <a:r>
              <a:rPr dirty="0" sz="1400" spc="35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6048502" y="2261743"/>
            <a:ext cx="1843405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576705" algn="l"/>
              </a:tabLst>
            </a:pP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funcionamiento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del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6048502" y="2261743"/>
            <a:ext cx="2950210" cy="45148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2066925">
              <a:lnSpc>
                <a:spcPct val="100000"/>
              </a:lnSpc>
              <a:spcBef>
                <a:spcPts val="90"/>
              </a:spcBef>
              <a:tabLst>
                <a:tab pos="1274445" algn="l"/>
                <a:tab pos="1869439" algn="l"/>
                <a:tab pos="2689225" algn="l"/>
                <a:tab pos="2732405" algn="l"/>
              </a:tabLst>
            </a:pPr>
            <a:r>
              <a:rPr dirty="0" sz="1400" spc="-20" b="1">
                <a:solidFill>
                  <a:srgbClr val="00519E"/>
                </a:solidFill>
                <a:latin typeface="Arial"/>
                <a:cs typeface="Arial"/>
              </a:rPr>
              <a:t>ciclo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		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de 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hidrogeno,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así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400" spc="-20" b="1">
                <a:solidFill>
                  <a:srgbClr val="00519E"/>
                </a:solidFill>
                <a:latin typeface="Arial"/>
                <a:cs typeface="Arial"/>
              </a:rPr>
              <a:t>como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las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5761990" y="2688158"/>
            <a:ext cx="3237230" cy="1732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9085">
              <a:lnSpc>
                <a:spcPct val="100000"/>
              </a:lnSpc>
              <a:spcBef>
                <a:spcPts val="95"/>
              </a:spcBef>
            </a:pP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fluctuaciones</a:t>
            </a:r>
            <a:r>
              <a:rPr dirty="0" sz="1400" spc="29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de</a:t>
            </a:r>
            <a:r>
              <a:rPr dirty="0" sz="1400" spc="29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carga</a:t>
            </a:r>
            <a:r>
              <a:rPr dirty="0" sz="1400" spc="31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y</a:t>
            </a:r>
            <a:r>
              <a:rPr dirty="0" sz="1400" spc="26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1A62A"/>
                </a:solidFill>
                <a:latin typeface="Arial"/>
                <a:cs typeface="Arial"/>
              </a:rPr>
              <a:t>número</a:t>
            </a:r>
            <a:endParaRPr sz="14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de</a:t>
            </a:r>
            <a:r>
              <a:rPr dirty="0" sz="1400" spc="-4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arranques</a:t>
            </a:r>
            <a:r>
              <a:rPr dirty="0" sz="1400" spc="-1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y</a:t>
            </a:r>
            <a:r>
              <a:rPr dirty="0" sz="1400" spc="-4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1A62A"/>
                </a:solidFill>
                <a:latin typeface="Arial"/>
                <a:cs typeface="Arial"/>
              </a:rPr>
              <a:t>paradas</a:t>
            </a:r>
            <a:endParaRPr sz="14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840"/>
              </a:spcBef>
              <a:buClr>
                <a:srgbClr val="0790EB"/>
              </a:buClr>
              <a:buSzPct val="125000"/>
              <a:buFont typeface="Wingdings"/>
              <a:buChar char=""/>
              <a:tabLst>
                <a:tab pos="298450" algn="l"/>
              </a:tabLst>
            </a:pP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Minimiza</a:t>
            </a:r>
            <a:r>
              <a:rPr dirty="0" sz="1400" spc="29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400" spc="29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corriente</a:t>
            </a:r>
            <a:r>
              <a:rPr dirty="0" sz="1400" spc="34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y</a:t>
            </a:r>
            <a:r>
              <a:rPr dirty="0" sz="1400" spc="27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ciclos</a:t>
            </a:r>
            <a:r>
              <a:rPr dirty="0" sz="1400" spc="31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endParaRPr sz="14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las</a:t>
            </a:r>
            <a:r>
              <a:rPr dirty="0" sz="14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baterías</a:t>
            </a:r>
            <a:endParaRPr sz="1400">
              <a:latin typeface="Arial"/>
              <a:cs typeface="Arial"/>
            </a:endParaRPr>
          </a:p>
          <a:p>
            <a:pPr algn="just" marL="297815" marR="5080" indent="-285750">
              <a:lnSpc>
                <a:spcPct val="100000"/>
              </a:lnSpc>
              <a:spcBef>
                <a:spcPts val="845"/>
              </a:spcBef>
              <a:buClr>
                <a:srgbClr val="0790EB"/>
              </a:buClr>
              <a:buSzPct val="125000"/>
              <a:buFont typeface="Wingdings"/>
              <a:buChar char=""/>
              <a:tabLst>
                <a:tab pos="299085" algn="l"/>
              </a:tabLst>
            </a:pP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Respeta</a:t>
            </a:r>
            <a:r>
              <a:rPr dirty="0" sz="1400" spc="33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los</a:t>
            </a:r>
            <a:r>
              <a:rPr dirty="0" sz="1400" spc="34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limites</a:t>
            </a:r>
            <a:r>
              <a:rPr dirty="0" sz="1400" spc="34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spc="3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cada</a:t>
            </a:r>
            <a:r>
              <a:rPr dirty="0" sz="1400" spc="3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uno 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spc="385" b="1">
                <a:solidFill>
                  <a:srgbClr val="00519E"/>
                </a:solidFill>
                <a:latin typeface="Arial"/>
                <a:cs typeface="Arial"/>
              </a:rPr>
              <a:t>    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los</a:t>
            </a:r>
            <a:r>
              <a:rPr dirty="0" sz="1400" spc="390" b="1">
                <a:solidFill>
                  <a:srgbClr val="00519E"/>
                </a:solidFill>
                <a:latin typeface="Arial"/>
                <a:cs typeface="Arial"/>
              </a:rPr>
              <a:t>    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sistemas</a:t>
            </a:r>
            <a:r>
              <a:rPr dirty="0" sz="1400" spc="390" b="1">
                <a:solidFill>
                  <a:srgbClr val="00519E"/>
                </a:solidFill>
                <a:latin typeface="Arial"/>
                <a:cs typeface="Arial"/>
              </a:rPr>
              <a:t>     </a:t>
            </a:r>
            <a:r>
              <a:rPr dirty="0" sz="1400" spc="-35" b="1">
                <a:solidFill>
                  <a:srgbClr val="00519E"/>
                </a:solidFill>
                <a:latin typeface="Arial"/>
                <a:cs typeface="Arial"/>
              </a:rPr>
              <a:t>de </a:t>
            </a:r>
            <a:r>
              <a:rPr dirty="0" sz="1400" spc="-35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almacenamiento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7" name="object 37" descr=""/>
          <p:cNvGrpSpPr/>
          <p:nvPr/>
        </p:nvGrpSpPr>
        <p:grpSpPr>
          <a:xfrm>
            <a:off x="466344" y="4425696"/>
            <a:ext cx="6376670" cy="1880870"/>
            <a:chOff x="466344" y="4425696"/>
            <a:chExt cx="6376670" cy="1880870"/>
          </a:xfrm>
        </p:grpSpPr>
        <p:pic>
          <p:nvPicPr>
            <p:cNvPr id="38" name="object 3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3448" y="4425696"/>
              <a:ext cx="3639311" cy="371856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12592" y="4739640"/>
              <a:ext cx="2941320" cy="1566672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6344" y="4739640"/>
              <a:ext cx="2526792" cy="1185672"/>
            </a:xfrm>
            <a:prstGeom prst="rect">
              <a:avLst/>
            </a:prstGeom>
          </p:spPr>
        </p:pic>
      </p:grpSp>
      <p:sp>
        <p:nvSpPr>
          <p:cNvPr id="41" name="object 4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42" name="object 4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43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5484855" y="360057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173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132100" y="3595493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w="0" h="10160">
                  <a:moveTo>
                    <a:pt x="0" y="0"/>
                  </a:moveTo>
                  <a:lnTo>
                    <a:pt x="0" y="10155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137181" y="360057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784151" y="3595493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w="0" h="10160">
                  <a:moveTo>
                    <a:pt x="0" y="0"/>
                  </a:moveTo>
                  <a:lnTo>
                    <a:pt x="0" y="10155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789232" y="3600575"/>
              <a:ext cx="1325245" cy="0"/>
            </a:xfrm>
            <a:custGeom>
              <a:avLst/>
              <a:gdLst/>
              <a:ahLst/>
              <a:cxnLst/>
              <a:rect l="l" t="t" r="r" b="b"/>
              <a:pathLst>
                <a:path w="1325245" h="0">
                  <a:moveTo>
                    <a:pt x="0" y="0"/>
                  </a:moveTo>
                  <a:lnTo>
                    <a:pt x="10366" y="0"/>
                  </a:lnTo>
                </a:path>
                <a:path w="1325245" h="0">
                  <a:moveTo>
                    <a:pt x="662417" y="0"/>
                  </a:moveTo>
                  <a:lnTo>
                    <a:pt x="672580" y="0"/>
                  </a:lnTo>
                </a:path>
                <a:path w="1325245" h="0">
                  <a:moveTo>
                    <a:pt x="1314773" y="0"/>
                  </a:moveTo>
                  <a:lnTo>
                    <a:pt x="1324936" y="0"/>
                  </a:lnTo>
                </a:path>
              </a:pathLst>
            </a:custGeom>
            <a:ln w="101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479774" y="5412299"/>
              <a:ext cx="3148965" cy="0"/>
            </a:xfrm>
            <a:custGeom>
              <a:avLst/>
              <a:gdLst/>
              <a:ahLst/>
              <a:cxnLst/>
              <a:rect l="l" t="t" r="r" b="b"/>
              <a:pathLst>
                <a:path w="3148965" h="0">
                  <a:moveTo>
                    <a:pt x="0" y="0"/>
                  </a:moveTo>
                  <a:lnTo>
                    <a:pt x="314894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633798" y="54173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479774" y="4963221"/>
              <a:ext cx="3148965" cy="0"/>
            </a:xfrm>
            <a:custGeom>
              <a:avLst/>
              <a:gdLst/>
              <a:ahLst/>
              <a:cxnLst/>
              <a:rect l="l" t="t" r="r" b="b"/>
              <a:pathLst>
                <a:path w="3148965" h="0">
                  <a:moveTo>
                    <a:pt x="0" y="0"/>
                  </a:moveTo>
                  <a:lnTo>
                    <a:pt x="314894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8633798" y="496830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479774" y="4503855"/>
              <a:ext cx="3148965" cy="0"/>
            </a:xfrm>
            <a:custGeom>
              <a:avLst/>
              <a:gdLst/>
              <a:ahLst/>
              <a:cxnLst/>
              <a:rect l="l" t="t" r="r" b="b"/>
              <a:pathLst>
                <a:path w="3148965" h="0">
                  <a:moveTo>
                    <a:pt x="0" y="0"/>
                  </a:moveTo>
                  <a:lnTo>
                    <a:pt x="314894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8633798" y="450903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5479774" y="4044591"/>
              <a:ext cx="3148965" cy="0"/>
            </a:xfrm>
            <a:custGeom>
              <a:avLst/>
              <a:gdLst/>
              <a:ahLst/>
              <a:cxnLst/>
              <a:rect l="l" t="t" r="r" b="b"/>
              <a:pathLst>
                <a:path w="3148965" h="0">
                  <a:moveTo>
                    <a:pt x="0" y="0"/>
                  </a:moveTo>
                  <a:lnTo>
                    <a:pt x="314894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8633798" y="404967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479774" y="3595493"/>
              <a:ext cx="3148965" cy="0"/>
            </a:xfrm>
            <a:custGeom>
              <a:avLst/>
              <a:gdLst/>
              <a:ahLst/>
              <a:cxnLst/>
              <a:rect l="l" t="t" r="r" b="b"/>
              <a:pathLst>
                <a:path w="3148965" h="0">
                  <a:moveTo>
                    <a:pt x="0" y="0"/>
                  </a:moveTo>
                  <a:lnTo>
                    <a:pt x="314894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8633798" y="360057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479774" y="3595493"/>
              <a:ext cx="3148965" cy="0"/>
            </a:xfrm>
            <a:custGeom>
              <a:avLst/>
              <a:gdLst/>
              <a:ahLst/>
              <a:cxnLst/>
              <a:rect l="l" t="t" r="r" b="b"/>
              <a:pathLst>
                <a:path w="3148965" h="0">
                  <a:moveTo>
                    <a:pt x="0" y="0"/>
                  </a:moveTo>
                  <a:lnTo>
                    <a:pt x="31489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8633798" y="3600575"/>
              <a:ext cx="10160" cy="2051685"/>
            </a:xfrm>
            <a:custGeom>
              <a:avLst/>
              <a:gdLst/>
              <a:ahLst/>
              <a:cxnLst/>
              <a:rect l="l" t="t" r="r" b="b"/>
              <a:pathLst>
                <a:path w="10159" h="2051685">
                  <a:moveTo>
                    <a:pt x="0" y="0"/>
                  </a:moveTo>
                  <a:lnTo>
                    <a:pt x="10162" y="0"/>
                  </a:lnTo>
                </a:path>
                <a:path w="10159" h="2051685">
                  <a:moveTo>
                    <a:pt x="0" y="2051663"/>
                  </a:moveTo>
                  <a:lnTo>
                    <a:pt x="10162" y="2051663"/>
                  </a:lnTo>
                </a:path>
              </a:pathLst>
            </a:custGeom>
            <a:ln w="101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8628717" y="3595493"/>
              <a:ext cx="0" cy="2051685"/>
            </a:xfrm>
            <a:custGeom>
              <a:avLst/>
              <a:gdLst/>
              <a:ahLst/>
              <a:cxnLst/>
              <a:rect l="l" t="t" r="r" b="b"/>
              <a:pathLst>
                <a:path w="0" h="2051685">
                  <a:moveTo>
                    <a:pt x="0" y="20516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484855" y="3600575"/>
              <a:ext cx="3159125" cy="2051685"/>
            </a:xfrm>
            <a:custGeom>
              <a:avLst/>
              <a:gdLst/>
              <a:ahLst/>
              <a:cxnLst/>
              <a:rect l="l" t="t" r="r" b="b"/>
              <a:pathLst>
                <a:path w="3159125" h="2051685">
                  <a:moveTo>
                    <a:pt x="3148943" y="0"/>
                  </a:moveTo>
                  <a:lnTo>
                    <a:pt x="3159106" y="0"/>
                  </a:lnTo>
                </a:path>
                <a:path w="3159125" h="2051685">
                  <a:moveTo>
                    <a:pt x="0" y="0"/>
                  </a:moveTo>
                  <a:lnTo>
                    <a:pt x="10173" y="0"/>
                  </a:lnTo>
                </a:path>
                <a:path w="3159125" h="2051685">
                  <a:moveTo>
                    <a:pt x="3148943" y="2051663"/>
                  </a:moveTo>
                  <a:lnTo>
                    <a:pt x="3159106" y="2051663"/>
                  </a:lnTo>
                </a:path>
                <a:path w="3159125" h="2051685">
                  <a:moveTo>
                    <a:pt x="0" y="0"/>
                  </a:moveTo>
                  <a:lnTo>
                    <a:pt x="10173" y="0"/>
                  </a:lnTo>
                </a:path>
              </a:pathLst>
            </a:custGeom>
            <a:ln w="101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479774" y="5606231"/>
              <a:ext cx="0" cy="41275"/>
            </a:xfrm>
            <a:custGeom>
              <a:avLst/>
              <a:gdLst/>
              <a:ahLst/>
              <a:cxnLst/>
              <a:rect l="l" t="t" r="r" b="b"/>
              <a:pathLst>
                <a:path w="0" h="41275">
                  <a:moveTo>
                    <a:pt x="0" y="4092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484855" y="561131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173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479774" y="3595493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w="0" h="31114">
                  <a:moveTo>
                    <a:pt x="0" y="0"/>
                  </a:moveTo>
                  <a:lnTo>
                    <a:pt x="0" y="304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484855" y="363107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173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132100" y="5606231"/>
              <a:ext cx="0" cy="41275"/>
            </a:xfrm>
            <a:custGeom>
              <a:avLst/>
              <a:gdLst/>
              <a:ahLst/>
              <a:cxnLst/>
              <a:rect l="l" t="t" r="r" b="b"/>
              <a:pathLst>
                <a:path w="0" h="41275">
                  <a:moveTo>
                    <a:pt x="0" y="4092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6137181" y="561131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132100" y="3595493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w="0" h="10160">
                  <a:moveTo>
                    <a:pt x="0" y="0"/>
                  </a:moveTo>
                  <a:lnTo>
                    <a:pt x="0" y="101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6784151" y="5606231"/>
              <a:ext cx="0" cy="41275"/>
            </a:xfrm>
            <a:custGeom>
              <a:avLst/>
              <a:gdLst/>
              <a:ahLst/>
              <a:cxnLst/>
              <a:rect l="l" t="t" r="r" b="b"/>
              <a:pathLst>
                <a:path w="0" h="41275">
                  <a:moveTo>
                    <a:pt x="0" y="4092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6789232" y="561131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366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6784151" y="3595493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w="0" h="10160">
                  <a:moveTo>
                    <a:pt x="0" y="0"/>
                  </a:moveTo>
                  <a:lnTo>
                    <a:pt x="0" y="101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7446569" y="5606231"/>
              <a:ext cx="0" cy="41275"/>
            </a:xfrm>
            <a:custGeom>
              <a:avLst/>
              <a:gdLst/>
              <a:ahLst/>
              <a:cxnLst/>
              <a:rect l="l" t="t" r="r" b="b"/>
              <a:pathLst>
                <a:path w="0" h="41275">
                  <a:moveTo>
                    <a:pt x="0" y="4092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7451650" y="561131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7446569" y="3595493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w="0" h="31114">
                  <a:moveTo>
                    <a:pt x="0" y="0"/>
                  </a:moveTo>
                  <a:lnTo>
                    <a:pt x="0" y="304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7451650" y="363107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8098925" y="5606231"/>
              <a:ext cx="0" cy="41275"/>
            </a:xfrm>
            <a:custGeom>
              <a:avLst/>
              <a:gdLst/>
              <a:ahLst/>
              <a:cxnLst/>
              <a:rect l="l" t="t" r="r" b="b"/>
              <a:pathLst>
                <a:path w="0" h="41275">
                  <a:moveTo>
                    <a:pt x="0" y="4092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8104006" y="561131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8098925" y="3595493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w="0" h="31114">
                  <a:moveTo>
                    <a:pt x="0" y="0"/>
                  </a:moveTo>
                  <a:lnTo>
                    <a:pt x="0" y="304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8104006" y="363107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5479774" y="5412299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4" h="0">
                  <a:moveTo>
                    <a:pt x="0" y="0"/>
                  </a:moveTo>
                  <a:lnTo>
                    <a:pt x="3074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5515608" y="54173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8588065" y="5412299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 h="0">
                  <a:moveTo>
                    <a:pt x="406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8593147" y="54173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4" name="object 44" descr=""/>
          <p:cNvGrpSpPr/>
          <p:nvPr/>
        </p:nvGrpSpPr>
        <p:grpSpPr>
          <a:xfrm>
            <a:off x="5478821" y="3594540"/>
            <a:ext cx="3150870" cy="2053589"/>
            <a:chOff x="5478821" y="3594540"/>
            <a:chExt cx="3150870" cy="2053589"/>
          </a:xfrm>
        </p:grpSpPr>
        <p:sp>
          <p:nvSpPr>
            <p:cNvPr id="45" name="object 45" descr=""/>
            <p:cNvSpPr/>
            <p:nvPr/>
          </p:nvSpPr>
          <p:spPr>
            <a:xfrm>
              <a:off x="5479774" y="3595513"/>
              <a:ext cx="3149600" cy="2051685"/>
            </a:xfrm>
            <a:custGeom>
              <a:avLst/>
              <a:gdLst/>
              <a:ahLst/>
              <a:cxnLst/>
              <a:rect l="l" t="t" r="r" b="b"/>
              <a:pathLst>
                <a:path w="3149600" h="2051685">
                  <a:moveTo>
                    <a:pt x="3148973" y="0"/>
                  </a:moveTo>
                  <a:lnTo>
                    <a:pt x="0" y="0"/>
                  </a:lnTo>
                  <a:lnTo>
                    <a:pt x="0" y="2051642"/>
                  </a:lnTo>
                  <a:lnTo>
                    <a:pt x="3148973" y="2051642"/>
                  </a:lnTo>
                  <a:lnTo>
                    <a:pt x="31489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5479774" y="3595493"/>
              <a:ext cx="3148965" cy="2051685"/>
            </a:xfrm>
            <a:custGeom>
              <a:avLst/>
              <a:gdLst/>
              <a:ahLst/>
              <a:cxnLst/>
              <a:rect l="l" t="t" r="r" b="b"/>
              <a:pathLst>
                <a:path w="3148965" h="2051685">
                  <a:moveTo>
                    <a:pt x="0" y="2051663"/>
                  </a:moveTo>
                  <a:lnTo>
                    <a:pt x="0" y="0"/>
                  </a:lnTo>
                  <a:lnTo>
                    <a:pt x="3148943" y="0"/>
                  </a:lnTo>
                  <a:lnTo>
                    <a:pt x="3148943" y="2051663"/>
                  </a:lnTo>
                  <a:lnTo>
                    <a:pt x="0" y="2051663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5479774" y="3595493"/>
              <a:ext cx="0" cy="2051685"/>
            </a:xfrm>
            <a:custGeom>
              <a:avLst/>
              <a:gdLst/>
              <a:ahLst/>
              <a:cxnLst/>
              <a:rect l="l" t="t" r="r" b="b"/>
              <a:pathLst>
                <a:path w="0" h="2051685">
                  <a:moveTo>
                    <a:pt x="0" y="20516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6132100" y="4034426"/>
              <a:ext cx="652145" cy="1612900"/>
            </a:xfrm>
            <a:custGeom>
              <a:avLst/>
              <a:gdLst/>
              <a:ahLst/>
              <a:cxnLst/>
              <a:rect l="l" t="t" r="r" b="b"/>
              <a:pathLst>
                <a:path w="652145" h="1612900">
                  <a:moveTo>
                    <a:pt x="0" y="0"/>
                  </a:moveTo>
                  <a:lnTo>
                    <a:pt x="0" y="1612729"/>
                  </a:lnTo>
                </a:path>
                <a:path w="652145" h="1612900">
                  <a:moveTo>
                    <a:pt x="652051" y="0"/>
                  </a:moveTo>
                  <a:lnTo>
                    <a:pt x="652051" y="1612729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7446569" y="3595493"/>
              <a:ext cx="652780" cy="2051685"/>
            </a:xfrm>
            <a:custGeom>
              <a:avLst/>
              <a:gdLst/>
              <a:ahLst/>
              <a:cxnLst/>
              <a:rect l="l" t="t" r="r" b="b"/>
              <a:pathLst>
                <a:path w="652779" h="2051685">
                  <a:moveTo>
                    <a:pt x="0" y="2051663"/>
                  </a:moveTo>
                  <a:lnTo>
                    <a:pt x="0" y="0"/>
                  </a:lnTo>
                </a:path>
                <a:path w="652779" h="2051685">
                  <a:moveTo>
                    <a:pt x="652356" y="2051663"/>
                  </a:moveTo>
                  <a:lnTo>
                    <a:pt x="652356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5479774" y="3595493"/>
              <a:ext cx="3148965" cy="2051685"/>
            </a:xfrm>
            <a:custGeom>
              <a:avLst/>
              <a:gdLst/>
              <a:ahLst/>
              <a:cxnLst/>
              <a:rect l="l" t="t" r="r" b="b"/>
              <a:pathLst>
                <a:path w="3148965" h="2051685">
                  <a:moveTo>
                    <a:pt x="0" y="2051663"/>
                  </a:moveTo>
                  <a:lnTo>
                    <a:pt x="3148943" y="2051663"/>
                  </a:lnTo>
                </a:path>
                <a:path w="3148965" h="2051685">
                  <a:moveTo>
                    <a:pt x="0" y="2051663"/>
                  </a:moveTo>
                  <a:lnTo>
                    <a:pt x="0" y="0"/>
                  </a:lnTo>
                </a:path>
                <a:path w="3148965" h="2051685">
                  <a:moveTo>
                    <a:pt x="0" y="2051663"/>
                  </a:moveTo>
                  <a:lnTo>
                    <a:pt x="3148943" y="2051663"/>
                  </a:lnTo>
                </a:path>
                <a:path w="3148965" h="2051685">
                  <a:moveTo>
                    <a:pt x="0" y="20516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 descr=""/>
          <p:cNvSpPr txBox="1"/>
          <p:nvPr/>
        </p:nvSpPr>
        <p:spPr>
          <a:xfrm>
            <a:off x="5283613" y="5318013"/>
            <a:ext cx="168275" cy="184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50" spc="-25">
                <a:latin typeface="Arial MT"/>
                <a:cs typeface="Arial MT"/>
              </a:rPr>
              <a:t>30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52" name="object 52" descr=""/>
          <p:cNvGrpSpPr/>
          <p:nvPr/>
        </p:nvGrpSpPr>
        <p:grpSpPr>
          <a:xfrm>
            <a:off x="5478821" y="4962268"/>
            <a:ext cx="3150870" cy="11430"/>
            <a:chOff x="5478821" y="4962268"/>
            <a:chExt cx="3150870" cy="11430"/>
          </a:xfrm>
        </p:grpSpPr>
        <p:sp>
          <p:nvSpPr>
            <p:cNvPr id="53" name="object 53" descr=""/>
            <p:cNvSpPr/>
            <p:nvPr/>
          </p:nvSpPr>
          <p:spPr>
            <a:xfrm>
              <a:off x="5479774" y="4963220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4" h="0">
                  <a:moveTo>
                    <a:pt x="0" y="0"/>
                  </a:moveTo>
                  <a:lnTo>
                    <a:pt x="3074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5515608" y="496830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8588065" y="4963220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 h="0">
                  <a:moveTo>
                    <a:pt x="406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8593147" y="496830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 descr=""/>
          <p:cNvSpPr txBox="1"/>
          <p:nvPr/>
        </p:nvSpPr>
        <p:spPr>
          <a:xfrm>
            <a:off x="5283613" y="4868874"/>
            <a:ext cx="168275" cy="184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50" spc="-25">
                <a:latin typeface="Arial MT"/>
                <a:cs typeface="Arial MT"/>
              </a:rPr>
              <a:t>40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58" name="object 58" descr=""/>
          <p:cNvGrpSpPr/>
          <p:nvPr/>
        </p:nvGrpSpPr>
        <p:grpSpPr>
          <a:xfrm>
            <a:off x="5478821" y="4502903"/>
            <a:ext cx="3150870" cy="12065"/>
            <a:chOff x="5478821" y="4502903"/>
            <a:chExt cx="3150870" cy="12065"/>
          </a:xfrm>
        </p:grpSpPr>
        <p:sp>
          <p:nvSpPr>
            <p:cNvPr id="59" name="object 59" descr=""/>
            <p:cNvSpPr/>
            <p:nvPr/>
          </p:nvSpPr>
          <p:spPr>
            <a:xfrm>
              <a:off x="5479774" y="4503855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4" h="0">
                  <a:moveTo>
                    <a:pt x="0" y="0"/>
                  </a:moveTo>
                  <a:lnTo>
                    <a:pt x="3074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5515608" y="450903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8588065" y="4503855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 h="0">
                  <a:moveTo>
                    <a:pt x="406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8593147" y="450903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 descr=""/>
          <p:cNvSpPr txBox="1"/>
          <p:nvPr/>
        </p:nvSpPr>
        <p:spPr>
          <a:xfrm>
            <a:off x="5283613" y="4409610"/>
            <a:ext cx="168275" cy="184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50" spc="-25">
                <a:latin typeface="Arial MT"/>
                <a:cs typeface="Arial MT"/>
              </a:rPr>
              <a:t>50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64" name="object 64" descr=""/>
          <p:cNvGrpSpPr/>
          <p:nvPr/>
        </p:nvGrpSpPr>
        <p:grpSpPr>
          <a:xfrm>
            <a:off x="5478821" y="4043639"/>
            <a:ext cx="3150870" cy="11430"/>
            <a:chOff x="5478821" y="4043639"/>
            <a:chExt cx="3150870" cy="11430"/>
          </a:xfrm>
        </p:grpSpPr>
        <p:sp>
          <p:nvSpPr>
            <p:cNvPr id="65" name="object 65" descr=""/>
            <p:cNvSpPr/>
            <p:nvPr/>
          </p:nvSpPr>
          <p:spPr>
            <a:xfrm>
              <a:off x="5479774" y="4044591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4" h="0">
                  <a:moveTo>
                    <a:pt x="0" y="0"/>
                  </a:moveTo>
                  <a:lnTo>
                    <a:pt x="3074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5515608" y="404967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8588065" y="4044591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 h="0">
                  <a:moveTo>
                    <a:pt x="406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8593147" y="404967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 descr=""/>
          <p:cNvSpPr txBox="1"/>
          <p:nvPr/>
        </p:nvSpPr>
        <p:spPr>
          <a:xfrm>
            <a:off x="5283613" y="3950346"/>
            <a:ext cx="168275" cy="184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50" spc="-25">
                <a:latin typeface="Arial MT"/>
                <a:cs typeface="Arial MT"/>
              </a:rPr>
              <a:t>60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70" name="object 70" descr=""/>
          <p:cNvGrpSpPr/>
          <p:nvPr/>
        </p:nvGrpSpPr>
        <p:grpSpPr>
          <a:xfrm>
            <a:off x="5478821" y="3594540"/>
            <a:ext cx="3150870" cy="11430"/>
            <a:chOff x="5478821" y="3594540"/>
            <a:chExt cx="3150870" cy="11430"/>
          </a:xfrm>
        </p:grpSpPr>
        <p:sp>
          <p:nvSpPr>
            <p:cNvPr id="71" name="object 71" descr=""/>
            <p:cNvSpPr/>
            <p:nvPr/>
          </p:nvSpPr>
          <p:spPr>
            <a:xfrm>
              <a:off x="5479774" y="3595493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4" h="0">
                  <a:moveTo>
                    <a:pt x="0" y="0"/>
                  </a:moveTo>
                  <a:lnTo>
                    <a:pt x="3074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5515608" y="360057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8588065" y="3595493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 h="0">
                  <a:moveTo>
                    <a:pt x="406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8593147" y="360057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5" name="object 75" descr=""/>
          <p:cNvSpPr txBox="1"/>
          <p:nvPr/>
        </p:nvSpPr>
        <p:spPr>
          <a:xfrm>
            <a:off x="5283613" y="3501247"/>
            <a:ext cx="168275" cy="184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50" spc="-25">
                <a:latin typeface="Arial MT"/>
                <a:cs typeface="Arial MT"/>
              </a:rPr>
              <a:t>70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76" name="object 76" descr=""/>
          <p:cNvSpPr/>
          <p:nvPr/>
        </p:nvSpPr>
        <p:spPr>
          <a:xfrm>
            <a:off x="5479774" y="3595493"/>
            <a:ext cx="3148965" cy="2051685"/>
          </a:xfrm>
          <a:custGeom>
            <a:avLst/>
            <a:gdLst/>
            <a:ahLst/>
            <a:cxnLst/>
            <a:rect l="l" t="t" r="r" b="b"/>
            <a:pathLst>
              <a:path w="3148965" h="2051685">
                <a:moveTo>
                  <a:pt x="0" y="2051663"/>
                </a:moveTo>
                <a:lnTo>
                  <a:pt x="3148943" y="2051663"/>
                </a:lnTo>
              </a:path>
              <a:path w="3148965" h="2051685">
                <a:moveTo>
                  <a:pt x="0" y="205166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7" name="object 77" descr=""/>
          <p:cNvGrpSpPr/>
          <p:nvPr/>
        </p:nvGrpSpPr>
        <p:grpSpPr>
          <a:xfrm>
            <a:off x="5469296" y="3594540"/>
            <a:ext cx="3180080" cy="2063114"/>
            <a:chOff x="5469296" y="3594540"/>
            <a:chExt cx="3180080" cy="2063114"/>
          </a:xfrm>
        </p:grpSpPr>
        <p:sp>
          <p:nvSpPr>
            <p:cNvPr id="78" name="object 78" descr=""/>
            <p:cNvSpPr/>
            <p:nvPr/>
          </p:nvSpPr>
          <p:spPr>
            <a:xfrm>
              <a:off x="5479774" y="3595493"/>
              <a:ext cx="3148965" cy="0"/>
            </a:xfrm>
            <a:custGeom>
              <a:avLst/>
              <a:gdLst/>
              <a:ahLst/>
              <a:cxnLst/>
              <a:rect l="l" t="t" r="r" b="b"/>
              <a:pathLst>
                <a:path w="3148965" h="0">
                  <a:moveTo>
                    <a:pt x="0" y="0"/>
                  </a:moveTo>
                  <a:lnTo>
                    <a:pt x="31489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8633798" y="3600575"/>
              <a:ext cx="10160" cy="2051685"/>
            </a:xfrm>
            <a:custGeom>
              <a:avLst/>
              <a:gdLst/>
              <a:ahLst/>
              <a:cxnLst/>
              <a:rect l="l" t="t" r="r" b="b"/>
              <a:pathLst>
                <a:path w="10159" h="2051685">
                  <a:moveTo>
                    <a:pt x="0" y="0"/>
                  </a:moveTo>
                  <a:lnTo>
                    <a:pt x="10162" y="0"/>
                  </a:lnTo>
                </a:path>
                <a:path w="10159" h="2051685">
                  <a:moveTo>
                    <a:pt x="0" y="2051663"/>
                  </a:moveTo>
                  <a:lnTo>
                    <a:pt x="10162" y="2051663"/>
                  </a:lnTo>
                </a:path>
              </a:pathLst>
            </a:custGeom>
            <a:ln w="101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8628717" y="3595493"/>
              <a:ext cx="0" cy="2051685"/>
            </a:xfrm>
            <a:custGeom>
              <a:avLst/>
              <a:gdLst/>
              <a:ahLst/>
              <a:cxnLst/>
              <a:rect l="l" t="t" r="r" b="b"/>
              <a:pathLst>
                <a:path w="0" h="2051685">
                  <a:moveTo>
                    <a:pt x="0" y="20516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5484855" y="3600575"/>
              <a:ext cx="3159125" cy="0"/>
            </a:xfrm>
            <a:custGeom>
              <a:avLst/>
              <a:gdLst/>
              <a:ahLst/>
              <a:cxnLst/>
              <a:rect l="l" t="t" r="r" b="b"/>
              <a:pathLst>
                <a:path w="3159125" h="0">
                  <a:moveTo>
                    <a:pt x="3148943" y="0"/>
                  </a:moveTo>
                  <a:lnTo>
                    <a:pt x="3159106" y="0"/>
                  </a:lnTo>
                </a:path>
                <a:path w="3159125" h="0">
                  <a:moveTo>
                    <a:pt x="0" y="0"/>
                  </a:moveTo>
                  <a:lnTo>
                    <a:pt x="10173" y="0"/>
                  </a:lnTo>
                </a:path>
              </a:pathLst>
            </a:custGeom>
            <a:ln w="101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5479774" y="4075087"/>
              <a:ext cx="1223645" cy="1184275"/>
            </a:xfrm>
            <a:custGeom>
              <a:avLst/>
              <a:gdLst/>
              <a:ahLst/>
              <a:cxnLst/>
              <a:rect l="l" t="t" r="r" b="b"/>
              <a:pathLst>
                <a:path w="1223645" h="1184275">
                  <a:moveTo>
                    <a:pt x="0" y="918832"/>
                  </a:moveTo>
                  <a:lnTo>
                    <a:pt x="0" y="918832"/>
                  </a:lnTo>
                  <a:lnTo>
                    <a:pt x="122483" y="918832"/>
                  </a:lnTo>
                  <a:lnTo>
                    <a:pt x="132646" y="888133"/>
                  </a:lnTo>
                  <a:lnTo>
                    <a:pt x="254875" y="888133"/>
                  </a:lnTo>
                  <a:lnTo>
                    <a:pt x="254875" y="1184205"/>
                  </a:lnTo>
                  <a:lnTo>
                    <a:pt x="387267" y="1184205"/>
                  </a:lnTo>
                  <a:lnTo>
                    <a:pt x="387267" y="1092200"/>
                  </a:lnTo>
                  <a:lnTo>
                    <a:pt x="519903" y="1092200"/>
                  </a:lnTo>
                  <a:lnTo>
                    <a:pt x="519903" y="1122949"/>
                  </a:lnTo>
                  <a:lnTo>
                    <a:pt x="652325" y="1122949"/>
                  </a:lnTo>
                  <a:lnTo>
                    <a:pt x="652325" y="1020779"/>
                  </a:lnTo>
                  <a:lnTo>
                    <a:pt x="784748" y="1020779"/>
                  </a:lnTo>
                  <a:lnTo>
                    <a:pt x="784748" y="653520"/>
                  </a:lnTo>
                  <a:lnTo>
                    <a:pt x="917374" y="653520"/>
                  </a:lnTo>
                  <a:lnTo>
                    <a:pt x="917374" y="112427"/>
                  </a:lnTo>
                  <a:lnTo>
                    <a:pt x="1049695" y="112427"/>
                  </a:lnTo>
                  <a:lnTo>
                    <a:pt x="1049695" y="0"/>
                  </a:lnTo>
                  <a:lnTo>
                    <a:pt x="1171954" y="0"/>
                  </a:lnTo>
                  <a:lnTo>
                    <a:pt x="1182117" y="102261"/>
                  </a:lnTo>
                  <a:lnTo>
                    <a:pt x="1192280" y="102261"/>
                  </a:lnTo>
                  <a:lnTo>
                    <a:pt x="1202443" y="102261"/>
                  </a:lnTo>
                  <a:lnTo>
                    <a:pt x="1212911" y="102261"/>
                  </a:lnTo>
                  <a:lnTo>
                    <a:pt x="1223074" y="102261"/>
                  </a:lnTo>
                </a:path>
              </a:pathLst>
            </a:custGeom>
            <a:ln w="203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6702848" y="4167082"/>
              <a:ext cx="1233170" cy="551180"/>
            </a:xfrm>
            <a:custGeom>
              <a:avLst/>
              <a:gdLst/>
              <a:ahLst/>
              <a:cxnLst/>
              <a:rect l="l" t="t" r="r" b="b"/>
              <a:pathLst>
                <a:path w="1233170" h="551179">
                  <a:moveTo>
                    <a:pt x="0" y="10266"/>
                  </a:moveTo>
                  <a:lnTo>
                    <a:pt x="0" y="10266"/>
                  </a:lnTo>
                  <a:lnTo>
                    <a:pt x="71140" y="10266"/>
                  </a:lnTo>
                  <a:lnTo>
                    <a:pt x="81303" y="0"/>
                  </a:lnTo>
                  <a:lnTo>
                    <a:pt x="346351" y="0"/>
                  </a:lnTo>
                  <a:lnTo>
                    <a:pt x="346351" y="40965"/>
                  </a:lnTo>
                  <a:lnTo>
                    <a:pt x="478672" y="40965"/>
                  </a:lnTo>
                  <a:lnTo>
                    <a:pt x="478672" y="10266"/>
                  </a:lnTo>
                  <a:lnTo>
                    <a:pt x="611399" y="10266"/>
                  </a:lnTo>
                  <a:lnTo>
                    <a:pt x="611399" y="398069"/>
                  </a:lnTo>
                  <a:lnTo>
                    <a:pt x="743720" y="398069"/>
                  </a:lnTo>
                  <a:lnTo>
                    <a:pt x="743720" y="551055"/>
                  </a:lnTo>
                  <a:lnTo>
                    <a:pt x="876143" y="551055"/>
                  </a:lnTo>
                  <a:lnTo>
                    <a:pt x="876143" y="500229"/>
                  </a:lnTo>
                  <a:lnTo>
                    <a:pt x="998606" y="500229"/>
                  </a:lnTo>
                  <a:lnTo>
                    <a:pt x="1008769" y="489861"/>
                  </a:lnTo>
                  <a:lnTo>
                    <a:pt x="1131028" y="489861"/>
                  </a:lnTo>
                  <a:lnTo>
                    <a:pt x="1131028" y="418399"/>
                  </a:lnTo>
                  <a:lnTo>
                    <a:pt x="1222799" y="418399"/>
                  </a:lnTo>
                  <a:lnTo>
                    <a:pt x="1232962" y="418399"/>
                  </a:lnTo>
                </a:path>
              </a:pathLst>
            </a:custGeom>
            <a:ln w="2033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7935811" y="3871071"/>
              <a:ext cx="693420" cy="1163955"/>
            </a:xfrm>
            <a:custGeom>
              <a:avLst/>
              <a:gdLst/>
              <a:ahLst/>
              <a:cxnLst/>
              <a:rect l="l" t="t" r="r" b="b"/>
              <a:pathLst>
                <a:path w="693420" h="1163954">
                  <a:moveTo>
                    <a:pt x="0" y="714410"/>
                  </a:moveTo>
                  <a:lnTo>
                    <a:pt x="10162" y="714410"/>
                  </a:lnTo>
                  <a:lnTo>
                    <a:pt x="20325" y="714410"/>
                  </a:lnTo>
                  <a:lnTo>
                    <a:pt x="30488" y="714410"/>
                  </a:lnTo>
                  <a:lnTo>
                    <a:pt x="30488" y="0"/>
                  </a:lnTo>
                  <a:lnTo>
                    <a:pt x="163114" y="0"/>
                  </a:lnTo>
                  <a:lnTo>
                    <a:pt x="163114" y="81829"/>
                  </a:lnTo>
                  <a:lnTo>
                    <a:pt x="295537" y="81829"/>
                  </a:lnTo>
                  <a:lnTo>
                    <a:pt x="295537" y="326607"/>
                  </a:lnTo>
                  <a:lnTo>
                    <a:pt x="427857" y="326607"/>
                  </a:lnTo>
                  <a:lnTo>
                    <a:pt x="427857" y="755376"/>
                  </a:lnTo>
                  <a:lnTo>
                    <a:pt x="560483" y="755376"/>
                  </a:lnTo>
                  <a:lnTo>
                    <a:pt x="560483" y="1163539"/>
                  </a:lnTo>
                  <a:lnTo>
                    <a:pt x="682743" y="1163539"/>
                  </a:lnTo>
                  <a:lnTo>
                    <a:pt x="692906" y="1163539"/>
                  </a:lnTo>
                </a:path>
              </a:pathLst>
            </a:custGeom>
            <a:ln w="2033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5479774" y="4483525"/>
              <a:ext cx="1223645" cy="990600"/>
            </a:xfrm>
            <a:custGeom>
              <a:avLst/>
              <a:gdLst/>
              <a:ahLst/>
              <a:cxnLst/>
              <a:rect l="l" t="t" r="r" b="b"/>
              <a:pathLst>
                <a:path w="1223645" h="990600">
                  <a:moveTo>
                    <a:pt x="0" y="683762"/>
                  </a:moveTo>
                  <a:lnTo>
                    <a:pt x="0" y="683762"/>
                  </a:lnTo>
                  <a:lnTo>
                    <a:pt x="122483" y="683762"/>
                  </a:lnTo>
                  <a:lnTo>
                    <a:pt x="132646" y="796097"/>
                  </a:lnTo>
                  <a:lnTo>
                    <a:pt x="254875" y="796097"/>
                  </a:lnTo>
                  <a:lnTo>
                    <a:pt x="254875" y="990029"/>
                  </a:lnTo>
                  <a:lnTo>
                    <a:pt x="387267" y="990029"/>
                  </a:lnTo>
                  <a:lnTo>
                    <a:pt x="387267" y="969699"/>
                  </a:lnTo>
                  <a:lnTo>
                    <a:pt x="519903" y="969699"/>
                  </a:lnTo>
                  <a:lnTo>
                    <a:pt x="519903" y="990029"/>
                  </a:lnTo>
                  <a:lnTo>
                    <a:pt x="652325" y="990029"/>
                  </a:lnTo>
                  <a:lnTo>
                    <a:pt x="652325" y="898278"/>
                  </a:lnTo>
                  <a:lnTo>
                    <a:pt x="784748" y="898278"/>
                  </a:lnTo>
                  <a:lnTo>
                    <a:pt x="784748" y="683762"/>
                  </a:lnTo>
                  <a:lnTo>
                    <a:pt x="917374" y="683762"/>
                  </a:lnTo>
                  <a:lnTo>
                    <a:pt x="917374" y="336773"/>
                  </a:lnTo>
                  <a:lnTo>
                    <a:pt x="1049695" y="336773"/>
                  </a:lnTo>
                  <a:lnTo>
                    <a:pt x="1049695" y="20330"/>
                  </a:lnTo>
                  <a:lnTo>
                    <a:pt x="1171954" y="20330"/>
                  </a:lnTo>
                  <a:lnTo>
                    <a:pt x="1182117" y="0"/>
                  </a:lnTo>
                  <a:lnTo>
                    <a:pt x="1192280" y="0"/>
                  </a:lnTo>
                  <a:lnTo>
                    <a:pt x="1202443" y="0"/>
                  </a:lnTo>
                  <a:lnTo>
                    <a:pt x="1212911" y="0"/>
                  </a:lnTo>
                  <a:lnTo>
                    <a:pt x="1223074" y="0"/>
                  </a:lnTo>
                </a:path>
              </a:pathLst>
            </a:custGeom>
            <a:ln w="20332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6702848" y="4452826"/>
              <a:ext cx="1212850" cy="561975"/>
            </a:xfrm>
            <a:custGeom>
              <a:avLst/>
              <a:gdLst/>
              <a:ahLst/>
              <a:cxnLst/>
              <a:rect l="l" t="t" r="r" b="b"/>
              <a:pathLst>
                <a:path w="1212850" h="561975">
                  <a:moveTo>
                    <a:pt x="0" y="30698"/>
                  </a:moveTo>
                  <a:lnTo>
                    <a:pt x="0" y="30698"/>
                  </a:lnTo>
                  <a:lnTo>
                    <a:pt x="81303" y="30698"/>
                  </a:lnTo>
                  <a:lnTo>
                    <a:pt x="81303" y="204117"/>
                  </a:lnTo>
                  <a:lnTo>
                    <a:pt x="213928" y="204117"/>
                  </a:lnTo>
                  <a:lnTo>
                    <a:pt x="213928" y="326607"/>
                  </a:lnTo>
                  <a:lnTo>
                    <a:pt x="346351" y="326607"/>
                  </a:lnTo>
                  <a:lnTo>
                    <a:pt x="346351" y="265311"/>
                  </a:lnTo>
                  <a:lnTo>
                    <a:pt x="478672" y="265311"/>
                  </a:lnTo>
                  <a:lnTo>
                    <a:pt x="478672" y="326607"/>
                  </a:lnTo>
                  <a:lnTo>
                    <a:pt x="611399" y="326607"/>
                  </a:lnTo>
                  <a:lnTo>
                    <a:pt x="611399" y="357306"/>
                  </a:lnTo>
                  <a:lnTo>
                    <a:pt x="743720" y="357306"/>
                  </a:lnTo>
                  <a:lnTo>
                    <a:pt x="743720" y="561424"/>
                  </a:lnTo>
                  <a:lnTo>
                    <a:pt x="876143" y="561424"/>
                  </a:lnTo>
                  <a:lnTo>
                    <a:pt x="876143" y="541093"/>
                  </a:lnTo>
                  <a:lnTo>
                    <a:pt x="998606" y="541093"/>
                  </a:lnTo>
                  <a:lnTo>
                    <a:pt x="1008769" y="377637"/>
                  </a:lnTo>
                  <a:lnTo>
                    <a:pt x="1131028" y="377637"/>
                  </a:lnTo>
                  <a:lnTo>
                    <a:pt x="1131028" y="0"/>
                  </a:lnTo>
                  <a:lnTo>
                    <a:pt x="1202473" y="0"/>
                  </a:lnTo>
                  <a:lnTo>
                    <a:pt x="1212636" y="0"/>
                  </a:lnTo>
                </a:path>
              </a:pathLst>
            </a:custGeom>
            <a:ln w="20333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7915485" y="3646624"/>
              <a:ext cx="713740" cy="1337310"/>
            </a:xfrm>
            <a:custGeom>
              <a:avLst/>
              <a:gdLst/>
              <a:ahLst/>
              <a:cxnLst/>
              <a:rect l="l" t="t" r="r" b="b"/>
              <a:pathLst>
                <a:path w="713740" h="1337310">
                  <a:moveTo>
                    <a:pt x="0" y="806202"/>
                  </a:moveTo>
                  <a:lnTo>
                    <a:pt x="0" y="806202"/>
                  </a:lnTo>
                  <a:lnTo>
                    <a:pt x="50814" y="806202"/>
                  </a:lnTo>
                  <a:lnTo>
                    <a:pt x="50814" y="0"/>
                  </a:lnTo>
                  <a:lnTo>
                    <a:pt x="183440" y="0"/>
                  </a:lnTo>
                  <a:lnTo>
                    <a:pt x="183440" y="30495"/>
                  </a:lnTo>
                  <a:lnTo>
                    <a:pt x="315862" y="30495"/>
                  </a:lnTo>
                  <a:lnTo>
                    <a:pt x="315862" y="306277"/>
                  </a:lnTo>
                  <a:lnTo>
                    <a:pt x="448183" y="306277"/>
                  </a:lnTo>
                  <a:lnTo>
                    <a:pt x="448183" y="1000154"/>
                  </a:lnTo>
                  <a:lnTo>
                    <a:pt x="580809" y="1000154"/>
                  </a:lnTo>
                  <a:lnTo>
                    <a:pt x="580809" y="1337130"/>
                  </a:lnTo>
                  <a:lnTo>
                    <a:pt x="703069" y="1337130"/>
                  </a:lnTo>
                  <a:lnTo>
                    <a:pt x="713232" y="1337130"/>
                  </a:lnTo>
                </a:path>
              </a:pathLst>
            </a:custGeom>
            <a:ln w="20330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5948609" y="3605658"/>
              <a:ext cx="1426845" cy="429259"/>
            </a:xfrm>
            <a:custGeom>
              <a:avLst/>
              <a:gdLst/>
              <a:ahLst/>
              <a:cxnLst/>
              <a:rect l="l" t="t" r="r" b="b"/>
              <a:pathLst>
                <a:path w="1426845" h="429260">
                  <a:moveTo>
                    <a:pt x="0" y="428768"/>
                  </a:moveTo>
                  <a:lnTo>
                    <a:pt x="0" y="0"/>
                  </a:lnTo>
                  <a:lnTo>
                    <a:pt x="1426616" y="0"/>
                  </a:lnTo>
                  <a:lnTo>
                    <a:pt x="1426616" y="428768"/>
                  </a:lnTo>
                  <a:lnTo>
                    <a:pt x="0" y="428768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5948609" y="3605658"/>
              <a:ext cx="1426845" cy="0"/>
            </a:xfrm>
            <a:custGeom>
              <a:avLst/>
              <a:gdLst/>
              <a:ahLst/>
              <a:cxnLst/>
              <a:rect l="l" t="t" r="r" b="b"/>
              <a:pathLst>
                <a:path w="1426845" h="0">
                  <a:moveTo>
                    <a:pt x="0" y="0"/>
                  </a:moveTo>
                  <a:lnTo>
                    <a:pt x="14266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7380307" y="361074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366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5948609" y="4034426"/>
              <a:ext cx="1426845" cy="0"/>
            </a:xfrm>
            <a:custGeom>
              <a:avLst/>
              <a:gdLst/>
              <a:ahLst/>
              <a:cxnLst/>
              <a:rect l="l" t="t" r="r" b="b"/>
              <a:pathLst>
                <a:path w="1426845" h="0">
                  <a:moveTo>
                    <a:pt x="0" y="0"/>
                  </a:moveTo>
                  <a:lnTo>
                    <a:pt x="14266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7380307" y="403950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366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7375225" y="3605658"/>
              <a:ext cx="0" cy="429259"/>
            </a:xfrm>
            <a:custGeom>
              <a:avLst/>
              <a:gdLst/>
              <a:ahLst/>
              <a:cxnLst/>
              <a:rect l="l" t="t" r="r" b="b"/>
              <a:pathLst>
                <a:path w="0" h="429260">
                  <a:moveTo>
                    <a:pt x="0" y="4287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7380307" y="361074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366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5948609" y="3605658"/>
              <a:ext cx="0" cy="429259"/>
            </a:xfrm>
            <a:custGeom>
              <a:avLst/>
              <a:gdLst/>
              <a:ahLst/>
              <a:cxnLst/>
              <a:rect l="l" t="t" r="r" b="b"/>
              <a:pathLst>
                <a:path w="0" h="429260">
                  <a:moveTo>
                    <a:pt x="0" y="4287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5953700" y="36107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5948609" y="4034426"/>
              <a:ext cx="1426845" cy="0"/>
            </a:xfrm>
            <a:custGeom>
              <a:avLst/>
              <a:gdLst/>
              <a:ahLst/>
              <a:cxnLst/>
              <a:rect l="l" t="t" r="r" b="b"/>
              <a:pathLst>
                <a:path w="1426845" h="0">
                  <a:moveTo>
                    <a:pt x="0" y="0"/>
                  </a:moveTo>
                  <a:lnTo>
                    <a:pt x="14266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7380307" y="403950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366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5948609" y="3605658"/>
              <a:ext cx="0" cy="429259"/>
            </a:xfrm>
            <a:custGeom>
              <a:avLst/>
              <a:gdLst/>
              <a:ahLst/>
              <a:cxnLst/>
              <a:rect l="l" t="t" r="r" b="b"/>
              <a:pathLst>
                <a:path w="0" h="429260">
                  <a:moveTo>
                    <a:pt x="0" y="4287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5953700" y="36107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5948609" y="3605658"/>
              <a:ext cx="1426845" cy="0"/>
            </a:xfrm>
            <a:custGeom>
              <a:avLst/>
              <a:gdLst/>
              <a:ahLst/>
              <a:cxnLst/>
              <a:rect l="l" t="t" r="r" b="b"/>
              <a:pathLst>
                <a:path w="1426845" h="0">
                  <a:moveTo>
                    <a:pt x="0" y="0"/>
                  </a:moveTo>
                  <a:lnTo>
                    <a:pt x="14266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7380307" y="361074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366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5948609" y="4034426"/>
              <a:ext cx="1426845" cy="0"/>
            </a:xfrm>
            <a:custGeom>
              <a:avLst/>
              <a:gdLst/>
              <a:ahLst/>
              <a:cxnLst/>
              <a:rect l="l" t="t" r="r" b="b"/>
              <a:pathLst>
                <a:path w="1426845" h="0">
                  <a:moveTo>
                    <a:pt x="0" y="0"/>
                  </a:moveTo>
                  <a:lnTo>
                    <a:pt x="14266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7380307" y="403950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366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7375225" y="3605658"/>
              <a:ext cx="0" cy="429259"/>
            </a:xfrm>
            <a:custGeom>
              <a:avLst/>
              <a:gdLst/>
              <a:ahLst/>
              <a:cxnLst/>
              <a:rect l="l" t="t" r="r" b="b"/>
              <a:pathLst>
                <a:path w="0" h="429260">
                  <a:moveTo>
                    <a:pt x="0" y="4287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7380307" y="361074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366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5948609" y="3605658"/>
              <a:ext cx="0" cy="429259"/>
            </a:xfrm>
            <a:custGeom>
              <a:avLst/>
              <a:gdLst/>
              <a:ahLst/>
              <a:cxnLst/>
              <a:rect l="l" t="t" r="r" b="b"/>
              <a:pathLst>
                <a:path w="0" h="429260">
                  <a:moveTo>
                    <a:pt x="0" y="4287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5953700" y="36107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6030166" y="3717983"/>
              <a:ext cx="407670" cy="0"/>
            </a:xfrm>
            <a:custGeom>
              <a:avLst/>
              <a:gdLst/>
              <a:ahLst/>
              <a:cxnLst/>
              <a:rect l="l" t="t" r="r" b="b"/>
              <a:pathLst>
                <a:path w="407670" h="0">
                  <a:moveTo>
                    <a:pt x="0" y="0"/>
                  </a:moveTo>
                  <a:lnTo>
                    <a:pt x="407633" y="0"/>
                  </a:lnTo>
                </a:path>
              </a:pathLst>
            </a:custGeom>
            <a:ln w="203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0" name="object 110" descr=""/>
          <p:cNvSpPr txBox="1"/>
          <p:nvPr/>
        </p:nvSpPr>
        <p:spPr>
          <a:xfrm>
            <a:off x="5051466" y="4112425"/>
            <a:ext cx="173990" cy="10375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55"/>
              </a:lnSpc>
            </a:pPr>
            <a:r>
              <a:rPr dirty="0" sz="1050" spc="-10">
                <a:latin typeface="Arial MT"/>
                <a:cs typeface="Arial MT"/>
              </a:rPr>
              <a:t>Precio(Euro/MW)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11" name="object 111" descr=""/>
          <p:cNvSpPr txBox="1"/>
          <p:nvPr/>
        </p:nvSpPr>
        <p:spPr>
          <a:xfrm>
            <a:off x="5949320" y="3599163"/>
            <a:ext cx="1425575" cy="4133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8955" marR="56515">
              <a:lnSpc>
                <a:spcPct val="121200"/>
              </a:lnSpc>
              <a:spcBef>
                <a:spcPts val="100"/>
              </a:spcBef>
            </a:pPr>
            <a:r>
              <a:rPr dirty="0" sz="1050">
                <a:latin typeface="Arial MT"/>
                <a:cs typeface="Arial MT"/>
              </a:rPr>
              <a:t>Precio</a:t>
            </a:r>
            <a:r>
              <a:rPr dirty="0" sz="1050" spc="-30">
                <a:latin typeface="Arial MT"/>
                <a:cs typeface="Arial MT"/>
              </a:rPr>
              <a:t> </a:t>
            </a:r>
            <a:r>
              <a:rPr dirty="0" sz="1050" spc="-20">
                <a:latin typeface="Arial MT"/>
                <a:cs typeface="Arial MT"/>
              </a:rPr>
              <a:t>OMIE </a:t>
            </a:r>
            <a:r>
              <a:rPr dirty="0" sz="1050">
                <a:latin typeface="Arial MT"/>
                <a:cs typeface="Arial MT"/>
              </a:rPr>
              <a:t>Precio</a:t>
            </a:r>
            <a:r>
              <a:rPr dirty="0" sz="1050" spc="-30">
                <a:latin typeface="Arial MT"/>
                <a:cs typeface="Arial MT"/>
              </a:rPr>
              <a:t> </a:t>
            </a:r>
            <a:r>
              <a:rPr dirty="0" sz="1050" spc="-20">
                <a:latin typeface="Arial MT"/>
                <a:cs typeface="Arial MT"/>
              </a:rPr>
              <a:t>ARIMA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12" name="object 112" descr=""/>
          <p:cNvSpPr txBox="1"/>
          <p:nvPr/>
        </p:nvSpPr>
        <p:spPr>
          <a:xfrm>
            <a:off x="8046984" y="1154484"/>
            <a:ext cx="323215" cy="5149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60"/>
              </a:lnSpc>
            </a:pPr>
            <a:r>
              <a:rPr dirty="0" baseline="-26455" sz="1575" spc="-15">
                <a:latin typeface="Arial MT"/>
                <a:cs typeface="Arial MT"/>
              </a:rPr>
              <a:t>P</a:t>
            </a:r>
            <a:r>
              <a:rPr dirty="0" sz="850" spc="-10">
                <a:latin typeface="Arial MT"/>
                <a:cs typeface="Arial MT"/>
              </a:rPr>
              <a:t>pred</a:t>
            </a:r>
            <a:endParaRPr sz="850">
              <a:latin typeface="Arial MT"/>
              <a:cs typeface="Arial MT"/>
            </a:endParaRPr>
          </a:p>
          <a:p>
            <a:pPr marL="91440">
              <a:lnSpc>
                <a:spcPts val="969"/>
              </a:lnSpc>
            </a:pPr>
            <a:r>
              <a:rPr dirty="0" sz="850" spc="-25">
                <a:latin typeface="Arial MT"/>
                <a:cs typeface="Arial MT"/>
              </a:rPr>
              <a:t>rem</a:t>
            </a:r>
            <a:endParaRPr sz="850">
              <a:latin typeface="Arial MT"/>
              <a:cs typeface="Arial MT"/>
            </a:endParaRPr>
          </a:p>
          <a:p>
            <a:pPr>
              <a:lnSpc>
                <a:spcPts val="720"/>
              </a:lnSpc>
              <a:spcBef>
                <a:spcPts val="785"/>
              </a:spcBef>
            </a:pPr>
            <a:r>
              <a:rPr dirty="0" baseline="26455" sz="1575" spc="165">
                <a:latin typeface="Arial MT"/>
                <a:cs typeface="Arial MT"/>
              </a:rPr>
              <a:t>P</a:t>
            </a:r>
            <a:r>
              <a:rPr dirty="0" baseline="6535" sz="1275" spc="-22">
                <a:latin typeface="Arial MT"/>
                <a:cs typeface="Arial MT"/>
              </a:rPr>
              <a:t>g</a:t>
            </a:r>
            <a:r>
              <a:rPr dirty="0" sz="850" spc="-395">
                <a:latin typeface="Arial MT"/>
                <a:cs typeface="Arial MT"/>
              </a:rPr>
              <a:t>a</a:t>
            </a:r>
            <a:r>
              <a:rPr dirty="0" baseline="6535" sz="1275" spc="104">
                <a:latin typeface="Arial MT"/>
                <a:cs typeface="Arial MT"/>
              </a:rPr>
              <a:t>r</a:t>
            </a:r>
            <a:r>
              <a:rPr dirty="0" baseline="6535" sz="1275" spc="-60">
                <a:latin typeface="Arial MT"/>
                <a:cs typeface="Arial MT"/>
              </a:rPr>
              <a:t>i</a:t>
            </a:r>
            <a:r>
              <a:rPr dirty="0" sz="850" spc="-155">
                <a:latin typeface="Arial MT"/>
                <a:cs typeface="Arial MT"/>
              </a:rPr>
              <a:t>t</a:t>
            </a:r>
            <a:r>
              <a:rPr dirty="0" baseline="6535" sz="1275" spc="67">
                <a:latin typeface="Arial MT"/>
                <a:cs typeface="Arial MT"/>
              </a:rPr>
              <a:t>d</a:t>
            </a:r>
            <a:endParaRPr baseline="6535" sz="1275">
              <a:latin typeface="Arial MT"/>
              <a:cs typeface="Arial MT"/>
            </a:endParaRPr>
          </a:p>
          <a:p>
            <a:pPr marL="91440">
              <a:lnSpc>
                <a:spcPts val="500"/>
              </a:lnSpc>
            </a:pPr>
            <a:r>
              <a:rPr dirty="0" sz="850" spc="-50">
                <a:latin typeface="Arial MT"/>
                <a:cs typeface="Arial MT"/>
              </a:rPr>
              <a:t>b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113" name="object 113" descr=""/>
          <p:cNvGrpSpPr/>
          <p:nvPr/>
        </p:nvGrpSpPr>
        <p:grpSpPr>
          <a:xfrm>
            <a:off x="5399330" y="1030919"/>
            <a:ext cx="3091815" cy="2891790"/>
            <a:chOff x="5399330" y="1030919"/>
            <a:chExt cx="3091815" cy="2891790"/>
          </a:xfrm>
        </p:grpSpPr>
        <p:sp>
          <p:nvSpPr>
            <p:cNvPr id="114" name="object 114" descr=""/>
            <p:cNvSpPr/>
            <p:nvPr/>
          </p:nvSpPr>
          <p:spPr>
            <a:xfrm>
              <a:off x="6030166" y="3911935"/>
              <a:ext cx="407670" cy="0"/>
            </a:xfrm>
            <a:custGeom>
              <a:avLst/>
              <a:gdLst/>
              <a:ahLst/>
              <a:cxnLst/>
              <a:rect l="l" t="t" r="r" b="b"/>
              <a:pathLst>
                <a:path w="407670" h="0">
                  <a:moveTo>
                    <a:pt x="0" y="0"/>
                  </a:moveTo>
                  <a:lnTo>
                    <a:pt x="407633" y="0"/>
                  </a:lnTo>
                </a:path>
              </a:pathLst>
            </a:custGeom>
            <a:ln w="20334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5423181" y="1031872"/>
              <a:ext cx="3047365" cy="2049780"/>
            </a:xfrm>
            <a:custGeom>
              <a:avLst/>
              <a:gdLst/>
              <a:ahLst/>
              <a:cxnLst/>
              <a:rect l="l" t="t" r="r" b="b"/>
              <a:pathLst>
                <a:path w="3047365" h="2049780">
                  <a:moveTo>
                    <a:pt x="0" y="2049312"/>
                  </a:moveTo>
                  <a:lnTo>
                    <a:pt x="0" y="0"/>
                  </a:lnTo>
                  <a:lnTo>
                    <a:pt x="3047039" y="0"/>
                  </a:lnTo>
                  <a:lnTo>
                    <a:pt x="3047039" y="2049312"/>
                  </a:lnTo>
                  <a:lnTo>
                    <a:pt x="0" y="2049312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5428262" y="1036949"/>
              <a:ext cx="1906270" cy="0"/>
            </a:xfrm>
            <a:custGeom>
              <a:avLst/>
              <a:gdLst/>
              <a:ahLst/>
              <a:cxnLst/>
              <a:rect l="l" t="t" r="r" b="b"/>
              <a:pathLst>
                <a:path w="1906270" h="0">
                  <a:moveTo>
                    <a:pt x="0" y="0"/>
                  </a:moveTo>
                  <a:lnTo>
                    <a:pt x="10162" y="0"/>
                  </a:lnTo>
                </a:path>
                <a:path w="1906270" h="0">
                  <a:moveTo>
                    <a:pt x="631928" y="0"/>
                  </a:moveTo>
                  <a:lnTo>
                    <a:pt x="642091" y="0"/>
                  </a:lnTo>
                </a:path>
                <a:path w="1906270" h="0">
                  <a:moveTo>
                    <a:pt x="1263654" y="0"/>
                  </a:moveTo>
                  <a:lnTo>
                    <a:pt x="1273817" y="0"/>
                  </a:lnTo>
                </a:path>
                <a:path w="1906270" h="0">
                  <a:moveTo>
                    <a:pt x="1895380" y="0"/>
                  </a:moveTo>
                  <a:lnTo>
                    <a:pt x="1905848" y="0"/>
                  </a:lnTo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7960755" y="1031872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w="0" h="12700">
                  <a:moveTo>
                    <a:pt x="0" y="0"/>
                  </a:moveTo>
                  <a:lnTo>
                    <a:pt x="0" y="12212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7965836" y="1036949"/>
              <a:ext cx="520065" cy="1733550"/>
            </a:xfrm>
            <a:custGeom>
              <a:avLst/>
              <a:gdLst/>
              <a:ahLst/>
              <a:cxnLst/>
              <a:rect l="l" t="t" r="r" b="b"/>
              <a:pathLst>
                <a:path w="520065" h="1733550">
                  <a:moveTo>
                    <a:pt x="0" y="0"/>
                  </a:moveTo>
                  <a:lnTo>
                    <a:pt x="10162" y="0"/>
                  </a:lnTo>
                </a:path>
                <a:path w="520065" h="1733550">
                  <a:moveTo>
                    <a:pt x="509466" y="1733232"/>
                  </a:moveTo>
                  <a:lnTo>
                    <a:pt x="519628" y="1733232"/>
                  </a:lnTo>
                </a:path>
                <a:path w="520065" h="1733550">
                  <a:moveTo>
                    <a:pt x="509466" y="1294781"/>
                  </a:moveTo>
                  <a:lnTo>
                    <a:pt x="519628" y="1294781"/>
                  </a:lnTo>
                </a:path>
                <a:path w="520065" h="1733550">
                  <a:moveTo>
                    <a:pt x="509466" y="856350"/>
                  </a:moveTo>
                  <a:lnTo>
                    <a:pt x="519628" y="856350"/>
                  </a:lnTo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8464360" y="144999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 h="0">
                  <a:moveTo>
                    <a:pt x="0" y="0"/>
                  </a:moveTo>
                  <a:lnTo>
                    <a:pt x="586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8475302" y="145507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5423181" y="1031872"/>
              <a:ext cx="3047365" cy="0"/>
            </a:xfrm>
            <a:custGeom>
              <a:avLst/>
              <a:gdLst/>
              <a:ahLst/>
              <a:cxnLst/>
              <a:rect l="l" t="t" r="r" b="b"/>
              <a:pathLst>
                <a:path w="3047365" h="0">
                  <a:moveTo>
                    <a:pt x="0" y="0"/>
                  </a:moveTo>
                  <a:lnTo>
                    <a:pt x="30470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8475302" y="1036949"/>
              <a:ext cx="10160" cy="2049780"/>
            </a:xfrm>
            <a:custGeom>
              <a:avLst/>
              <a:gdLst/>
              <a:ahLst/>
              <a:cxnLst/>
              <a:rect l="l" t="t" r="r" b="b"/>
              <a:pathLst>
                <a:path w="10159" h="2049780">
                  <a:moveTo>
                    <a:pt x="0" y="0"/>
                  </a:moveTo>
                  <a:lnTo>
                    <a:pt x="10162" y="0"/>
                  </a:lnTo>
                </a:path>
                <a:path w="10159" h="2049780">
                  <a:moveTo>
                    <a:pt x="0" y="2049312"/>
                  </a:moveTo>
                  <a:lnTo>
                    <a:pt x="10162" y="2049312"/>
                  </a:lnTo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8470221" y="1031872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20493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5428262" y="1036949"/>
              <a:ext cx="3057525" cy="2049780"/>
            </a:xfrm>
            <a:custGeom>
              <a:avLst/>
              <a:gdLst/>
              <a:ahLst/>
              <a:cxnLst/>
              <a:rect l="l" t="t" r="r" b="b"/>
              <a:pathLst>
                <a:path w="3057525" h="2049780">
                  <a:moveTo>
                    <a:pt x="3047039" y="0"/>
                  </a:moveTo>
                  <a:lnTo>
                    <a:pt x="3057202" y="0"/>
                  </a:lnTo>
                </a:path>
                <a:path w="3057525" h="2049780">
                  <a:moveTo>
                    <a:pt x="0" y="0"/>
                  </a:moveTo>
                  <a:lnTo>
                    <a:pt x="10162" y="0"/>
                  </a:lnTo>
                </a:path>
                <a:path w="3057525" h="2049780">
                  <a:moveTo>
                    <a:pt x="3047039" y="2049312"/>
                  </a:moveTo>
                  <a:lnTo>
                    <a:pt x="3057202" y="2049312"/>
                  </a:lnTo>
                </a:path>
                <a:path w="3057525" h="204978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5423181" y="1031872"/>
              <a:ext cx="2538095" cy="12700"/>
            </a:xfrm>
            <a:custGeom>
              <a:avLst/>
              <a:gdLst/>
              <a:ahLst/>
              <a:cxnLst/>
              <a:rect l="l" t="t" r="r" b="b"/>
              <a:pathLst>
                <a:path w="2538095" h="12700">
                  <a:moveTo>
                    <a:pt x="0" y="0"/>
                  </a:moveTo>
                  <a:lnTo>
                    <a:pt x="0" y="12212"/>
                  </a:lnTo>
                </a:path>
                <a:path w="2538095" h="12700">
                  <a:moveTo>
                    <a:pt x="631928" y="0"/>
                  </a:moveTo>
                  <a:lnTo>
                    <a:pt x="631928" y="12212"/>
                  </a:lnTo>
                </a:path>
                <a:path w="2538095" h="12700">
                  <a:moveTo>
                    <a:pt x="1263654" y="0"/>
                  </a:moveTo>
                  <a:lnTo>
                    <a:pt x="1263654" y="12212"/>
                  </a:lnTo>
                </a:path>
                <a:path w="2538095" h="12700">
                  <a:moveTo>
                    <a:pt x="1895380" y="0"/>
                  </a:moveTo>
                  <a:lnTo>
                    <a:pt x="1895380" y="12212"/>
                  </a:lnTo>
                </a:path>
                <a:path w="2538095" h="12700">
                  <a:moveTo>
                    <a:pt x="2537573" y="0"/>
                  </a:moveTo>
                  <a:lnTo>
                    <a:pt x="2537573" y="122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8464360" y="1449995"/>
              <a:ext cx="6350" cy="1315720"/>
            </a:xfrm>
            <a:custGeom>
              <a:avLst/>
              <a:gdLst/>
              <a:ahLst/>
              <a:cxnLst/>
              <a:rect l="l" t="t" r="r" b="b"/>
              <a:pathLst>
                <a:path w="6350" h="1315720">
                  <a:moveTo>
                    <a:pt x="0" y="1315108"/>
                  </a:moveTo>
                  <a:lnTo>
                    <a:pt x="5860" y="1315108"/>
                  </a:lnTo>
                </a:path>
                <a:path w="6350" h="1315720">
                  <a:moveTo>
                    <a:pt x="0" y="876657"/>
                  </a:moveTo>
                  <a:lnTo>
                    <a:pt x="5860" y="876657"/>
                  </a:lnTo>
                </a:path>
                <a:path w="6350" h="1315720">
                  <a:moveTo>
                    <a:pt x="0" y="438227"/>
                  </a:moveTo>
                  <a:lnTo>
                    <a:pt x="5860" y="438227"/>
                  </a:lnTo>
                </a:path>
                <a:path w="6350" h="1315720">
                  <a:moveTo>
                    <a:pt x="0" y="0"/>
                  </a:moveTo>
                  <a:lnTo>
                    <a:pt x="586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5423181" y="1031872"/>
              <a:ext cx="3047365" cy="0"/>
            </a:xfrm>
            <a:custGeom>
              <a:avLst/>
              <a:gdLst/>
              <a:ahLst/>
              <a:cxnLst/>
              <a:rect l="l" t="t" r="r" b="b"/>
              <a:pathLst>
                <a:path w="3047365" h="0">
                  <a:moveTo>
                    <a:pt x="0" y="0"/>
                  </a:moveTo>
                  <a:lnTo>
                    <a:pt x="30470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8475302" y="1036949"/>
              <a:ext cx="10160" cy="2049780"/>
            </a:xfrm>
            <a:custGeom>
              <a:avLst/>
              <a:gdLst/>
              <a:ahLst/>
              <a:cxnLst/>
              <a:rect l="l" t="t" r="r" b="b"/>
              <a:pathLst>
                <a:path w="10159" h="2049780">
                  <a:moveTo>
                    <a:pt x="0" y="0"/>
                  </a:moveTo>
                  <a:lnTo>
                    <a:pt x="10162" y="0"/>
                  </a:lnTo>
                </a:path>
                <a:path w="10159" h="2049780">
                  <a:moveTo>
                    <a:pt x="0" y="2049312"/>
                  </a:moveTo>
                  <a:lnTo>
                    <a:pt x="10162" y="2049312"/>
                  </a:lnTo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 descr=""/>
            <p:cNvSpPr/>
            <p:nvPr/>
          </p:nvSpPr>
          <p:spPr>
            <a:xfrm>
              <a:off x="8470221" y="1031872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20493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5428262" y="1036949"/>
              <a:ext cx="3057525" cy="0"/>
            </a:xfrm>
            <a:custGeom>
              <a:avLst/>
              <a:gdLst/>
              <a:ahLst/>
              <a:cxnLst/>
              <a:rect l="l" t="t" r="r" b="b"/>
              <a:pathLst>
                <a:path w="3057525" h="0">
                  <a:moveTo>
                    <a:pt x="3047039" y="0"/>
                  </a:moveTo>
                  <a:lnTo>
                    <a:pt x="3057202" y="0"/>
                  </a:lnTo>
                </a:path>
                <a:path w="3057525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 descr=""/>
            <p:cNvSpPr/>
            <p:nvPr/>
          </p:nvSpPr>
          <p:spPr>
            <a:xfrm>
              <a:off x="5423181" y="1500763"/>
              <a:ext cx="3047365" cy="1509395"/>
            </a:xfrm>
            <a:custGeom>
              <a:avLst/>
              <a:gdLst/>
              <a:ahLst/>
              <a:cxnLst/>
              <a:rect l="l" t="t" r="r" b="b"/>
              <a:pathLst>
                <a:path w="3047365" h="1509395">
                  <a:moveTo>
                    <a:pt x="0" y="1050324"/>
                  </a:moveTo>
                  <a:lnTo>
                    <a:pt x="0" y="1050324"/>
                  </a:lnTo>
                  <a:lnTo>
                    <a:pt x="112066" y="1050324"/>
                  </a:lnTo>
                  <a:lnTo>
                    <a:pt x="122473" y="1039916"/>
                  </a:lnTo>
                  <a:lnTo>
                    <a:pt x="244702" y="1039916"/>
                  </a:lnTo>
                  <a:lnTo>
                    <a:pt x="254875" y="1070631"/>
                  </a:lnTo>
                  <a:lnTo>
                    <a:pt x="377104" y="1070631"/>
                  </a:lnTo>
                  <a:lnTo>
                    <a:pt x="377104" y="1029763"/>
                  </a:lnTo>
                  <a:lnTo>
                    <a:pt x="489140" y="1029763"/>
                  </a:lnTo>
                  <a:lnTo>
                    <a:pt x="499303" y="1019609"/>
                  </a:lnTo>
                  <a:lnTo>
                    <a:pt x="631928" y="1019609"/>
                  </a:lnTo>
                  <a:lnTo>
                    <a:pt x="631928" y="927933"/>
                  </a:lnTo>
                  <a:lnTo>
                    <a:pt x="754188" y="927933"/>
                  </a:lnTo>
                  <a:lnTo>
                    <a:pt x="754188" y="734203"/>
                  </a:lnTo>
                  <a:lnTo>
                    <a:pt x="886611" y="734203"/>
                  </a:lnTo>
                  <a:lnTo>
                    <a:pt x="886611" y="591343"/>
                  </a:lnTo>
                  <a:lnTo>
                    <a:pt x="1009074" y="591343"/>
                  </a:lnTo>
                  <a:lnTo>
                    <a:pt x="1009074" y="244802"/>
                  </a:lnTo>
                  <a:lnTo>
                    <a:pt x="1141496" y="244802"/>
                  </a:lnTo>
                  <a:lnTo>
                    <a:pt x="1141496" y="0"/>
                  </a:lnTo>
                  <a:lnTo>
                    <a:pt x="1223003" y="0"/>
                  </a:lnTo>
                  <a:lnTo>
                    <a:pt x="1233165" y="0"/>
                  </a:lnTo>
                </a:path>
                <a:path w="3047365" h="1509395">
                  <a:moveTo>
                    <a:pt x="2445802" y="1407018"/>
                  </a:moveTo>
                  <a:lnTo>
                    <a:pt x="2445802" y="1407018"/>
                  </a:lnTo>
                  <a:lnTo>
                    <a:pt x="2537573" y="1407018"/>
                  </a:lnTo>
                  <a:lnTo>
                    <a:pt x="2537573" y="1509082"/>
                  </a:lnTo>
                  <a:lnTo>
                    <a:pt x="2659833" y="1509082"/>
                  </a:lnTo>
                  <a:lnTo>
                    <a:pt x="2659833" y="1407018"/>
                  </a:lnTo>
                  <a:lnTo>
                    <a:pt x="2792154" y="1407018"/>
                  </a:lnTo>
                  <a:lnTo>
                    <a:pt x="2792154" y="958424"/>
                  </a:lnTo>
                  <a:lnTo>
                    <a:pt x="2914617" y="958424"/>
                  </a:lnTo>
                  <a:lnTo>
                    <a:pt x="2914617" y="1039916"/>
                  </a:lnTo>
                  <a:lnTo>
                    <a:pt x="3036876" y="1039916"/>
                  </a:lnTo>
                  <a:lnTo>
                    <a:pt x="3047039" y="1039916"/>
                  </a:lnTo>
                </a:path>
              </a:pathLst>
            </a:custGeom>
            <a:ln w="406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5423181" y="1500763"/>
              <a:ext cx="3047365" cy="1071245"/>
            </a:xfrm>
            <a:custGeom>
              <a:avLst/>
              <a:gdLst/>
              <a:ahLst/>
              <a:cxnLst/>
              <a:rect l="l" t="t" r="r" b="b"/>
              <a:pathLst>
                <a:path w="3047365" h="1071245">
                  <a:moveTo>
                    <a:pt x="0" y="1050324"/>
                  </a:moveTo>
                  <a:lnTo>
                    <a:pt x="0" y="1050324"/>
                  </a:lnTo>
                  <a:lnTo>
                    <a:pt x="112066" y="1050324"/>
                  </a:lnTo>
                  <a:lnTo>
                    <a:pt x="122473" y="1039916"/>
                  </a:lnTo>
                  <a:lnTo>
                    <a:pt x="244702" y="1039916"/>
                  </a:lnTo>
                  <a:lnTo>
                    <a:pt x="254875" y="1070631"/>
                  </a:lnTo>
                  <a:lnTo>
                    <a:pt x="377104" y="1070631"/>
                  </a:lnTo>
                  <a:lnTo>
                    <a:pt x="377104" y="1029763"/>
                  </a:lnTo>
                  <a:lnTo>
                    <a:pt x="489140" y="1029763"/>
                  </a:lnTo>
                  <a:lnTo>
                    <a:pt x="499303" y="1019609"/>
                  </a:lnTo>
                  <a:lnTo>
                    <a:pt x="631928" y="1019609"/>
                  </a:lnTo>
                  <a:lnTo>
                    <a:pt x="631928" y="927933"/>
                  </a:lnTo>
                  <a:lnTo>
                    <a:pt x="754188" y="927933"/>
                  </a:lnTo>
                  <a:lnTo>
                    <a:pt x="754188" y="825890"/>
                  </a:lnTo>
                  <a:lnTo>
                    <a:pt x="1009074" y="825890"/>
                  </a:lnTo>
                  <a:lnTo>
                    <a:pt x="1009074" y="244802"/>
                  </a:lnTo>
                  <a:lnTo>
                    <a:pt x="1141496" y="244802"/>
                  </a:lnTo>
                  <a:lnTo>
                    <a:pt x="1141496" y="0"/>
                  </a:lnTo>
                  <a:lnTo>
                    <a:pt x="1233165" y="0"/>
                  </a:lnTo>
                  <a:lnTo>
                    <a:pt x="1243328" y="0"/>
                  </a:lnTo>
                </a:path>
                <a:path w="3047365" h="1071245">
                  <a:moveTo>
                    <a:pt x="2466128" y="825890"/>
                  </a:moveTo>
                  <a:lnTo>
                    <a:pt x="2466128" y="825890"/>
                  </a:lnTo>
                  <a:lnTo>
                    <a:pt x="2792154" y="825890"/>
                  </a:lnTo>
                  <a:lnTo>
                    <a:pt x="2792154" y="958424"/>
                  </a:lnTo>
                  <a:lnTo>
                    <a:pt x="2914617" y="958424"/>
                  </a:lnTo>
                  <a:lnTo>
                    <a:pt x="2914617" y="1039916"/>
                  </a:lnTo>
                  <a:lnTo>
                    <a:pt x="3036876" y="1039916"/>
                  </a:lnTo>
                  <a:lnTo>
                    <a:pt x="3047039" y="1039916"/>
                  </a:lnTo>
                </a:path>
              </a:pathLst>
            </a:custGeom>
            <a:ln w="4064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5419295" y="104406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0"/>
                  </a:moveTo>
                  <a:lnTo>
                    <a:pt x="0" y="2049312"/>
                  </a:lnTo>
                </a:path>
              </a:pathLst>
            </a:custGeom>
            <a:ln w="317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8469438" y="1467264"/>
              <a:ext cx="10160" cy="1315720"/>
            </a:xfrm>
            <a:custGeom>
              <a:avLst/>
              <a:gdLst/>
              <a:ahLst/>
              <a:cxnLst/>
              <a:rect l="l" t="t" r="r" b="b"/>
              <a:pathLst>
                <a:path w="10159" h="1315720">
                  <a:moveTo>
                    <a:pt x="0" y="1315108"/>
                  </a:moveTo>
                  <a:lnTo>
                    <a:pt x="10155" y="1315108"/>
                  </a:lnTo>
                </a:path>
                <a:path w="10159" h="1315720">
                  <a:moveTo>
                    <a:pt x="0" y="876657"/>
                  </a:moveTo>
                  <a:lnTo>
                    <a:pt x="10155" y="876657"/>
                  </a:lnTo>
                </a:path>
                <a:path w="10159" h="1315720">
                  <a:moveTo>
                    <a:pt x="0" y="438227"/>
                  </a:moveTo>
                  <a:lnTo>
                    <a:pt x="10155" y="438227"/>
                  </a:lnTo>
                </a:path>
                <a:path w="10159" h="131572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5419650" y="1043719"/>
              <a:ext cx="3044825" cy="0"/>
            </a:xfrm>
            <a:custGeom>
              <a:avLst/>
              <a:gdLst/>
              <a:ahLst/>
              <a:cxnLst/>
              <a:rect l="l" t="t" r="r" b="b"/>
              <a:pathLst>
                <a:path w="3044825" h="0">
                  <a:moveTo>
                    <a:pt x="0" y="0"/>
                  </a:moveTo>
                  <a:lnTo>
                    <a:pt x="304471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8469438" y="104914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5419650" y="3093731"/>
              <a:ext cx="3044825" cy="0"/>
            </a:xfrm>
            <a:custGeom>
              <a:avLst/>
              <a:gdLst/>
              <a:ahLst/>
              <a:cxnLst/>
              <a:rect l="l" t="t" r="r" b="b"/>
              <a:pathLst>
                <a:path w="3044825" h="0">
                  <a:moveTo>
                    <a:pt x="0" y="0"/>
                  </a:moveTo>
                  <a:lnTo>
                    <a:pt x="304471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8469438" y="309845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8464716" y="104406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0"/>
                  </a:moveTo>
                  <a:lnTo>
                    <a:pt x="0" y="20493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 descr=""/>
            <p:cNvSpPr/>
            <p:nvPr/>
          </p:nvSpPr>
          <p:spPr>
            <a:xfrm>
              <a:off x="8469438" y="104914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 descr=""/>
            <p:cNvSpPr/>
            <p:nvPr/>
          </p:nvSpPr>
          <p:spPr>
            <a:xfrm>
              <a:off x="5419295" y="104406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0"/>
                  </a:moveTo>
                  <a:lnTo>
                    <a:pt x="0" y="20493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5419650" y="3093731"/>
              <a:ext cx="3044825" cy="0"/>
            </a:xfrm>
            <a:custGeom>
              <a:avLst/>
              <a:gdLst/>
              <a:ahLst/>
              <a:cxnLst/>
              <a:rect l="l" t="t" r="r" b="b"/>
              <a:pathLst>
                <a:path w="3044825" h="0">
                  <a:moveTo>
                    <a:pt x="0" y="0"/>
                  </a:moveTo>
                  <a:lnTo>
                    <a:pt x="304471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8469438" y="309845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 descr=""/>
            <p:cNvSpPr/>
            <p:nvPr/>
          </p:nvSpPr>
          <p:spPr>
            <a:xfrm>
              <a:off x="5419295" y="104406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0"/>
                  </a:moveTo>
                  <a:lnTo>
                    <a:pt x="0" y="2049312"/>
                  </a:lnTo>
                </a:path>
                <a:path w="0" h="2049780">
                  <a:moveTo>
                    <a:pt x="0" y="2018597"/>
                  </a:moveTo>
                  <a:lnTo>
                    <a:pt x="0" y="2049312"/>
                  </a:lnTo>
                </a:path>
                <a:path w="0" h="2049780">
                  <a:moveTo>
                    <a:pt x="0" y="0"/>
                  </a:moveTo>
                  <a:lnTo>
                    <a:pt x="0" y="203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5419650" y="1043719"/>
              <a:ext cx="3044825" cy="0"/>
            </a:xfrm>
            <a:custGeom>
              <a:avLst/>
              <a:gdLst/>
              <a:ahLst/>
              <a:cxnLst/>
              <a:rect l="l" t="t" r="r" b="b"/>
              <a:pathLst>
                <a:path w="3044825" h="0">
                  <a:moveTo>
                    <a:pt x="0" y="0"/>
                  </a:moveTo>
                  <a:lnTo>
                    <a:pt x="304471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 descr=""/>
            <p:cNvSpPr/>
            <p:nvPr/>
          </p:nvSpPr>
          <p:spPr>
            <a:xfrm>
              <a:off x="8469438" y="104914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 descr=""/>
            <p:cNvSpPr/>
            <p:nvPr/>
          </p:nvSpPr>
          <p:spPr>
            <a:xfrm>
              <a:off x="5419650" y="3093731"/>
              <a:ext cx="3044825" cy="0"/>
            </a:xfrm>
            <a:custGeom>
              <a:avLst/>
              <a:gdLst/>
              <a:ahLst/>
              <a:cxnLst/>
              <a:rect l="l" t="t" r="r" b="b"/>
              <a:pathLst>
                <a:path w="3044825" h="0">
                  <a:moveTo>
                    <a:pt x="0" y="0"/>
                  </a:moveTo>
                  <a:lnTo>
                    <a:pt x="304471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8469438" y="309845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 descr=""/>
            <p:cNvSpPr/>
            <p:nvPr/>
          </p:nvSpPr>
          <p:spPr>
            <a:xfrm>
              <a:off x="8464716" y="104406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0"/>
                  </a:moveTo>
                  <a:lnTo>
                    <a:pt x="0" y="20493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8469438" y="104914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5419295" y="104406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0"/>
                  </a:moveTo>
                  <a:lnTo>
                    <a:pt x="0" y="20493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5419650" y="1512955"/>
              <a:ext cx="3044825" cy="1509395"/>
            </a:xfrm>
            <a:custGeom>
              <a:avLst/>
              <a:gdLst/>
              <a:ahLst/>
              <a:cxnLst/>
              <a:rect l="l" t="t" r="r" b="b"/>
              <a:pathLst>
                <a:path w="3044825" h="1509395">
                  <a:moveTo>
                    <a:pt x="0" y="1050324"/>
                  </a:moveTo>
                  <a:lnTo>
                    <a:pt x="0" y="1050324"/>
                  </a:lnTo>
                  <a:lnTo>
                    <a:pt x="111980" y="1050324"/>
                  </a:lnTo>
                  <a:lnTo>
                    <a:pt x="122379" y="1039916"/>
                  </a:lnTo>
                  <a:lnTo>
                    <a:pt x="244515" y="1039916"/>
                  </a:lnTo>
                  <a:lnTo>
                    <a:pt x="254680" y="1070631"/>
                  </a:lnTo>
                  <a:lnTo>
                    <a:pt x="376816" y="1070631"/>
                  </a:lnTo>
                  <a:lnTo>
                    <a:pt x="376816" y="1029763"/>
                  </a:lnTo>
                  <a:lnTo>
                    <a:pt x="488766" y="1029763"/>
                  </a:lnTo>
                  <a:lnTo>
                    <a:pt x="498921" y="1019609"/>
                  </a:lnTo>
                  <a:lnTo>
                    <a:pt x="631445" y="1019609"/>
                  </a:lnTo>
                  <a:lnTo>
                    <a:pt x="631445" y="927933"/>
                  </a:lnTo>
                  <a:lnTo>
                    <a:pt x="753611" y="927933"/>
                  </a:lnTo>
                  <a:lnTo>
                    <a:pt x="753611" y="734203"/>
                  </a:lnTo>
                  <a:lnTo>
                    <a:pt x="885933" y="734203"/>
                  </a:lnTo>
                  <a:lnTo>
                    <a:pt x="885933" y="591343"/>
                  </a:lnTo>
                  <a:lnTo>
                    <a:pt x="1008302" y="591343"/>
                  </a:lnTo>
                  <a:lnTo>
                    <a:pt x="1008302" y="244802"/>
                  </a:lnTo>
                  <a:lnTo>
                    <a:pt x="1140623" y="244802"/>
                  </a:lnTo>
                  <a:lnTo>
                    <a:pt x="1140623" y="0"/>
                  </a:lnTo>
                  <a:lnTo>
                    <a:pt x="1222067" y="0"/>
                  </a:lnTo>
                  <a:lnTo>
                    <a:pt x="1232223" y="0"/>
                  </a:lnTo>
                </a:path>
                <a:path w="3044825" h="1509395">
                  <a:moveTo>
                    <a:pt x="2443932" y="1407018"/>
                  </a:moveTo>
                  <a:lnTo>
                    <a:pt x="2443932" y="1407018"/>
                  </a:lnTo>
                  <a:lnTo>
                    <a:pt x="2535633" y="1407018"/>
                  </a:lnTo>
                  <a:lnTo>
                    <a:pt x="2535633" y="1509082"/>
                  </a:lnTo>
                  <a:lnTo>
                    <a:pt x="2657799" y="1509082"/>
                  </a:lnTo>
                  <a:lnTo>
                    <a:pt x="2657799" y="1407018"/>
                  </a:lnTo>
                  <a:lnTo>
                    <a:pt x="2790019" y="1407018"/>
                  </a:lnTo>
                  <a:lnTo>
                    <a:pt x="2790019" y="958424"/>
                  </a:lnTo>
                  <a:lnTo>
                    <a:pt x="2912388" y="958424"/>
                  </a:lnTo>
                  <a:lnTo>
                    <a:pt x="2912388" y="1039916"/>
                  </a:lnTo>
                  <a:lnTo>
                    <a:pt x="3034554" y="1039916"/>
                  </a:lnTo>
                  <a:lnTo>
                    <a:pt x="3044710" y="1039916"/>
                  </a:lnTo>
                </a:path>
              </a:pathLst>
            </a:custGeom>
            <a:ln w="406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 descr=""/>
            <p:cNvSpPr/>
            <p:nvPr/>
          </p:nvSpPr>
          <p:spPr>
            <a:xfrm>
              <a:off x="5419650" y="2104298"/>
              <a:ext cx="3044825" cy="815975"/>
            </a:xfrm>
            <a:custGeom>
              <a:avLst/>
              <a:gdLst/>
              <a:ahLst/>
              <a:cxnLst/>
              <a:rect l="l" t="t" r="r" b="b"/>
              <a:pathLst>
                <a:path w="3044825" h="815975">
                  <a:moveTo>
                    <a:pt x="0" y="234547"/>
                  </a:moveTo>
                  <a:lnTo>
                    <a:pt x="0" y="234547"/>
                  </a:lnTo>
                  <a:lnTo>
                    <a:pt x="753611" y="234547"/>
                  </a:lnTo>
                  <a:lnTo>
                    <a:pt x="753611" y="142860"/>
                  </a:lnTo>
                  <a:lnTo>
                    <a:pt x="885933" y="142860"/>
                  </a:lnTo>
                  <a:lnTo>
                    <a:pt x="885933" y="0"/>
                  </a:lnTo>
                  <a:lnTo>
                    <a:pt x="1008302" y="0"/>
                  </a:lnTo>
                  <a:lnTo>
                    <a:pt x="1008302" y="234547"/>
                  </a:lnTo>
                  <a:lnTo>
                    <a:pt x="1252533" y="234547"/>
                  </a:lnTo>
                  <a:lnTo>
                    <a:pt x="1262688" y="234547"/>
                  </a:lnTo>
                </a:path>
                <a:path w="3044825" h="815975">
                  <a:moveTo>
                    <a:pt x="2484553" y="570944"/>
                  </a:moveTo>
                  <a:lnTo>
                    <a:pt x="2484553" y="570944"/>
                  </a:lnTo>
                  <a:lnTo>
                    <a:pt x="2535633" y="570944"/>
                  </a:lnTo>
                  <a:lnTo>
                    <a:pt x="2535633" y="662844"/>
                  </a:lnTo>
                  <a:lnTo>
                    <a:pt x="2657799" y="662844"/>
                  </a:lnTo>
                  <a:lnTo>
                    <a:pt x="2657799" y="815675"/>
                  </a:lnTo>
                  <a:lnTo>
                    <a:pt x="2790019" y="815675"/>
                  </a:lnTo>
                  <a:lnTo>
                    <a:pt x="2790019" y="234547"/>
                  </a:lnTo>
                  <a:lnTo>
                    <a:pt x="3034554" y="234547"/>
                  </a:lnTo>
                  <a:lnTo>
                    <a:pt x="3044710" y="234547"/>
                  </a:lnTo>
                </a:path>
              </a:pathLst>
            </a:custGeom>
            <a:ln w="406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4" name="object 154" descr=""/>
          <p:cNvGrpSpPr/>
          <p:nvPr/>
        </p:nvGrpSpPr>
        <p:grpSpPr>
          <a:xfrm>
            <a:off x="5418698" y="1043112"/>
            <a:ext cx="3066415" cy="2060575"/>
            <a:chOff x="5418698" y="1043112"/>
            <a:chExt cx="3066415" cy="2060575"/>
          </a:xfrm>
        </p:grpSpPr>
        <p:sp>
          <p:nvSpPr>
            <p:cNvPr id="155" name="object 155" descr=""/>
            <p:cNvSpPr/>
            <p:nvPr/>
          </p:nvSpPr>
          <p:spPr>
            <a:xfrm>
              <a:off x="5419650" y="1044084"/>
              <a:ext cx="3044825" cy="2049780"/>
            </a:xfrm>
            <a:custGeom>
              <a:avLst/>
              <a:gdLst/>
              <a:ahLst/>
              <a:cxnLst/>
              <a:rect l="l" t="t" r="r" b="b"/>
              <a:pathLst>
                <a:path w="3044825" h="2049780">
                  <a:moveTo>
                    <a:pt x="3044710" y="0"/>
                  </a:moveTo>
                  <a:lnTo>
                    <a:pt x="0" y="0"/>
                  </a:lnTo>
                  <a:lnTo>
                    <a:pt x="0" y="2049291"/>
                  </a:lnTo>
                  <a:lnTo>
                    <a:pt x="3044710" y="2049291"/>
                  </a:lnTo>
                  <a:lnTo>
                    <a:pt x="30447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5419650" y="1044064"/>
              <a:ext cx="3044825" cy="2049780"/>
            </a:xfrm>
            <a:custGeom>
              <a:avLst/>
              <a:gdLst/>
              <a:ahLst/>
              <a:cxnLst/>
              <a:rect l="l" t="t" r="r" b="b"/>
              <a:pathLst>
                <a:path w="3044825" h="2049780">
                  <a:moveTo>
                    <a:pt x="0" y="2049312"/>
                  </a:moveTo>
                  <a:lnTo>
                    <a:pt x="0" y="0"/>
                  </a:lnTo>
                  <a:lnTo>
                    <a:pt x="3044710" y="0"/>
                  </a:lnTo>
                  <a:lnTo>
                    <a:pt x="3044710" y="2049312"/>
                  </a:lnTo>
                  <a:lnTo>
                    <a:pt x="0" y="2049312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5419650" y="104406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20493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 descr=""/>
            <p:cNvSpPr/>
            <p:nvPr/>
          </p:nvSpPr>
          <p:spPr>
            <a:xfrm>
              <a:off x="5424728" y="104914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6051096" y="104406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20493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 descr=""/>
            <p:cNvSpPr/>
            <p:nvPr/>
          </p:nvSpPr>
          <p:spPr>
            <a:xfrm>
              <a:off x="6056174" y="104914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 descr=""/>
            <p:cNvSpPr/>
            <p:nvPr/>
          </p:nvSpPr>
          <p:spPr>
            <a:xfrm>
              <a:off x="6682339" y="104406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20493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 descr=""/>
            <p:cNvSpPr/>
            <p:nvPr/>
          </p:nvSpPr>
          <p:spPr>
            <a:xfrm>
              <a:off x="6687416" y="104914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 descr=""/>
            <p:cNvSpPr/>
            <p:nvPr/>
          </p:nvSpPr>
          <p:spPr>
            <a:xfrm>
              <a:off x="7313581" y="104406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20493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 descr=""/>
            <p:cNvSpPr/>
            <p:nvPr/>
          </p:nvSpPr>
          <p:spPr>
            <a:xfrm>
              <a:off x="7318659" y="104914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459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 descr=""/>
            <p:cNvSpPr/>
            <p:nvPr/>
          </p:nvSpPr>
          <p:spPr>
            <a:xfrm>
              <a:off x="7955284" y="104406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0"/>
                  </a:moveTo>
                  <a:lnTo>
                    <a:pt x="0" y="71338"/>
                  </a:lnTo>
                </a:path>
                <a:path w="0" h="2049780">
                  <a:moveTo>
                    <a:pt x="0" y="662620"/>
                  </a:moveTo>
                  <a:lnTo>
                    <a:pt x="0" y="2049312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 descr=""/>
            <p:cNvSpPr/>
            <p:nvPr/>
          </p:nvSpPr>
          <p:spPr>
            <a:xfrm>
              <a:off x="7960361" y="104914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 descr=""/>
            <p:cNvSpPr/>
            <p:nvPr/>
          </p:nvSpPr>
          <p:spPr>
            <a:xfrm>
              <a:off x="5419650" y="2777296"/>
              <a:ext cx="3044825" cy="0"/>
            </a:xfrm>
            <a:custGeom>
              <a:avLst/>
              <a:gdLst/>
              <a:ahLst/>
              <a:cxnLst/>
              <a:rect l="l" t="t" r="r" b="b"/>
              <a:pathLst>
                <a:path w="3044825" h="0">
                  <a:moveTo>
                    <a:pt x="0" y="0"/>
                  </a:moveTo>
                  <a:lnTo>
                    <a:pt x="304471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 descr=""/>
            <p:cNvSpPr/>
            <p:nvPr/>
          </p:nvSpPr>
          <p:spPr>
            <a:xfrm>
              <a:off x="8469438" y="278237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 descr=""/>
            <p:cNvSpPr/>
            <p:nvPr/>
          </p:nvSpPr>
          <p:spPr>
            <a:xfrm>
              <a:off x="5419650" y="2338845"/>
              <a:ext cx="3044825" cy="0"/>
            </a:xfrm>
            <a:custGeom>
              <a:avLst/>
              <a:gdLst/>
              <a:ahLst/>
              <a:cxnLst/>
              <a:rect l="l" t="t" r="r" b="b"/>
              <a:pathLst>
                <a:path w="3044825" h="0">
                  <a:moveTo>
                    <a:pt x="0" y="0"/>
                  </a:moveTo>
                  <a:lnTo>
                    <a:pt x="304471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 descr=""/>
            <p:cNvSpPr/>
            <p:nvPr/>
          </p:nvSpPr>
          <p:spPr>
            <a:xfrm>
              <a:off x="8469438" y="234392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 descr=""/>
            <p:cNvSpPr/>
            <p:nvPr/>
          </p:nvSpPr>
          <p:spPr>
            <a:xfrm>
              <a:off x="5419650" y="1900415"/>
              <a:ext cx="3044825" cy="0"/>
            </a:xfrm>
            <a:custGeom>
              <a:avLst/>
              <a:gdLst/>
              <a:ahLst/>
              <a:cxnLst/>
              <a:rect l="l" t="t" r="r" b="b"/>
              <a:pathLst>
                <a:path w="3044825" h="0">
                  <a:moveTo>
                    <a:pt x="0" y="0"/>
                  </a:moveTo>
                  <a:lnTo>
                    <a:pt x="304471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 descr=""/>
            <p:cNvSpPr/>
            <p:nvPr/>
          </p:nvSpPr>
          <p:spPr>
            <a:xfrm>
              <a:off x="8469438" y="19054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 descr=""/>
            <p:cNvSpPr/>
            <p:nvPr/>
          </p:nvSpPr>
          <p:spPr>
            <a:xfrm>
              <a:off x="5419650" y="1462187"/>
              <a:ext cx="3044825" cy="0"/>
            </a:xfrm>
            <a:custGeom>
              <a:avLst/>
              <a:gdLst/>
              <a:ahLst/>
              <a:cxnLst/>
              <a:rect l="l" t="t" r="r" b="b"/>
              <a:pathLst>
                <a:path w="3044825" h="0">
                  <a:moveTo>
                    <a:pt x="2993721" y="0"/>
                  </a:moveTo>
                  <a:lnTo>
                    <a:pt x="3044710" y="0"/>
                  </a:lnTo>
                </a:path>
                <a:path w="3044825" h="0">
                  <a:moveTo>
                    <a:pt x="0" y="0"/>
                  </a:moveTo>
                  <a:lnTo>
                    <a:pt x="208748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 descr=""/>
            <p:cNvSpPr/>
            <p:nvPr/>
          </p:nvSpPr>
          <p:spPr>
            <a:xfrm>
              <a:off x="8469438" y="146726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 descr=""/>
            <p:cNvSpPr/>
            <p:nvPr/>
          </p:nvSpPr>
          <p:spPr>
            <a:xfrm>
              <a:off x="5419650" y="1044064"/>
              <a:ext cx="3044825" cy="0"/>
            </a:xfrm>
            <a:custGeom>
              <a:avLst/>
              <a:gdLst/>
              <a:ahLst/>
              <a:cxnLst/>
              <a:rect l="l" t="t" r="r" b="b"/>
              <a:pathLst>
                <a:path w="3044825" h="0">
                  <a:moveTo>
                    <a:pt x="0" y="0"/>
                  </a:moveTo>
                  <a:lnTo>
                    <a:pt x="304471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 descr=""/>
            <p:cNvSpPr/>
            <p:nvPr/>
          </p:nvSpPr>
          <p:spPr>
            <a:xfrm>
              <a:off x="8469438" y="104914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 descr=""/>
            <p:cNvSpPr/>
            <p:nvPr/>
          </p:nvSpPr>
          <p:spPr>
            <a:xfrm>
              <a:off x="5419650" y="3093376"/>
              <a:ext cx="3044825" cy="0"/>
            </a:xfrm>
            <a:custGeom>
              <a:avLst/>
              <a:gdLst/>
              <a:ahLst/>
              <a:cxnLst/>
              <a:rect l="l" t="t" r="r" b="b"/>
              <a:pathLst>
                <a:path w="3044825" h="0">
                  <a:moveTo>
                    <a:pt x="0" y="0"/>
                  </a:moveTo>
                  <a:lnTo>
                    <a:pt x="304471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 descr=""/>
            <p:cNvSpPr/>
            <p:nvPr/>
          </p:nvSpPr>
          <p:spPr>
            <a:xfrm>
              <a:off x="8469438" y="309845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 descr=""/>
            <p:cNvSpPr/>
            <p:nvPr/>
          </p:nvSpPr>
          <p:spPr>
            <a:xfrm>
              <a:off x="8464360" y="104406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20493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 descr=""/>
            <p:cNvSpPr/>
            <p:nvPr/>
          </p:nvSpPr>
          <p:spPr>
            <a:xfrm>
              <a:off x="8469438" y="104914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 descr=""/>
            <p:cNvSpPr/>
            <p:nvPr/>
          </p:nvSpPr>
          <p:spPr>
            <a:xfrm>
              <a:off x="5419650" y="104406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20493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 descr=""/>
            <p:cNvSpPr/>
            <p:nvPr/>
          </p:nvSpPr>
          <p:spPr>
            <a:xfrm>
              <a:off x="5424728" y="104914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 descr=""/>
            <p:cNvSpPr/>
            <p:nvPr/>
          </p:nvSpPr>
          <p:spPr>
            <a:xfrm>
              <a:off x="5419650" y="3093376"/>
              <a:ext cx="3044825" cy="0"/>
            </a:xfrm>
            <a:custGeom>
              <a:avLst/>
              <a:gdLst/>
              <a:ahLst/>
              <a:cxnLst/>
              <a:rect l="l" t="t" r="r" b="b"/>
              <a:pathLst>
                <a:path w="3044825" h="0">
                  <a:moveTo>
                    <a:pt x="0" y="0"/>
                  </a:moveTo>
                  <a:lnTo>
                    <a:pt x="304471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 descr=""/>
            <p:cNvSpPr/>
            <p:nvPr/>
          </p:nvSpPr>
          <p:spPr>
            <a:xfrm>
              <a:off x="8469438" y="309845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 descr=""/>
            <p:cNvSpPr/>
            <p:nvPr/>
          </p:nvSpPr>
          <p:spPr>
            <a:xfrm>
              <a:off x="5419650" y="104406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20493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 descr=""/>
            <p:cNvSpPr/>
            <p:nvPr/>
          </p:nvSpPr>
          <p:spPr>
            <a:xfrm>
              <a:off x="5424728" y="104914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 descr=""/>
            <p:cNvSpPr/>
            <p:nvPr/>
          </p:nvSpPr>
          <p:spPr>
            <a:xfrm>
              <a:off x="5419650" y="3062662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w="0" h="31114">
                  <a:moveTo>
                    <a:pt x="0" y="3071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 descr=""/>
            <p:cNvSpPr/>
            <p:nvPr/>
          </p:nvSpPr>
          <p:spPr>
            <a:xfrm>
              <a:off x="5424728" y="306773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 descr=""/>
            <p:cNvSpPr/>
            <p:nvPr/>
          </p:nvSpPr>
          <p:spPr>
            <a:xfrm>
              <a:off x="5419650" y="1044064"/>
              <a:ext cx="0" cy="20320"/>
            </a:xfrm>
            <a:custGeom>
              <a:avLst/>
              <a:gdLst/>
              <a:ahLst/>
              <a:cxnLst/>
              <a:rect l="l" t="t" r="r" b="b"/>
              <a:pathLst>
                <a:path w="0" h="20319">
                  <a:moveTo>
                    <a:pt x="0" y="0"/>
                  </a:moveTo>
                  <a:lnTo>
                    <a:pt x="0" y="203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 descr=""/>
            <p:cNvSpPr/>
            <p:nvPr/>
          </p:nvSpPr>
          <p:spPr>
            <a:xfrm>
              <a:off x="5424728" y="10694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1" name="object 191" descr=""/>
          <p:cNvSpPr txBox="1"/>
          <p:nvPr/>
        </p:nvSpPr>
        <p:spPr>
          <a:xfrm>
            <a:off x="5376475" y="3111137"/>
            <a:ext cx="99695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50" b="1"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92" name="object 192" descr=""/>
          <p:cNvGrpSpPr/>
          <p:nvPr/>
        </p:nvGrpSpPr>
        <p:grpSpPr>
          <a:xfrm>
            <a:off x="6050143" y="1043112"/>
            <a:ext cx="21590" cy="2051685"/>
            <a:chOff x="6050143" y="1043112"/>
            <a:chExt cx="21590" cy="2051685"/>
          </a:xfrm>
        </p:grpSpPr>
        <p:sp>
          <p:nvSpPr>
            <p:cNvPr id="193" name="object 193" descr=""/>
            <p:cNvSpPr/>
            <p:nvPr/>
          </p:nvSpPr>
          <p:spPr>
            <a:xfrm>
              <a:off x="6051096" y="3062662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w="0" h="31114">
                  <a:moveTo>
                    <a:pt x="0" y="3071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 descr=""/>
            <p:cNvSpPr/>
            <p:nvPr/>
          </p:nvSpPr>
          <p:spPr>
            <a:xfrm>
              <a:off x="6056173" y="306773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 descr=""/>
            <p:cNvSpPr/>
            <p:nvPr/>
          </p:nvSpPr>
          <p:spPr>
            <a:xfrm>
              <a:off x="6051096" y="1044064"/>
              <a:ext cx="0" cy="20320"/>
            </a:xfrm>
            <a:custGeom>
              <a:avLst/>
              <a:gdLst/>
              <a:ahLst/>
              <a:cxnLst/>
              <a:rect l="l" t="t" r="r" b="b"/>
              <a:pathLst>
                <a:path w="0" h="20319">
                  <a:moveTo>
                    <a:pt x="0" y="0"/>
                  </a:moveTo>
                  <a:lnTo>
                    <a:pt x="0" y="203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 descr=""/>
            <p:cNvSpPr/>
            <p:nvPr/>
          </p:nvSpPr>
          <p:spPr>
            <a:xfrm>
              <a:off x="6056173" y="10694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7" name="object 197" descr=""/>
          <p:cNvSpPr txBox="1"/>
          <p:nvPr/>
        </p:nvSpPr>
        <p:spPr>
          <a:xfrm>
            <a:off x="6007727" y="3111137"/>
            <a:ext cx="99695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50" b="1"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98" name="object 198" descr=""/>
          <p:cNvGrpSpPr/>
          <p:nvPr/>
        </p:nvGrpSpPr>
        <p:grpSpPr>
          <a:xfrm>
            <a:off x="6681386" y="1043112"/>
            <a:ext cx="653415" cy="2051685"/>
            <a:chOff x="6681386" y="1043112"/>
            <a:chExt cx="653415" cy="2051685"/>
          </a:xfrm>
        </p:grpSpPr>
        <p:sp>
          <p:nvSpPr>
            <p:cNvPr id="199" name="object 199" descr=""/>
            <p:cNvSpPr/>
            <p:nvPr/>
          </p:nvSpPr>
          <p:spPr>
            <a:xfrm>
              <a:off x="6682339" y="3062662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w="0" h="31114">
                  <a:moveTo>
                    <a:pt x="0" y="3071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 descr=""/>
            <p:cNvSpPr/>
            <p:nvPr/>
          </p:nvSpPr>
          <p:spPr>
            <a:xfrm>
              <a:off x="6687416" y="306773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 descr=""/>
            <p:cNvSpPr/>
            <p:nvPr/>
          </p:nvSpPr>
          <p:spPr>
            <a:xfrm>
              <a:off x="6682339" y="1044064"/>
              <a:ext cx="0" cy="20320"/>
            </a:xfrm>
            <a:custGeom>
              <a:avLst/>
              <a:gdLst/>
              <a:ahLst/>
              <a:cxnLst/>
              <a:rect l="l" t="t" r="r" b="b"/>
              <a:pathLst>
                <a:path w="0" h="20319">
                  <a:moveTo>
                    <a:pt x="0" y="0"/>
                  </a:moveTo>
                  <a:lnTo>
                    <a:pt x="0" y="203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 descr=""/>
            <p:cNvSpPr/>
            <p:nvPr/>
          </p:nvSpPr>
          <p:spPr>
            <a:xfrm>
              <a:off x="6687416" y="10694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 descr=""/>
            <p:cNvSpPr/>
            <p:nvPr/>
          </p:nvSpPr>
          <p:spPr>
            <a:xfrm>
              <a:off x="7313581" y="3062662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w="0" h="31114">
                  <a:moveTo>
                    <a:pt x="0" y="3071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 descr=""/>
            <p:cNvSpPr/>
            <p:nvPr/>
          </p:nvSpPr>
          <p:spPr>
            <a:xfrm>
              <a:off x="7318659" y="306773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459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 descr=""/>
            <p:cNvSpPr/>
            <p:nvPr/>
          </p:nvSpPr>
          <p:spPr>
            <a:xfrm>
              <a:off x="7313581" y="1044064"/>
              <a:ext cx="0" cy="20320"/>
            </a:xfrm>
            <a:custGeom>
              <a:avLst/>
              <a:gdLst/>
              <a:ahLst/>
              <a:cxnLst/>
              <a:rect l="l" t="t" r="r" b="b"/>
              <a:pathLst>
                <a:path w="0" h="20319">
                  <a:moveTo>
                    <a:pt x="0" y="0"/>
                  </a:moveTo>
                  <a:lnTo>
                    <a:pt x="0" y="203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 descr=""/>
            <p:cNvSpPr/>
            <p:nvPr/>
          </p:nvSpPr>
          <p:spPr>
            <a:xfrm>
              <a:off x="7318659" y="106944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459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7" name="object 207" descr=""/>
          <p:cNvSpPr txBox="1"/>
          <p:nvPr/>
        </p:nvSpPr>
        <p:spPr>
          <a:xfrm>
            <a:off x="7229795" y="3111137"/>
            <a:ext cx="168275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25" b="1">
                <a:latin typeface="Arial"/>
                <a:cs typeface="Arial"/>
              </a:rPr>
              <a:t>15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08" name="object 208" descr=""/>
          <p:cNvGrpSpPr/>
          <p:nvPr/>
        </p:nvGrpSpPr>
        <p:grpSpPr>
          <a:xfrm>
            <a:off x="7954331" y="1043112"/>
            <a:ext cx="21590" cy="2051685"/>
            <a:chOff x="7954331" y="1043112"/>
            <a:chExt cx="21590" cy="2051685"/>
          </a:xfrm>
        </p:grpSpPr>
        <p:sp>
          <p:nvSpPr>
            <p:cNvPr id="209" name="object 209" descr=""/>
            <p:cNvSpPr/>
            <p:nvPr/>
          </p:nvSpPr>
          <p:spPr>
            <a:xfrm>
              <a:off x="7955284" y="3062662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w="0" h="31114">
                  <a:moveTo>
                    <a:pt x="0" y="3071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 descr=""/>
            <p:cNvSpPr/>
            <p:nvPr/>
          </p:nvSpPr>
          <p:spPr>
            <a:xfrm>
              <a:off x="7960361" y="306773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 descr=""/>
            <p:cNvSpPr/>
            <p:nvPr/>
          </p:nvSpPr>
          <p:spPr>
            <a:xfrm>
              <a:off x="7955284" y="1044064"/>
              <a:ext cx="0" cy="20320"/>
            </a:xfrm>
            <a:custGeom>
              <a:avLst/>
              <a:gdLst/>
              <a:ahLst/>
              <a:cxnLst/>
              <a:rect l="l" t="t" r="r" b="b"/>
              <a:pathLst>
                <a:path w="0" h="20319">
                  <a:moveTo>
                    <a:pt x="0" y="0"/>
                  </a:moveTo>
                  <a:lnTo>
                    <a:pt x="0" y="203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 descr=""/>
            <p:cNvSpPr/>
            <p:nvPr/>
          </p:nvSpPr>
          <p:spPr>
            <a:xfrm>
              <a:off x="7960361" y="10694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3" name="object 213" descr=""/>
          <p:cNvSpPr txBox="1"/>
          <p:nvPr/>
        </p:nvSpPr>
        <p:spPr>
          <a:xfrm>
            <a:off x="7871193" y="3111137"/>
            <a:ext cx="168275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25" b="1">
                <a:latin typeface="Arial"/>
                <a:cs typeface="Arial"/>
              </a:rPr>
              <a:t>20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14" name="object 214" descr=""/>
          <p:cNvGrpSpPr/>
          <p:nvPr/>
        </p:nvGrpSpPr>
        <p:grpSpPr>
          <a:xfrm>
            <a:off x="5418698" y="2776344"/>
            <a:ext cx="3046730" cy="11430"/>
            <a:chOff x="5418698" y="2776344"/>
            <a:chExt cx="3046730" cy="11430"/>
          </a:xfrm>
        </p:grpSpPr>
        <p:sp>
          <p:nvSpPr>
            <p:cNvPr id="215" name="object 215" descr=""/>
            <p:cNvSpPr/>
            <p:nvPr/>
          </p:nvSpPr>
          <p:spPr>
            <a:xfrm>
              <a:off x="5419650" y="2777296"/>
              <a:ext cx="20955" cy="0"/>
            </a:xfrm>
            <a:custGeom>
              <a:avLst/>
              <a:gdLst/>
              <a:ahLst/>
              <a:cxnLst/>
              <a:rect l="l" t="t" r="r" b="b"/>
              <a:pathLst>
                <a:path w="20954" h="0">
                  <a:moveTo>
                    <a:pt x="0" y="0"/>
                  </a:moveTo>
                  <a:lnTo>
                    <a:pt x="2056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 descr=""/>
            <p:cNvSpPr/>
            <p:nvPr/>
          </p:nvSpPr>
          <p:spPr>
            <a:xfrm>
              <a:off x="5445292" y="278237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 descr=""/>
            <p:cNvSpPr/>
            <p:nvPr/>
          </p:nvSpPr>
          <p:spPr>
            <a:xfrm>
              <a:off x="8433895" y="2777296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 h="0">
                  <a:moveTo>
                    <a:pt x="30465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 descr=""/>
            <p:cNvSpPr/>
            <p:nvPr/>
          </p:nvSpPr>
          <p:spPr>
            <a:xfrm>
              <a:off x="8438973" y="278237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9" name="object 219" descr=""/>
          <p:cNvSpPr txBox="1"/>
          <p:nvPr/>
        </p:nvSpPr>
        <p:spPr>
          <a:xfrm>
            <a:off x="5040543" y="2683103"/>
            <a:ext cx="354330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40" b="1">
                <a:latin typeface="Arial"/>
                <a:cs typeface="Arial"/>
              </a:rPr>
              <a:t>-</a:t>
            </a:r>
            <a:r>
              <a:rPr dirty="0" sz="1050" spc="-20" b="1">
                <a:latin typeface="Arial"/>
                <a:cs typeface="Arial"/>
              </a:rPr>
              <a:t>1000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20" name="object 220" descr=""/>
          <p:cNvGrpSpPr/>
          <p:nvPr/>
        </p:nvGrpSpPr>
        <p:grpSpPr>
          <a:xfrm>
            <a:off x="5418698" y="2337893"/>
            <a:ext cx="3046730" cy="11430"/>
            <a:chOff x="5418698" y="2337893"/>
            <a:chExt cx="3046730" cy="11430"/>
          </a:xfrm>
        </p:grpSpPr>
        <p:sp>
          <p:nvSpPr>
            <p:cNvPr id="221" name="object 221" descr=""/>
            <p:cNvSpPr/>
            <p:nvPr/>
          </p:nvSpPr>
          <p:spPr>
            <a:xfrm>
              <a:off x="5419650" y="2338845"/>
              <a:ext cx="20955" cy="0"/>
            </a:xfrm>
            <a:custGeom>
              <a:avLst/>
              <a:gdLst/>
              <a:ahLst/>
              <a:cxnLst/>
              <a:rect l="l" t="t" r="r" b="b"/>
              <a:pathLst>
                <a:path w="20954" h="0">
                  <a:moveTo>
                    <a:pt x="0" y="0"/>
                  </a:moveTo>
                  <a:lnTo>
                    <a:pt x="2056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2" name="object 222" descr=""/>
            <p:cNvSpPr/>
            <p:nvPr/>
          </p:nvSpPr>
          <p:spPr>
            <a:xfrm>
              <a:off x="5445292" y="234392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 descr=""/>
            <p:cNvSpPr/>
            <p:nvPr/>
          </p:nvSpPr>
          <p:spPr>
            <a:xfrm>
              <a:off x="8433895" y="2338845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 h="0">
                  <a:moveTo>
                    <a:pt x="30465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 descr=""/>
            <p:cNvSpPr/>
            <p:nvPr/>
          </p:nvSpPr>
          <p:spPr>
            <a:xfrm>
              <a:off x="8438973" y="234392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5" name="object 225" descr=""/>
          <p:cNvSpPr txBox="1"/>
          <p:nvPr/>
        </p:nvSpPr>
        <p:spPr>
          <a:xfrm>
            <a:off x="5294970" y="2244693"/>
            <a:ext cx="99695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50" b="1"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26" name="object 226" descr=""/>
          <p:cNvGrpSpPr/>
          <p:nvPr/>
        </p:nvGrpSpPr>
        <p:grpSpPr>
          <a:xfrm>
            <a:off x="5418698" y="1899462"/>
            <a:ext cx="3046730" cy="11430"/>
            <a:chOff x="5418698" y="1899462"/>
            <a:chExt cx="3046730" cy="11430"/>
          </a:xfrm>
        </p:grpSpPr>
        <p:sp>
          <p:nvSpPr>
            <p:cNvPr id="227" name="object 227" descr=""/>
            <p:cNvSpPr/>
            <p:nvPr/>
          </p:nvSpPr>
          <p:spPr>
            <a:xfrm>
              <a:off x="5419650" y="1900415"/>
              <a:ext cx="20955" cy="0"/>
            </a:xfrm>
            <a:custGeom>
              <a:avLst/>
              <a:gdLst/>
              <a:ahLst/>
              <a:cxnLst/>
              <a:rect l="l" t="t" r="r" b="b"/>
              <a:pathLst>
                <a:path w="20954" h="0">
                  <a:moveTo>
                    <a:pt x="0" y="0"/>
                  </a:moveTo>
                  <a:lnTo>
                    <a:pt x="2056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8" name="object 228" descr=""/>
            <p:cNvSpPr/>
            <p:nvPr/>
          </p:nvSpPr>
          <p:spPr>
            <a:xfrm>
              <a:off x="5445292" y="19054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9" name="object 229" descr=""/>
            <p:cNvSpPr/>
            <p:nvPr/>
          </p:nvSpPr>
          <p:spPr>
            <a:xfrm>
              <a:off x="8433895" y="1900415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 h="0">
                  <a:moveTo>
                    <a:pt x="30465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 descr=""/>
            <p:cNvSpPr/>
            <p:nvPr/>
          </p:nvSpPr>
          <p:spPr>
            <a:xfrm>
              <a:off x="8438973" y="19054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1" name="object 231" descr=""/>
          <p:cNvSpPr txBox="1"/>
          <p:nvPr/>
        </p:nvSpPr>
        <p:spPr>
          <a:xfrm>
            <a:off x="5081174" y="1806161"/>
            <a:ext cx="311150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20" b="1">
                <a:latin typeface="Arial"/>
                <a:cs typeface="Arial"/>
              </a:rPr>
              <a:t>1000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32" name="object 232" descr=""/>
          <p:cNvGrpSpPr/>
          <p:nvPr/>
        </p:nvGrpSpPr>
        <p:grpSpPr>
          <a:xfrm>
            <a:off x="5418698" y="1461235"/>
            <a:ext cx="3046730" cy="11430"/>
            <a:chOff x="5418698" y="1461235"/>
            <a:chExt cx="3046730" cy="11430"/>
          </a:xfrm>
        </p:grpSpPr>
        <p:sp>
          <p:nvSpPr>
            <p:cNvPr id="233" name="object 233" descr=""/>
            <p:cNvSpPr/>
            <p:nvPr/>
          </p:nvSpPr>
          <p:spPr>
            <a:xfrm>
              <a:off x="5419650" y="1462187"/>
              <a:ext cx="20955" cy="0"/>
            </a:xfrm>
            <a:custGeom>
              <a:avLst/>
              <a:gdLst/>
              <a:ahLst/>
              <a:cxnLst/>
              <a:rect l="l" t="t" r="r" b="b"/>
              <a:pathLst>
                <a:path w="20954" h="0">
                  <a:moveTo>
                    <a:pt x="0" y="0"/>
                  </a:moveTo>
                  <a:lnTo>
                    <a:pt x="2056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4" name="object 234" descr=""/>
            <p:cNvSpPr/>
            <p:nvPr/>
          </p:nvSpPr>
          <p:spPr>
            <a:xfrm>
              <a:off x="5445292" y="146726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5" name="object 235" descr=""/>
            <p:cNvSpPr/>
            <p:nvPr/>
          </p:nvSpPr>
          <p:spPr>
            <a:xfrm>
              <a:off x="8433895" y="1462187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 h="0">
                  <a:moveTo>
                    <a:pt x="30465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6" name="object 236" descr=""/>
            <p:cNvSpPr/>
            <p:nvPr/>
          </p:nvSpPr>
          <p:spPr>
            <a:xfrm>
              <a:off x="8438973" y="146726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7" name="object 237" descr=""/>
          <p:cNvSpPr txBox="1"/>
          <p:nvPr/>
        </p:nvSpPr>
        <p:spPr>
          <a:xfrm>
            <a:off x="5081174" y="1367731"/>
            <a:ext cx="311150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20" b="1">
                <a:latin typeface="Arial"/>
                <a:cs typeface="Arial"/>
              </a:rPr>
              <a:t>2000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38" name="object 238" descr=""/>
          <p:cNvGrpSpPr/>
          <p:nvPr/>
        </p:nvGrpSpPr>
        <p:grpSpPr>
          <a:xfrm>
            <a:off x="5399330" y="1043112"/>
            <a:ext cx="3085465" cy="2060575"/>
            <a:chOff x="5399330" y="1043112"/>
            <a:chExt cx="3085465" cy="2060575"/>
          </a:xfrm>
        </p:grpSpPr>
        <p:sp>
          <p:nvSpPr>
            <p:cNvPr id="239" name="object 239" descr=""/>
            <p:cNvSpPr/>
            <p:nvPr/>
          </p:nvSpPr>
          <p:spPr>
            <a:xfrm>
              <a:off x="5419650" y="1044064"/>
              <a:ext cx="3044825" cy="0"/>
            </a:xfrm>
            <a:custGeom>
              <a:avLst/>
              <a:gdLst/>
              <a:ahLst/>
              <a:cxnLst/>
              <a:rect l="l" t="t" r="r" b="b"/>
              <a:pathLst>
                <a:path w="3044825" h="0">
                  <a:moveTo>
                    <a:pt x="0" y="0"/>
                  </a:moveTo>
                  <a:lnTo>
                    <a:pt x="304471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0" name="object 240" descr=""/>
            <p:cNvSpPr/>
            <p:nvPr/>
          </p:nvSpPr>
          <p:spPr>
            <a:xfrm>
              <a:off x="8469438" y="104914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1" name="object 241" descr=""/>
            <p:cNvSpPr/>
            <p:nvPr/>
          </p:nvSpPr>
          <p:spPr>
            <a:xfrm>
              <a:off x="5419650" y="3093376"/>
              <a:ext cx="3044825" cy="0"/>
            </a:xfrm>
            <a:custGeom>
              <a:avLst/>
              <a:gdLst/>
              <a:ahLst/>
              <a:cxnLst/>
              <a:rect l="l" t="t" r="r" b="b"/>
              <a:pathLst>
                <a:path w="3044825" h="0">
                  <a:moveTo>
                    <a:pt x="0" y="0"/>
                  </a:moveTo>
                  <a:lnTo>
                    <a:pt x="304471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2" name="object 242" descr=""/>
            <p:cNvSpPr/>
            <p:nvPr/>
          </p:nvSpPr>
          <p:spPr>
            <a:xfrm>
              <a:off x="8469438" y="309845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3" name="object 243" descr=""/>
            <p:cNvSpPr/>
            <p:nvPr/>
          </p:nvSpPr>
          <p:spPr>
            <a:xfrm>
              <a:off x="8464360" y="104406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20493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4" name="object 244" descr=""/>
            <p:cNvSpPr/>
            <p:nvPr/>
          </p:nvSpPr>
          <p:spPr>
            <a:xfrm>
              <a:off x="8469438" y="104914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5" name="object 245" descr=""/>
            <p:cNvSpPr/>
            <p:nvPr/>
          </p:nvSpPr>
          <p:spPr>
            <a:xfrm>
              <a:off x="5419650" y="104406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20493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6" name="object 246" descr=""/>
            <p:cNvSpPr/>
            <p:nvPr/>
          </p:nvSpPr>
          <p:spPr>
            <a:xfrm>
              <a:off x="5424728" y="104914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7" name="object 247" descr=""/>
            <p:cNvSpPr/>
            <p:nvPr/>
          </p:nvSpPr>
          <p:spPr>
            <a:xfrm>
              <a:off x="5419650" y="1512955"/>
              <a:ext cx="1232535" cy="1071245"/>
            </a:xfrm>
            <a:custGeom>
              <a:avLst/>
              <a:gdLst/>
              <a:ahLst/>
              <a:cxnLst/>
              <a:rect l="l" t="t" r="r" b="b"/>
              <a:pathLst>
                <a:path w="1232534" h="1071245">
                  <a:moveTo>
                    <a:pt x="0" y="1050324"/>
                  </a:moveTo>
                  <a:lnTo>
                    <a:pt x="0" y="1050324"/>
                  </a:lnTo>
                  <a:lnTo>
                    <a:pt x="111980" y="1050324"/>
                  </a:lnTo>
                  <a:lnTo>
                    <a:pt x="122379" y="1039916"/>
                  </a:lnTo>
                  <a:lnTo>
                    <a:pt x="244515" y="1039916"/>
                  </a:lnTo>
                  <a:lnTo>
                    <a:pt x="254680" y="1070631"/>
                  </a:lnTo>
                  <a:lnTo>
                    <a:pt x="376816" y="1070631"/>
                  </a:lnTo>
                  <a:lnTo>
                    <a:pt x="376816" y="1029763"/>
                  </a:lnTo>
                  <a:lnTo>
                    <a:pt x="488766" y="1029763"/>
                  </a:lnTo>
                  <a:lnTo>
                    <a:pt x="498921" y="1019609"/>
                  </a:lnTo>
                  <a:lnTo>
                    <a:pt x="631445" y="1019609"/>
                  </a:lnTo>
                  <a:lnTo>
                    <a:pt x="631445" y="927933"/>
                  </a:lnTo>
                  <a:lnTo>
                    <a:pt x="753611" y="927933"/>
                  </a:lnTo>
                  <a:lnTo>
                    <a:pt x="753611" y="734203"/>
                  </a:lnTo>
                  <a:lnTo>
                    <a:pt x="885933" y="734203"/>
                  </a:lnTo>
                  <a:lnTo>
                    <a:pt x="885933" y="591343"/>
                  </a:lnTo>
                  <a:lnTo>
                    <a:pt x="1008302" y="591343"/>
                  </a:lnTo>
                  <a:lnTo>
                    <a:pt x="1008302" y="244802"/>
                  </a:lnTo>
                  <a:lnTo>
                    <a:pt x="1140623" y="244802"/>
                  </a:lnTo>
                  <a:lnTo>
                    <a:pt x="1140623" y="0"/>
                  </a:lnTo>
                  <a:lnTo>
                    <a:pt x="1222067" y="0"/>
                  </a:lnTo>
                  <a:lnTo>
                    <a:pt x="1232223" y="0"/>
                  </a:lnTo>
                </a:path>
              </a:pathLst>
            </a:custGeom>
            <a:ln w="406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8" name="object 248" descr=""/>
            <p:cNvSpPr/>
            <p:nvPr/>
          </p:nvSpPr>
          <p:spPr>
            <a:xfrm>
              <a:off x="6651873" y="1156261"/>
              <a:ext cx="1212215" cy="1764030"/>
            </a:xfrm>
            <a:custGeom>
              <a:avLst/>
              <a:gdLst/>
              <a:ahLst/>
              <a:cxnLst/>
              <a:rect l="l" t="t" r="r" b="b"/>
              <a:pathLst>
                <a:path w="1212215" h="1764030">
                  <a:moveTo>
                    <a:pt x="0" y="356694"/>
                  </a:moveTo>
                  <a:lnTo>
                    <a:pt x="10155" y="356694"/>
                  </a:lnTo>
                  <a:lnTo>
                    <a:pt x="20310" y="356694"/>
                  </a:lnTo>
                  <a:lnTo>
                    <a:pt x="30465" y="356694"/>
                  </a:lnTo>
                  <a:lnTo>
                    <a:pt x="30465" y="122350"/>
                  </a:lnTo>
                  <a:lnTo>
                    <a:pt x="162786" y="122350"/>
                  </a:lnTo>
                  <a:lnTo>
                    <a:pt x="162786" y="0"/>
                  </a:lnTo>
                  <a:lnTo>
                    <a:pt x="407322" y="0"/>
                  </a:lnTo>
                  <a:lnTo>
                    <a:pt x="417477" y="111993"/>
                  </a:lnTo>
                  <a:lnTo>
                    <a:pt x="539643" y="111993"/>
                  </a:lnTo>
                  <a:lnTo>
                    <a:pt x="539643" y="458737"/>
                  </a:lnTo>
                  <a:lnTo>
                    <a:pt x="661708" y="458737"/>
                  </a:lnTo>
                  <a:lnTo>
                    <a:pt x="661708" y="713693"/>
                  </a:lnTo>
                  <a:lnTo>
                    <a:pt x="794334" y="713693"/>
                  </a:lnTo>
                  <a:lnTo>
                    <a:pt x="794334" y="1060234"/>
                  </a:lnTo>
                  <a:lnTo>
                    <a:pt x="916398" y="1060234"/>
                  </a:lnTo>
                  <a:lnTo>
                    <a:pt x="916398" y="1529379"/>
                  </a:lnTo>
                  <a:lnTo>
                    <a:pt x="1048719" y="1529379"/>
                  </a:lnTo>
                  <a:lnTo>
                    <a:pt x="1048719" y="1733252"/>
                  </a:lnTo>
                  <a:lnTo>
                    <a:pt x="1171089" y="1733252"/>
                  </a:lnTo>
                  <a:lnTo>
                    <a:pt x="1171089" y="1763713"/>
                  </a:lnTo>
                  <a:lnTo>
                    <a:pt x="1181244" y="1763713"/>
                  </a:lnTo>
                  <a:lnTo>
                    <a:pt x="1191399" y="1763713"/>
                  </a:lnTo>
                  <a:lnTo>
                    <a:pt x="1201554" y="1763713"/>
                  </a:lnTo>
                  <a:lnTo>
                    <a:pt x="1211709" y="1763713"/>
                  </a:lnTo>
                </a:path>
              </a:pathLst>
            </a:custGeom>
            <a:ln w="406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 descr=""/>
            <p:cNvSpPr/>
            <p:nvPr/>
          </p:nvSpPr>
          <p:spPr>
            <a:xfrm>
              <a:off x="7863583" y="2471380"/>
              <a:ext cx="601345" cy="551180"/>
            </a:xfrm>
            <a:custGeom>
              <a:avLst/>
              <a:gdLst/>
              <a:ahLst/>
              <a:cxnLst/>
              <a:rect l="l" t="t" r="r" b="b"/>
              <a:pathLst>
                <a:path w="601345" h="551180">
                  <a:moveTo>
                    <a:pt x="0" y="448594"/>
                  </a:moveTo>
                  <a:lnTo>
                    <a:pt x="0" y="448594"/>
                  </a:lnTo>
                  <a:lnTo>
                    <a:pt x="91700" y="448594"/>
                  </a:lnTo>
                  <a:lnTo>
                    <a:pt x="91700" y="550657"/>
                  </a:lnTo>
                  <a:lnTo>
                    <a:pt x="213866" y="550657"/>
                  </a:lnTo>
                  <a:lnTo>
                    <a:pt x="213866" y="448594"/>
                  </a:lnTo>
                  <a:lnTo>
                    <a:pt x="346086" y="448594"/>
                  </a:lnTo>
                  <a:lnTo>
                    <a:pt x="346086" y="0"/>
                  </a:lnTo>
                  <a:lnTo>
                    <a:pt x="468455" y="0"/>
                  </a:lnTo>
                  <a:lnTo>
                    <a:pt x="468455" y="81492"/>
                  </a:lnTo>
                  <a:lnTo>
                    <a:pt x="590622" y="81492"/>
                  </a:lnTo>
                  <a:lnTo>
                    <a:pt x="600777" y="81492"/>
                  </a:lnTo>
                </a:path>
              </a:pathLst>
            </a:custGeom>
            <a:ln w="406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 descr=""/>
            <p:cNvSpPr/>
            <p:nvPr/>
          </p:nvSpPr>
          <p:spPr>
            <a:xfrm>
              <a:off x="5419650" y="2338845"/>
              <a:ext cx="1293495" cy="0"/>
            </a:xfrm>
            <a:custGeom>
              <a:avLst/>
              <a:gdLst/>
              <a:ahLst/>
              <a:cxnLst/>
              <a:rect l="l" t="t" r="r" b="b"/>
              <a:pathLst>
                <a:path w="1293495" h="0">
                  <a:moveTo>
                    <a:pt x="0" y="0"/>
                  </a:moveTo>
                  <a:lnTo>
                    <a:pt x="0" y="0"/>
                  </a:lnTo>
                  <a:lnTo>
                    <a:pt x="1282998" y="0"/>
                  </a:lnTo>
                  <a:lnTo>
                    <a:pt x="1293153" y="0"/>
                  </a:lnTo>
                </a:path>
              </a:pathLst>
            </a:custGeom>
            <a:ln w="40623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1" name="object 251" descr=""/>
            <p:cNvSpPr/>
            <p:nvPr/>
          </p:nvSpPr>
          <p:spPr>
            <a:xfrm>
              <a:off x="6712804" y="1941232"/>
              <a:ext cx="1263015" cy="642620"/>
            </a:xfrm>
            <a:custGeom>
              <a:avLst/>
              <a:gdLst/>
              <a:ahLst/>
              <a:cxnLst/>
              <a:rect l="l" t="t" r="r" b="b"/>
              <a:pathLst>
                <a:path w="1263015" h="642619">
                  <a:moveTo>
                    <a:pt x="0" y="397613"/>
                  </a:moveTo>
                  <a:lnTo>
                    <a:pt x="0" y="397613"/>
                  </a:lnTo>
                  <a:lnTo>
                    <a:pt x="224225" y="397613"/>
                  </a:lnTo>
                  <a:lnTo>
                    <a:pt x="224225" y="0"/>
                  </a:lnTo>
                  <a:lnTo>
                    <a:pt x="733403" y="0"/>
                  </a:lnTo>
                  <a:lnTo>
                    <a:pt x="733403" y="397613"/>
                  </a:lnTo>
                  <a:lnTo>
                    <a:pt x="1110158" y="397613"/>
                  </a:lnTo>
                  <a:lnTo>
                    <a:pt x="1110158" y="642354"/>
                  </a:lnTo>
                  <a:lnTo>
                    <a:pt x="1252634" y="642354"/>
                  </a:lnTo>
                  <a:lnTo>
                    <a:pt x="1262790" y="642354"/>
                  </a:lnTo>
                </a:path>
              </a:pathLst>
            </a:custGeom>
            <a:ln w="4062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2" name="object 252" descr=""/>
            <p:cNvSpPr/>
            <p:nvPr/>
          </p:nvSpPr>
          <p:spPr>
            <a:xfrm>
              <a:off x="7975594" y="2338845"/>
              <a:ext cx="488950" cy="245110"/>
            </a:xfrm>
            <a:custGeom>
              <a:avLst/>
              <a:gdLst/>
              <a:ahLst/>
              <a:cxnLst/>
              <a:rect l="l" t="t" r="r" b="b"/>
              <a:pathLst>
                <a:path w="488950" h="245110">
                  <a:moveTo>
                    <a:pt x="0" y="244741"/>
                  </a:moveTo>
                  <a:lnTo>
                    <a:pt x="0" y="244741"/>
                  </a:lnTo>
                  <a:lnTo>
                    <a:pt x="101855" y="244741"/>
                  </a:lnTo>
                  <a:lnTo>
                    <a:pt x="101855" y="0"/>
                  </a:lnTo>
                  <a:lnTo>
                    <a:pt x="478611" y="0"/>
                  </a:lnTo>
                  <a:lnTo>
                    <a:pt x="488766" y="0"/>
                  </a:lnTo>
                </a:path>
              </a:pathLst>
            </a:custGeom>
            <a:ln w="4062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3" name="object 253" descr=""/>
          <p:cNvSpPr txBox="1"/>
          <p:nvPr/>
        </p:nvSpPr>
        <p:spPr>
          <a:xfrm>
            <a:off x="6598349" y="3096766"/>
            <a:ext cx="639445" cy="37274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050" spc="-25" b="1">
                <a:latin typeface="Arial"/>
                <a:cs typeface="Arial"/>
              </a:rPr>
              <a:t>10</a:t>
            </a:r>
            <a:endParaRPr sz="1050">
              <a:latin typeface="Arial"/>
              <a:cs typeface="Arial"/>
            </a:endParaRPr>
          </a:p>
          <a:p>
            <a:pPr marL="33020">
              <a:lnSpc>
                <a:spcPct val="100000"/>
              </a:lnSpc>
              <a:spcBef>
                <a:spcPts val="105"/>
              </a:spcBef>
            </a:pPr>
            <a:r>
              <a:rPr dirty="0" sz="1050" spc="-50" b="1">
                <a:latin typeface="Arial"/>
                <a:cs typeface="Arial"/>
              </a:rPr>
              <a:t>tiempo</a:t>
            </a:r>
            <a:r>
              <a:rPr dirty="0" sz="1050" spc="-20" b="1">
                <a:latin typeface="Arial"/>
                <a:cs typeface="Arial"/>
              </a:rPr>
              <a:t> </a:t>
            </a:r>
            <a:r>
              <a:rPr dirty="0" sz="1050" spc="-25" b="1">
                <a:latin typeface="Arial"/>
                <a:cs typeface="Arial"/>
              </a:rPr>
              <a:t>(h)</a:t>
            </a:r>
            <a:endParaRPr sz="1050">
              <a:latin typeface="Arial"/>
              <a:cs typeface="Arial"/>
            </a:endParaRPr>
          </a:p>
        </p:txBody>
      </p:sp>
      <p:sp>
        <p:nvSpPr>
          <p:cNvPr id="254" name="object 254" descr=""/>
          <p:cNvSpPr txBox="1"/>
          <p:nvPr/>
        </p:nvSpPr>
        <p:spPr>
          <a:xfrm>
            <a:off x="4808573" y="1682241"/>
            <a:ext cx="173990" cy="7918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55"/>
              </a:lnSpc>
            </a:pPr>
            <a:r>
              <a:rPr dirty="0" sz="1050" spc="-35" b="1">
                <a:latin typeface="Arial"/>
                <a:cs typeface="Arial"/>
              </a:rPr>
              <a:t>Potencia</a:t>
            </a:r>
            <a:r>
              <a:rPr dirty="0" sz="1050" spc="-25" b="1">
                <a:latin typeface="Arial"/>
                <a:cs typeface="Arial"/>
              </a:rPr>
              <a:t> (W)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55" name="object 255" descr=""/>
          <p:cNvGrpSpPr/>
          <p:nvPr/>
        </p:nvGrpSpPr>
        <p:grpSpPr>
          <a:xfrm>
            <a:off x="7506186" y="1114491"/>
            <a:ext cx="927735" cy="602615"/>
            <a:chOff x="7506186" y="1114491"/>
            <a:chExt cx="927735" cy="602615"/>
          </a:xfrm>
        </p:grpSpPr>
        <p:sp>
          <p:nvSpPr>
            <p:cNvPr id="256" name="object 256" descr=""/>
            <p:cNvSpPr/>
            <p:nvPr/>
          </p:nvSpPr>
          <p:spPr>
            <a:xfrm>
              <a:off x="7507138" y="1115403"/>
              <a:ext cx="906780" cy="591820"/>
            </a:xfrm>
            <a:custGeom>
              <a:avLst/>
              <a:gdLst/>
              <a:ahLst/>
              <a:cxnLst/>
              <a:rect l="l" t="t" r="r" b="b"/>
              <a:pathLst>
                <a:path w="906779" h="591819">
                  <a:moveTo>
                    <a:pt x="906233" y="0"/>
                  </a:moveTo>
                  <a:lnTo>
                    <a:pt x="0" y="0"/>
                  </a:lnTo>
                  <a:lnTo>
                    <a:pt x="0" y="591282"/>
                  </a:lnTo>
                  <a:lnTo>
                    <a:pt x="906233" y="591282"/>
                  </a:lnTo>
                  <a:lnTo>
                    <a:pt x="9062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7" name="object 257" descr=""/>
            <p:cNvSpPr/>
            <p:nvPr/>
          </p:nvSpPr>
          <p:spPr>
            <a:xfrm>
              <a:off x="7507138" y="1115443"/>
              <a:ext cx="906780" cy="591820"/>
            </a:xfrm>
            <a:custGeom>
              <a:avLst/>
              <a:gdLst/>
              <a:ahLst/>
              <a:cxnLst/>
              <a:rect l="l" t="t" r="r" b="b"/>
              <a:pathLst>
                <a:path w="906779" h="591819">
                  <a:moveTo>
                    <a:pt x="0" y="591241"/>
                  </a:moveTo>
                  <a:lnTo>
                    <a:pt x="0" y="0"/>
                  </a:lnTo>
                  <a:lnTo>
                    <a:pt x="906243" y="0"/>
                  </a:lnTo>
                  <a:lnTo>
                    <a:pt x="906243" y="591241"/>
                  </a:lnTo>
                  <a:lnTo>
                    <a:pt x="0" y="591241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8" name="object 258" descr=""/>
            <p:cNvSpPr/>
            <p:nvPr/>
          </p:nvSpPr>
          <p:spPr>
            <a:xfrm>
              <a:off x="7507138" y="1115443"/>
              <a:ext cx="906780" cy="0"/>
            </a:xfrm>
            <a:custGeom>
              <a:avLst/>
              <a:gdLst/>
              <a:ahLst/>
              <a:cxnLst/>
              <a:rect l="l" t="t" r="r" b="b"/>
              <a:pathLst>
                <a:path w="906779" h="0">
                  <a:moveTo>
                    <a:pt x="0" y="0"/>
                  </a:moveTo>
                  <a:lnTo>
                    <a:pt x="9062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9" name="object 259" descr=""/>
            <p:cNvSpPr/>
            <p:nvPr/>
          </p:nvSpPr>
          <p:spPr>
            <a:xfrm>
              <a:off x="8418459" y="112052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358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0" name="object 260" descr=""/>
            <p:cNvSpPr/>
            <p:nvPr/>
          </p:nvSpPr>
          <p:spPr>
            <a:xfrm>
              <a:off x="7507138" y="1706685"/>
              <a:ext cx="906780" cy="0"/>
            </a:xfrm>
            <a:custGeom>
              <a:avLst/>
              <a:gdLst/>
              <a:ahLst/>
              <a:cxnLst/>
              <a:rect l="l" t="t" r="r" b="b"/>
              <a:pathLst>
                <a:path w="906779" h="0">
                  <a:moveTo>
                    <a:pt x="0" y="0"/>
                  </a:moveTo>
                  <a:lnTo>
                    <a:pt x="9062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1" name="object 261" descr=""/>
            <p:cNvSpPr/>
            <p:nvPr/>
          </p:nvSpPr>
          <p:spPr>
            <a:xfrm>
              <a:off x="8418459" y="171176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358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2" name="object 262" descr=""/>
            <p:cNvSpPr/>
            <p:nvPr/>
          </p:nvSpPr>
          <p:spPr>
            <a:xfrm>
              <a:off x="8413381" y="1115443"/>
              <a:ext cx="0" cy="591820"/>
            </a:xfrm>
            <a:custGeom>
              <a:avLst/>
              <a:gdLst/>
              <a:ahLst/>
              <a:cxnLst/>
              <a:rect l="l" t="t" r="r" b="b"/>
              <a:pathLst>
                <a:path w="0" h="591819">
                  <a:moveTo>
                    <a:pt x="0" y="59124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3" name="object 263" descr=""/>
            <p:cNvSpPr/>
            <p:nvPr/>
          </p:nvSpPr>
          <p:spPr>
            <a:xfrm>
              <a:off x="8418459" y="112052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358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4" name="object 264" descr=""/>
            <p:cNvSpPr/>
            <p:nvPr/>
          </p:nvSpPr>
          <p:spPr>
            <a:xfrm>
              <a:off x="7507138" y="1115443"/>
              <a:ext cx="0" cy="591820"/>
            </a:xfrm>
            <a:custGeom>
              <a:avLst/>
              <a:gdLst/>
              <a:ahLst/>
              <a:cxnLst/>
              <a:rect l="l" t="t" r="r" b="b"/>
              <a:pathLst>
                <a:path w="0" h="591819">
                  <a:moveTo>
                    <a:pt x="0" y="59124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5" name="object 265" descr=""/>
            <p:cNvSpPr/>
            <p:nvPr/>
          </p:nvSpPr>
          <p:spPr>
            <a:xfrm>
              <a:off x="7512216" y="11205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6" name="object 266" descr=""/>
            <p:cNvSpPr/>
            <p:nvPr/>
          </p:nvSpPr>
          <p:spPr>
            <a:xfrm>
              <a:off x="7507138" y="1706685"/>
              <a:ext cx="906780" cy="0"/>
            </a:xfrm>
            <a:custGeom>
              <a:avLst/>
              <a:gdLst/>
              <a:ahLst/>
              <a:cxnLst/>
              <a:rect l="l" t="t" r="r" b="b"/>
              <a:pathLst>
                <a:path w="906779" h="0">
                  <a:moveTo>
                    <a:pt x="0" y="0"/>
                  </a:moveTo>
                  <a:lnTo>
                    <a:pt x="9062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7" name="object 267" descr=""/>
            <p:cNvSpPr/>
            <p:nvPr/>
          </p:nvSpPr>
          <p:spPr>
            <a:xfrm>
              <a:off x="8418459" y="171176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358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8" name="object 268" descr=""/>
            <p:cNvSpPr/>
            <p:nvPr/>
          </p:nvSpPr>
          <p:spPr>
            <a:xfrm>
              <a:off x="7507138" y="1115443"/>
              <a:ext cx="0" cy="591820"/>
            </a:xfrm>
            <a:custGeom>
              <a:avLst/>
              <a:gdLst/>
              <a:ahLst/>
              <a:cxnLst/>
              <a:rect l="l" t="t" r="r" b="b"/>
              <a:pathLst>
                <a:path w="0" h="591819">
                  <a:moveTo>
                    <a:pt x="0" y="59124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9" name="object 269" descr=""/>
            <p:cNvSpPr/>
            <p:nvPr/>
          </p:nvSpPr>
          <p:spPr>
            <a:xfrm>
              <a:off x="7512216" y="11205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0" name="object 270" descr=""/>
            <p:cNvSpPr/>
            <p:nvPr/>
          </p:nvSpPr>
          <p:spPr>
            <a:xfrm>
              <a:off x="7507138" y="1115443"/>
              <a:ext cx="906780" cy="0"/>
            </a:xfrm>
            <a:custGeom>
              <a:avLst/>
              <a:gdLst/>
              <a:ahLst/>
              <a:cxnLst/>
              <a:rect l="l" t="t" r="r" b="b"/>
              <a:pathLst>
                <a:path w="906779" h="0">
                  <a:moveTo>
                    <a:pt x="0" y="0"/>
                  </a:moveTo>
                  <a:lnTo>
                    <a:pt x="9062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1" name="object 271" descr=""/>
            <p:cNvSpPr/>
            <p:nvPr/>
          </p:nvSpPr>
          <p:spPr>
            <a:xfrm>
              <a:off x="8418459" y="112052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358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2" name="object 272" descr=""/>
            <p:cNvSpPr/>
            <p:nvPr/>
          </p:nvSpPr>
          <p:spPr>
            <a:xfrm>
              <a:off x="7507138" y="1706685"/>
              <a:ext cx="906780" cy="0"/>
            </a:xfrm>
            <a:custGeom>
              <a:avLst/>
              <a:gdLst/>
              <a:ahLst/>
              <a:cxnLst/>
              <a:rect l="l" t="t" r="r" b="b"/>
              <a:pathLst>
                <a:path w="906779" h="0">
                  <a:moveTo>
                    <a:pt x="0" y="0"/>
                  </a:moveTo>
                  <a:lnTo>
                    <a:pt x="9062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3" name="object 273" descr=""/>
            <p:cNvSpPr/>
            <p:nvPr/>
          </p:nvSpPr>
          <p:spPr>
            <a:xfrm>
              <a:off x="8418459" y="171176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358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4" name="object 274" descr=""/>
            <p:cNvSpPr/>
            <p:nvPr/>
          </p:nvSpPr>
          <p:spPr>
            <a:xfrm>
              <a:off x="8413381" y="1115443"/>
              <a:ext cx="0" cy="591820"/>
            </a:xfrm>
            <a:custGeom>
              <a:avLst/>
              <a:gdLst/>
              <a:ahLst/>
              <a:cxnLst/>
              <a:rect l="l" t="t" r="r" b="b"/>
              <a:pathLst>
                <a:path w="0" h="591819">
                  <a:moveTo>
                    <a:pt x="0" y="59124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5" name="object 275" descr=""/>
            <p:cNvSpPr/>
            <p:nvPr/>
          </p:nvSpPr>
          <p:spPr>
            <a:xfrm>
              <a:off x="8418459" y="112052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358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6" name="object 276" descr=""/>
            <p:cNvSpPr/>
            <p:nvPr/>
          </p:nvSpPr>
          <p:spPr>
            <a:xfrm>
              <a:off x="7507138" y="1115443"/>
              <a:ext cx="0" cy="591820"/>
            </a:xfrm>
            <a:custGeom>
              <a:avLst/>
              <a:gdLst/>
              <a:ahLst/>
              <a:cxnLst/>
              <a:rect l="l" t="t" r="r" b="b"/>
              <a:pathLst>
                <a:path w="0" h="591819">
                  <a:moveTo>
                    <a:pt x="0" y="59124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7" name="object 277" descr=""/>
            <p:cNvSpPr/>
            <p:nvPr/>
          </p:nvSpPr>
          <p:spPr>
            <a:xfrm>
              <a:off x="7512216" y="11205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55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8" name="object 278" descr=""/>
          <p:cNvSpPr txBox="1"/>
          <p:nvPr/>
        </p:nvSpPr>
        <p:spPr>
          <a:xfrm>
            <a:off x="8021584" y="1123030"/>
            <a:ext cx="380365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dirty="0" baseline="-26455" sz="1575" spc="-15">
                <a:latin typeface="Arial MT"/>
                <a:cs typeface="Arial MT"/>
              </a:rPr>
              <a:t>P</a:t>
            </a:r>
            <a:r>
              <a:rPr dirty="0" sz="850" spc="-10">
                <a:latin typeface="Arial MT"/>
                <a:cs typeface="Arial MT"/>
              </a:rPr>
              <a:t>pred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79" name="object 279" descr=""/>
          <p:cNvSpPr/>
          <p:nvPr/>
        </p:nvSpPr>
        <p:spPr>
          <a:xfrm>
            <a:off x="7588582" y="1278611"/>
            <a:ext cx="407670" cy="0"/>
          </a:xfrm>
          <a:custGeom>
            <a:avLst/>
            <a:gdLst/>
            <a:ahLst/>
            <a:cxnLst/>
            <a:rect l="l" t="t" r="r" b="b"/>
            <a:pathLst>
              <a:path w="407670" h="0">
                <a:moveTo>
                  <a:pt x="0" y="0"/>
                </a:moveTo>
                <a:lnTo>
                  <a:pt x="407322" y="0"/>
                </a:lnTo>
              </a:path>
            </a:pathLst>
          </a:custGeom>
          <a:ln w="406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" name="object 280" descr=""/>
          <p:cNvSpPr txBox="1"/>
          <p:nvPr/>
        </p:nvSpPr>
        <p:spPr>
          <a:xfrm>
            <a:off x="8021584" y="1265698"/>
            <a:ext cx="350520" cy="4191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16839">
              <a:lnSpc>
                <a:spcPct val="100000"/>
              </a:lnSpc>
              <a:spcBef>
                <a:spcPts val="130"/>
              </a:spcBef>
            </a:pPr>
            <a:r>
              <a:rPr dirty="0" sz="850" spc="-25">
                <a:latin typeface="Arial MT"/>
                <a:cs typeface="Arial MT"/>
              </a:rPr>
              <a:t>rem</a:t>
            </a:r>
            <a:endParaRPr sz="850">
              <a:latin typeface="Arial MT"/>
              <a:cs typeface="Arial MT"/>
            </a:endParaRPr>
          </a:p>
          <a:p>
            <a:pPr marL="25400">
              <a:lnSpc>
                <a:spcPct val="100000"/>
              </a:lnSpc>
              <a:spcBef>
                <a:spcPts val="790"/>
              </a:spcBef>
            </a:pPr>
            <a:r>
              <a:rPr dirty="0" baseline="26455" sz="1575" spc="-37">
                <a:latin typeface="Arial MT"/>
                <a:cs typeface="Arial MT"/>
              </a:rPr>
              <a:t>P</a:t>
            </a:r>
            <a:r>
              <a:rPr dirty="0" sz="850" spc="-25">
                <a:latin typeface="Arial MT"/>
                <a:cs typeface="Arial MT"/>
              </a:rPr>
              <a:t>H2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281" name="object 281" descr=""/>
          <p:cNvGrpSpPr/>
          <p:nvPr/>
        </p:nvGrpSpPr>
        <p:grpSpPr>
          <a:xfrm>
            <a:off x="1097117" y="1058351"/>
            <a:ext cx="6919595" cy="2060575"/>
            <a:chOff x="1097117" y="1058351"/>
            <a:chExt cx="6919595" cy="2060575"/>
          </a:xfrm>
        </p:grpSpPr>
        <p:sp>
          <p:nvSpPr>
            <p:cNvPr id="282" name="object 282" descr=""/>
            <p:cNvSpPr/>
            <p:nvPr/>
          </p:nvSpPr>
          <p:spPr>
            <a:xfrm>
              <a:off x="7588582" y="1553874"/>
              <a:ext cx="407670" cy="0"/>
            </a:xfrm>
            <a:custGeom>
              <a:avLst/>
              <a:gdLst/>
              <a:ahLst/>
              <a:cxnLst/>
              <a:rect l="l" t="t" r="r" b="b"/>
              <a:pathLst>
                <a:path w="407670" h="0">
                  <a:moveTo>
                    <a:pt x="0" y="0"/>
                  </a:moveTo>
                  <a:lnTo>
                    <a:pt x="407322" y="0"/>
                  </a:lnTo>
                </a:path>
              </a:pathLst>
            </a:custGeom>
            <a:ln w="40623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3" name="object 283" descr=""/>
            <p:cNvSpPr/>
            <p:nvPr/>
          </p:nvSpPr>
          <p:spPr>
            <a:xfrm>
              <a:off x="1098069" y="1059324"/>
              <a:ext cx="3047365" cy="2049780"/>
            </a:xfrm>
            <a:custGeom>
              <a:avLst/>
              <a:gdLst/>
              <a:ahLst/>
              <a:cxnLst/>
              <a:rect l="l" t="t" r="r" b="b"/>
              <a:pathLst>
                <a:path w="3047365" h="2049780">
                  <a:moveTo>
                    <a:pt x="3047039" y="0"/>
                  </a:moveTo>
                  <a:lnTo>
                    <a:pt x="0" y="0"/>
                  </a:lnTo>
                  <a:lnTo>
                    <a:pt x="0" y="2049291"/>
                  </a:lnTo>
                  <a:lnTo>
                    <a:pt x="3047039" y="2049291"/>
                  </a:lnTo>
                  <a:lnTo>
                    <a:pt x="30470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4" name="object 284" descr=""/>
            <p:cNvSpPr/>
            <p:nvPr/>
          </p:nvSpPr>
          <p:spPr>
            <a:xfrm>
              <a:off x="1098069" y="1059304"/>
              <a:ext cx="3047365" cy="2049780"/>
            </a:xfrm>
            <a:custGeom>
              <a:avLst/>
              <a:gdLst/>
              <a:ahLst/>
              <a:cxnLst/>
              <a:rect l="l" t="t" r="r" b="b"/>
              <a:pathLst>
                <a:path w="3047365" h="2049780">
                  <a:moveTo>
                    <a:pt x="0" y="2049312"/>
                  </a:moveTo>
                  <a:lnTo>
                    <a:pt x="0" y="0"/>
                  </a:lnTo>
                  <a:lnTo>
                    <a:pt x="3047039" y="0"/>
                  </a:lnTo>
                  <a:lnTo>
                    <a:pt x="3047039" y="2049312"/>
                  </a:lnTo>
                  <a:lnTo>
                    <a:pt x="0" y="2049312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5" name="object 285" descr=""/>
            <p:cNvSpPr/>
            <p:nvPr/>
          </p:nvSpPr>
          <p:spPr>
            <a:xfrm>
              <a:off x="1098069" y="105930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20493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6" name="object 286" descr=""/>
            <p:cNvSpPr/>
            <p:nvPr/>
          </p:nvSpPr>
          <p:spPr>
            <a:xfrm>
              <a:off x="1103151" y="106438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7" name="object 287" descr=""/>
            <p:cNvSpPr/>
            <p:nvPr/>
          </p:nvSpPr>
          <p:spPr>
            <a:xfrm>
              <a:off x="1729998" y="105930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20493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8" name="object 288" descr=""/>
            <p:cNvSpPr/>
            <p:nvPr/>
          </p:nvSpPr>
          <p:spPr>
            <a:xfrm>
              <a:off x="1735080" y="106438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9" name="object 289" descr=""/>
            <p:cNvSpPr/>
            <p:nvPr/>
          </p:nvSpPr>
          <p:spPr>
            <a:xfrm>
              <a:off x="2361724" y="105930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20493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0" name="object 290" descr=""/>
            <p:cNvSpPr/>
            <p:nvPr/>
          </p:nvSpPr>
          <p:spPr>
            <a:xfrm>
              <a:off x="2366805" y="106438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1" name="object 291" descr=""/>
            <p:cNvSpPr/>
            <p:nvPr/>
          </p:nvSpPr>
          <p:spPr>
            <a:xfrm>
              <a:off x="2993450" y="105930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20493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2" name="object 292" descr=""/>
            <p:cNvSpPr/>
            <p:nvPr/>
          </p:nvSpPr>
          <p:spPr>
            <a:xfrm>
              <a:off x="2998531" y="106438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467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3" name="object 293" descr=""/>
            <p:cNvSpPr/>
            <p:nvPr/>
          </p:nvSpPr>
          <p:spPr>
            <a:xfrm>
              <a:off x="3635643" y="2048159"/>
              <a:ext cx="0" cy="1061085"/>
            </a:xfrm>
            <a:custGeom>
              <a:avLst/>
              <a:gdLst/>
              <a:ahLst/>
              <a:cxnLst/>
              <a:rect l="l" t="t" r="r" b="b"/>
              <a:pathLst>
                <a:path w="0" h="1061085">
                  <a:moveTo>
                    <a:pt x="0" y="0"/>
                  </a:moveTo>
                  <a:lnTo>
                    <a:pt x="0" y="1060457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4" name="object 294" descr=""/>
            <p:cNvSpPr/>
            <p:nvPr/>
          </p:nvSpPr>
          <p:spPr>
            <a:xfrm>
              <a:off x="1098069" y="2792536"/>
              <a:ext cx="3047365" cy="0"/>
            </a:xfrm>
            <a:custGeom>
              <a:avLst/>
              <a:gdLst/>
              <a:ahLst/>
              <a:cxnLst/>
              <a:rect l="l" t="t" r="r" b="b"/>
              <a:pathLst>
                <a:path w="3047365" h="0">
                  <a:moveTo>
                    <a:pt x="0" y="0"/>
                  </a:moveTo>
                  <a:lnTo>
                    <a:pt x="3047039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5" name="object 295" descr=""/>
            <p:cNvSpPr/>
            <p:nvPr/>
          </p:nvSpPr>
          <p:spPr>
            <a:xfrm>
              <a:off x="4150190" y="279761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6" name="object 296" descr=""/>
            <p:cNvSpPr/>
            <p:nvPr/>
          </p:nvSpPr>
          <p:spPr>
            <a:xfrm>
              <a:off x="1098069" y="2354085"/>
              <a:ext cx="3047365" cy="0"/>
            </a:xfrm>
            <a:custGeom>
              <a:avLst/>
              <a:gdLst/>
              <a:ahLst/>
              <a:cxnLst/>
              <a:rect l="l" t="t" r="r" b="b"/>
              <a:pathLst>
                <a:path w="3047365" h="0">
                  <a:moveTo>
                    <a:pt x="0" y="0"/>
                  </a:moveTo>
                  <a:lnTo>
                    <a:pt x="3047039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7" name="object 297" descr=""/>
            <p:cNvSpPr/>
            <p:nvPr/>
          </p:nvSpPr>
          <p:spPr>
            <a:xfrm>
              <a:off x="4150190" y="23591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8" name="object 298" descr=""/>
            <p:cNvSpPr/>
            <p:nvPr/>
          </p:nvSpPr>
          <p:spPr>
            <a:xfrm>
              <a:off x="1098069" y="1477427"/>
              <a:ext cx="2068830" cy="438784"/>
            </a:xfrm>
            <a:custGeom>
              <a:avLst/>
              <a:gdLst/>
              <a:ahLst/>
              <a:cxnLst/>
              <a:rect l="l" t="t" r="r" b="b"/>
              <a:pathLst>
                <a:path w="2068830" h="438785">
                  <a:moveTo>
                    <a:pt x="0" y="438227"/>
                  </a:moveTo>
                  <a:lnTo>
                    <a:pt x="2068759" y="438227"/>
                  </a:lnTo>
                </a:path>
                <a:path w="2068830" h="438785">
                  <a:moveTo>
                    <a:pt x="0" y="0"/>
                  </a:moveTo>
                  <a:lnTo>
                    <a:pt x="2068759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9" name="object 299" descr=""/>
            <p:cNvSpPr/>
            <p:nvPr/>
          </p:nvSpPr>
          <p:spPr>
            <a:xfrm>
              <a:off x="1098069" y="1059304"/>
              <a:ext cx="2068830" cy="0"/>
            </a:xfrm>
            <a:custGeom>
              <a:avLst/>
              <a:gdLst/>
              <a:ahLst/>
              <a:cxnLst/>
              <a:rect l="l" t="t" r="r" b="b"/>
              <a:pathLst>
                <a:path w="2068830" h="0">
                  <a:moveTo>
                    <a:pt x="0" y="0"/>
                  </a:moveTo>
                  <a:lnTo>
                    <a:pt x="206875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0" name="object 300" descr=""/>
            <p:cNvSpPr/>
            <p:nvPr/>
          </p:nvSpPr>
          <p:spPr>
            <a:xfrm>
              <a:off x="1098069" y="3108616"/>
              <a:ext cx="3047365" cy="0"/>
            </a:xfrm>
            <a:custGeom>
              <a:avLst/>
              <a:gdLst/>
              <a:ahLst/>
              <a:cxnLst/>
              <a:rect l="l" t="t" r="r" b="b"/>
              <a:pathLst>
                <a:path w="3047365" h="0">
                  <a:moveTo>
                    <a:pt x="0" y="0"/>
                  </a:moveTo>
                  <a:lnTo>
                    <a:pt x="30470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1" name="object 301" descr=""/>
            <p:cNvSpPr/>
            <p:nvPr/>
          </p:nvSpPr>
          <p:spPr>
            <a:xfrm>
              <a:off x="4150190" y="311369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2" name="object 302" descr=""/>
            <p:cNvSpPr/>
            <p:nvPr/>
          </p:nvSpPr>
          <p:spPr>
            <a:xfrm>
              <a:off x="4145109" y="2048159"/>
              <a:ext cx="0" cy="1061085"/>
            </a:xfrm>
            <a:custGeom>
              <a:avLst/>
              <a:gdLst/>
              <a:ahLst/>
              <a:cxnLst/>
              <a:rect l="l" t="t" r="r" b="b"/>
              <a:pathLst>
                <a:path w="0" h="1061085">
                  <a:moveTo>
                    <a:pt x="0" y="0"/>
                  </a:moveTo>
                  <a:lnTo>
                    <a:pt x="0" y="106045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3" name="object 303" descr=""/>
            <p:cNvSpPr/>
            <p:nvPr/>
          </p:nvSpPr>
          <p:spPr>
            <a:xfrm>
              <a:off x="1098069" y="105930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20493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4" name="object 304" descr=""/>
            <p:cNvSpPr/>
            <p:nvPr/>
          </p:nvSpPr>
          <p:spPr>
            <a:xfrm>
              <a:off x="1103151" y="106438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5" name="object 305" descr=""/>
            <p:cNvSpPr/>
            <p:nvPr/>
          </p:nvSpPr>
          <p:spPr>
            <a:xfrm>
              <a:off x="1098069" y="3108616"/>
              <a:ext cx="3047365" cy="0"/>
            </a:xfrm>
            <a:custGeom>
              <a:avLst/>
              <a:gdLst/>
              <a:ahLst/>
              <a:cxnLst/>
              <a:rect l="l" t="t" r="r" b="b"/>
              <a:pathLst>
                <a:path w="3047365" h="0">
                  <a:moveTo>
                    <a:pt x="0" y="0"/>
                  </a:moveTo>
                  <a:lnTo>
                    <a:pt x="30470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6" name="object 306" descr=""/>
            <p:cNvSpPr/>
            <p:nvPr/>
          </p:nvSpPr>
          <p:spPr>
            <a:xfrm>
              <a:off x="4150190" y="311369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7" name="object 307" descr=""/>
            <p:cNvSpPr/>
            <p:nvPr/>
          </p:nvSpPr>
          <p:spPr>
            <a:xfrm>
              <a:off x="1098069" y="105930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20493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8" name="object 308" descr=""/>
            <p:cNvSpPr/>
            <p:nvPr/>
          </p:nvSpPr>
          <p:spPr>
            <a:xfrm>
              <a:off x="1103151" y="106438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9" name="object 309" descr=""/>
            <p:cNvSpPr/>
            <p:nvPr/>
          </p:nvSpPr>
          <p:spPr>
            <a:xfrm>
              <a:off x="1098069" y="3077902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w="0" h="31114">
                  <a:moveTo>
                    <a:pt x="0" y="3071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0" name="object 310" descr=""/>
            <p:cNvSpPr/>
            <p:nvPr/>
          </p:nvSpPr>
          <p:spPr>
            <a:xfrm>
              <a:off x="1103151" y="30829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1" name="object 311" descr=""/>
            <p:cNvSpPr/>
            <p:nvPr/>
          </p:nvSpPr>
          <p:spPr>
            <a:xfrm>
              <a:off x="1098069" y="1059304"/>
              <a:ext cx="0" cy="20320"/>
            </a:xfrm>
            <a:custGeom>
              <a:avLst/>
              <a:gdLst/>
              <a:ahLst/>
              <a:cxnLst/>
              <a:rect l="l" t="t" r="r" b="b"/>
              <a:pathLst>
                <a:path w="0" h="20319">
                  <a:moveTo>
                    <a:pt x="0" y="0"/>
                  </a:moveTo>
                  <a:lnTo>
                    <a:pt x="0" y="203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2" name="object 312" descr=""/>
            <p:cNvSpPr/>
            <p:nvPr/>
          </p:nvSpPr>
          <p:spPr>
            <a:xfrm>
              <a:off x="1103151" y="108468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3" name="object 313" descr=""/>
          <p:cNvSpPr txBox="1"/>
          <p:nvPr/>
        </p:nvSpPr>
        <p:spPr>
          <a:xfrm>
            <a:off x="1054870" y="3126377"/>
            <a:ext cx="99695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50">
                <a:latin typeface="Arial MT"/>
                <a:cs typeface="Arial MT"/>
              </a:rPr>
              <a:t>0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314" name="object 314" descr=""/>
          <p:cNvGrpSpPr/>
          <p:nvPr/>
        </p:nvGrpSpPr>
        <p:grpSpPr>
          <a:xfrm>
            <a:off x="1729046" y="1058351"/>
            <a:ext cx="21590" cy="2051685"/>
            <a:chOff x="1729046" y="1058351"/>
            <a:chExt cx="21590" cy="2051685"/>
          </a:xfrm>
        </p:grpSpPr>
        <p:sp>
          <p:nvSpPr>
            <p:cNvPr id="315" name="object 315" descr=""/>
            <p:cNvSpPr/>
            <p:nvPr/>
          </p:nvSpPr>
          <p:spPr>
            <a:xfrm>
              <a:off x="1729998" y="3077902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w="0" h="31114">
                  <a:moveTo>
                    <a:pt x="0" y="3071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6" name="object 316" descr=""/>
            <p:cNvSpPr/>
            <p:nvPr/>
          </p:nvSpPr>
          <p:spPr>
            <a:xfrm>
              <a:off x="1735080" y="30829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7" name="object 317" descr=""/>
            <p:cNvSpPr/>
            <p:nvPr/>
          </p:nvSpPr>
          <p:spPr>
            <a:xfrm>
              <a:off x="1729998" y="1059304"/>
              <a:ext cx="0" cy="20320"/>
            </a:xfrm>
            <a:custGeom>
              <a:avLst/>
              <a:gdLst/>
              <a:ahLst/>
              <a:cxnLst/>
              <a:rect l="l" t="t" r="r" b="b"/>
              <a:pathLst>
                <a:path w="0" h="20319">
                  <a:moveTo>
                    <a:pt x="0" y="0"/>
                  </a:moveTo>
                  <a:lnTo>
                    <a:pt x="0" y="203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8" name="object 318" descr=""/>
            <p:cNvSpPr/>
            <p:nvPr/>
          </p:nvSpPr>
          <p:spPr>
            <a:xfrm>
              <a:off x="1735080" y="108468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9" name="object 319" descr=""/>
          <p:cNvSpPr txBox="1"/>
          <p:nvPr/>
        </p:nvSpPr>
        <p:spPr>
          <a:xfrm>
            <a:off x="1686606" y="3126377"/>
            <a:ext cx="99695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50">
                <a:latin typeface="Arial MT"/>
                <a:cs typeface="Arial MT"/>
              </a:rPr>
              <a:t>5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320" name="object 320" descr=""/>
          <p:cNvGrpSpPr/>
          <p:nvPr/>
        </p:nvGrpSpPr>
        <p:grpSpPr>
          <a:xfrm>
            <a:off x="2360771" y="1058351"/>
            <a:ext cx="653415" cy="2051685"/>
            <a:chOff x="2360771" y="1058351"/>
            <a:chExt cx="653415" cy="2051685"/>
          </a:xfrm>
        </p:grpSpPr>
        <p:sp>
          <p:nvSpPr>
            <p:cNvPr id="321" name="object 321" descr=""/>
            <p:cNvSpPr/>
            <p:nvPr/>
          </p:nvSpPr>
          <p:spPr>
            <a:xfrm>
              <a:off x="2361724" y="3077902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w="0" h="31114">
                  <a:moveTo>
                    <a:pt x="0" y="3071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2" name="object 322" descr=""/>
            <p:cNvSpPr/>
            <p:nvPr/>
          </p:nvSpPr>
          <p:spPr>
            <a:xfrm>
              <a:off x="2366805" y="30829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3" name="object 323" descr=""/>
            <p:cNvSpPr/>
            <p:nvPr/>
          </p:nvSpPr>
          <p:spPr>
            <a:xfrm>
              <a:off x="2361724" y="1059304"/>
              <a:ext cx="0" cy="20320"/>
            </a:xfrm>
            <a:custGeom>
              <a:avLst/>
              <a:gdLst/>
              <a:ahLst/>
              <a:cxnLst/>
              <a:rect l="l" t="t" r="r" b="b"/>
              <a:pathLst>
                <a:path w="0" h="20319">
                  <a:moveTo>
                    <a:pt x="0" y="0"/>
                  </a:moveTo>
                  <a:lnTo>
                    <a:pt x="0" y="203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4" name="object 324" descr=""/>
            <p:cNvSpPr/>
            <p:nvPr/>
          </p:nvSpPr>
          <p:spPr>
            <a:xfrm>
              <a:off x="2366805" y="108468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5" name="object 325" descr=""/>
            <p:cNvSpPr/>
            <p:nvPr/>
          </p:nvSpPr>
          <p:spPr>
            <a:xfrm>
              <a:off x="2993449" y="3077902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w="0" h="31114">
                  <a:moveTo>
                    <a:pt x="0" y="3071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6" name="object 326" descr=""/>
            <p:cNvSpPr/>
            <p:nvPr/>
          </p:nvSpPr>
          <p:spPr>
            <a:xfrm>
              <a:off x="2998531" y="308297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467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7" name="object 327" descr=""/>
            <p:cNvSpPr/>
            <p:nvPr/>
          </p:nvSpPr>
          <p:spPr>
            <a:xfrm>
              <a:off x="2993449" y="1059304"/>
              <a:ext cx="0" cy="20320"/>
            </a:xfrm>
            <a:custGeom>
              <a:avLst/>
              <a:gdLst/>
              <a:ahLst/>
              <a:cxnLst/>
              <a:rect l="l" t="t" r="r" b="b"/>
              <a:pathLst>
                <a:path w="0" h="20319">
                  <a:moveTo>
                    <a:pt x="0" y="0"/>
                  </a:moveTo>
                  <a:lnTo>
                    <a:pt x="0" y="203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8" name="object 328" descr=""/>
            <p:cNvSpPr/>
            <p:nvPr/>
          </p:nvSpPr>
          <p:spPr>
            <a:xfrm>
              <a:off x="2998531" y="108468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467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9" name="object 329" descr=""/>
          <p:cNvSpPr txBox="1"/>
          <p:nvPr/>
        </p:nvSpPr>
        <p:spPr>
          <a:xfrm>
            <a:off x="2909609" y="3126377"/>
            <a:ext cx="168275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25">
                <a:latin typeface="Arial MT"/>
                <a:cs typeface="Arial MT"/>
              </a:rPr>
              <a:t>15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330" name="object 330" descr=""/>
          <p:cNvGrpSpPr/>
          <p:nvPr/>
        </p:nvGrpSpPr>
        <p:grpSpPr>
          <a:xfrm>
            <a:off x="3634690" y="3076949"/>
            <a:ext cx="21590" cy="33020"/>
            <a:chOff x="3634690" y="3076949"/>
            <a:chExt cx="21590" cy="33020"/>
          </a:xfrm>
        </p:grpSpPr>
        <p:sp>
          <p:nvSpPr>
            <p:cNvPr id="331" name="object 331" descr=""/>
            <p:cNvSpPr/>
            <p:nvPr/>
          </p:nvSpPr>
          <p:spPr>
            <a:xfrm>
              <a:off x="3635643" y="3077902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w="0" h="31114">
                  <a:moveTo>
                    <a:pt x="0" y="3071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2" name="object 332" descr=""/>
            <p:cNvSpPr/>
            <p:nvPr/>
          </p:nvSpPr>
          <p:spPr>
            <a:xfrm>
              <a:off x="3640724" y="30829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3" name="object 333" descr=""/>
          <p:cNvSpPr txBox="1"/>
          <p:nvPr/>
        </p:nvSpPr>
        <p:spPr>
          <a:xfrm>
            <a:off x="3551498" y="3126377"/>
            <a:ext cx="168275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25">
                <a:latin typeface="Arial MT"/>
                <a:cs typeface="Arial MT"/>
              </a:rPr>
              <a:t>20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334" name="object 334" descr=""/>
          <p:cNvGrpSpPr/>
          <p:nvPr/>
        </p:nvGrpSpPr>
        <p:grpSpPr>
          <a:xfrm>
            <a:off x="1097117" y="2791584"/>
            <a:ext cx="3049270" cy="11430"/>
            <a:chOff x="1097117" y="2791584"/>
            <a:chExt cx="3049270" cy="11430"/>
          </a:xfrm>
        </p:grpSpPr>
        <p:sp>
          <p:nvSpPr>
            <p:cNvPr id="335" name="object 335" descr=""/>
            <p:cNvSpPr/>
            <p:nvPr/>
          </p:nvSpPr>
          <p:spPr>
            <a:xfrm>
              <a:off x="1098069" y="2792536"/>
              <a:ext cx="20955" cy="0"/>
            </a:xfrm>
            <a:custGeom>
              <a:avLst/>
              <a:gdLst/>
              <a:ahLst/>
              <a:cxnLst/>
              <a:rect l="l" t="t" r="r" b="b"/>
              <a:pathLst>
                <a:path w="20955" h="0">
                  <a:moveTo>
                    <a:pt x="0" y="0"/>
                  </a:moveTo>
                  <a:lnTo>
                    <a:pt x="2057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6" name="object 336" descr=""/>
            <p:cNvSpPr/>
            <p:nvPr/>
          </p:nvSpPr>
          <p:spPr>
            <a:xfrm>
              <a:off x="1123730" y="279761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7" name="object 337" descr=""/>
            <p:cNvSpPr/>
            <p:nvPr/>
          </p:nvSpPr>
          <p:spPr>
            <a:xfrm>
              <a:off x="4114620" y="2792536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4" h="0">
                  <a:moveTo>
                    <a:pt x="30488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8" name="object 338" descr=""/>
            <p:cNvSpPr/>
            <p:nvPr/>
          </p:nvSpPr>
          <p:spPr>
            <a:xfrm>
              <a:off x="4119702" y="279761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9" name="object 339" descr=""/>
          <p:cNvSpPr txBox="1"/>
          <p:nvPr/>
        </p:nvSpPr>
        <p:spPr>
          <a:xfrm>
            <a:off x="718682" y="2698344"/>
            <a:ext cx="354330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40">
                <a:latin typeface="Arial MT"/>
                <a:cs typeface="Arial MT"/>
              </a:rPr>
              <a:t>-</a:t>
            </a:r>
            <a:r>
              <a:rPr dirty="0" sz="1050" spc="-20">
                <a:latin typeface="Arial MT"/>
                <a:cs typeface="Arial MT"/>
              </a:rPr>
              <a:t>1000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340" name="object 340" descr=""/>
          <p:cNvGrpSpPr/>
          <p:nvPr/>
        </p:nvGrpSpPr>
        <p:grpSpPr>
          <a:xfrm>
            <a:off x="1097117" y="2353133"/>
            <a:ext cx="3049270" cy="11430"/>
            <a:chOff x="1097117" y="2353133"/>
            <a:chExt cx="3049270" cy="11430"/>
          </a:xfrm>
        </p:grpSpPr>
        <p:sp>
          <p:nvSpPr>
            <p:cNvPr id="341" name="object 341" descr=""/>
            <p:cNvSpPr/>
            <p:nvPr/>
          </p:nvSpPr>
          <p:spPr>
            <a:xfrm>
              <a:off x="1098069" y="2354085"/>
              <a:ext cx="20955" cy="0"/>
            </a:xfrm>
            <a:custGeom>
              <a:avLst/>
              <a:gdLst/>
              <a:ahLst/>
              <a:cxnLst/>
              <a:rect l="l" t="t" r="r" b="b"/>
              <a:pathLst>
                <a:path w="20955" h="0">
                  <a:moveTo>
                    <a:pt x="0" y="0"/>
                  </a:moveTo>
                  <a:lnTo>
                    <a:pt x="2057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2" name="object 342" descr=""/>
            <p:cNvSpPr/>
            <p:nvPr/>
          </p:nvSpPr>
          <p:spPr>
            <a:xfrm>
              <a:off x="1123730" y="23591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3" name="object 343" descr=""/>
            <p:cNvSpPr/>
            <p:nvPr/>
          </p:nvSpPr>
          <p:spPr>
            <a:xfrm>
              <a:off x="4114620" y="2354085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4" h="0">
                  <a:moveTo>
                    <a:pt x="30488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4" name="object 344" descr=""/>
            <p:cNvSpPr/>
            <p:nvPr/>
          </p:nvSpPr>
          <p:spPr>
            <a:xfrm>
              <a:off x="4119702" y="23591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5" name="object 345" descr=""/>
          <p:cNvSpPr txBox="1"/>
          <p:nvPr/>
        </p:nvSpPr>
        <p:spPr>
          <a:xfrm>
            <a:off x="973303" y="2259933"/>
            <a:ext cx="99695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50">
                <a:latin typeface="Arial MT"/>
                <a:cs typeface="Arial MT"/>
              </a:rPr>
              <a:t>0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346" name="object 346" descr=""/>
          <p:cNvGrpSpPr/>
          <p:nvPr/>
        </p:nvGrpSpPr>
        <p:grpSpPr>
          <a:xfrm>
            <a:off x="1097117" y="1914702"/>
            <a:ext cx="41910" cy="11430"/>
            <a:chOff x="1097117" y="1914702"/>
            <a:chExt cx="41910" cy="11430"/>
          </a:xfrm>
        </p:grpSpPr>
        <p:sp>
          <p:nvSpPr>
            <p:cNvPr id="347" name="object 347" descr=""/>
            <p:cNvSpPr/>
            <p:nvPr/>
          </p:nvSpPr>
          <p:spPr>
            <a:xfrm>
              <a:off x="1098069" y="1915655"/>
              <a:ext cx="20955" cy="0"/>
            </a:xfrm>
            <a:custGeom>
              <a:avLst/>
              <a:gdLst/>
              <a:ahLst/>
              <a:cxnLst/>
              <a:rect l="l" t="t" r="r" b="b"/>
              <a:pathLst>
                <a:path w="20955" h="0">
                  <a:moveTo>
                    <a:pt x="0" y="0"/>
                  </a:moveTo>
                  <a:lnTo>
                    <a:pt x="2057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8" name="object 348" descr=""/>
            <p:cNvSpPr/>
            <p:nvPr/>
          </p:nvSpPr>
          <p:spPr>
            <a:xfrm>
              <a:off x="1123730" y="192073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9" name="object 349" descr=""/>
          <p:cNvSpPr txBox="1"/>
          <p:nvPr/>
        </p:nvSpPr>
        <p:spPr>
          <a:xfrm>
            <a:off x="759343" y="1821401"/>
            <a:ext cx="311150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20">
                <a:latin typeface="Arial MT"/>
                <a:cs typeface="Arial MT"/>
              </a:rPr>
              <a:t>1000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350" name="object 350" descr=""/>
          <p:cNvGrpSpPr/>
          <p:nvPr/>
        </p:nvGrpSpPr>
        <p:grpSpPr>
          <a:xfrm>
            <a:off x="1097117" y="1476475"/>
            <a:ext cx="41910" cy="11430"/>
            <a:chOff x="1097117" y="1476475"/>
            <a:chExt cx="41910" cy="11430"/>
          </a:xfrm>
        </p:grpSpPr>
        <p:sp>
          <p:nvSpPr>
            <p:cNvPr id="351" name="object 351" descr=""/>
            <p:cNvSpPr/>
            <p:nvPr/>
          </p:nvSpPr>
          <p:spPr>
            <a:xfrm>
              <a:off x="1098069" y="1477427"/>
              <a:ext cx="20955" cy="0"/>
            </a:xfrm>
            <a:custGeom>
              <a:avLst/>
              <a:gdLst/>
              <a:ahLst/>
              <a:cxnLst/>
              <a:rect l="l" t="t" r="r" b="b"/>
              <a:pathLst>
                <a:path w="20955" h="0">
                  <a:moveTo>
                    <a:pt x="0" y="0"/>
                  </a:moveTo>
                  <a:lnTo>
                    <a:pt x="2057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2" name="object 352" descr=""/>
            <p:cNvSpPr/>
            <p:nvPr/>
          </p:nvSpPr>
          <p:spPr>
            <a:xfrm>
              <a:off x="1123730" y="14825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3" name="object 353" descr=""/>
          <p:cNvSpPr txBox="1"/>
          <p:nvPr/>
        </p:nvSpPr>
        <p:spPr>
          <a:xfrm>
            <a:off x="759343" y="1382971"/>
            <a:ext cx="311150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20">
                <a:latin typeface="Arial MT"/>
                <a:cs typeface="Arial MT"/>
              </a:rPr>
              <a:t>2000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354" name="object 354" descr=""/>
          <p:cNvGrpSpPr/>
          <p:nvPr/>
        </p:nvGrpSpPr>
        <p:grpSpPr>
          <a:xfrm>
            <a:off x="1087909" y="1058351"/>
            <a:ext cx="3077845" cy="2060575"/>
            <a:chOff x="1087909" y="1058351"/>
            <a:chExt cx="3077845" cy="2060575"/>
          </a:xfrm>
        </p:grpSpPr>
        <p:sp>
          <p:nvSpPr>
            <p:cNvPr id="355" name="object 355" descr=""/>
            <p:cNvSpPr/>
            <p:nvPr/>
          </p:nvSpPr>
          <p:spPr>
            <a:xfrm>
              <a:off x="1098069" y="1059304"/>
              <a:ext cx="2068830" cy="0"/>
            </a:xfrm>
            <a:custGeom>
              <a:avLst/>
              <a:gdLst/>
              <a:ahLst/>
              <a:cxnLst/>
              <a:rect l="l" t="t" r="r" b="b"/>
              <a:pathLst>
                <a:path w="2068830" h="0">
                  <a:moveTo>
                    <a:pt x="0" y="0"/>
                  </a:moveTo>
                  <a:lnTo>
                    <a:pt x="206875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6" name="object 356" descr=""/>
            <p:cNvSpPr/>
            <p:nvPr/>
          </p:nvSpPr>
          <p:spPr>
            <a:xfrm>
              <a:off x="1098069" y="3108616"/>
              <a:ext cx="3047365" cy="0"/>
            </a:xfrm>
            <a:custGeom>
              <a:avLst/>
              <a:gdLst/>
              <a:ahLst/>
              <a:cxnLst/>
              <a:rect l="l" t="t" r="r" b="b"/>
              <a:pathLst>
                <a:path w="3047365" h="0">
                  <a:moveTo>
                    <a:pt x="0" y="0"/>
                  </a:moveTo>
                  <a:lnTo>
                    <a:pt x="30470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7" name="object 357" descr=""/>
            <p:cNvSpPr/>
            <p:nvPr/>
          </p:nvSpPr>
          <p:spPr>
            <a:xfrm>
              <a:off x="4150190" y="311369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8" name="object 358" descr=""/>
            <p:cNvSpPr/>
            <p:nvPr/>
          </p:nvSpPr>
          <p:spPr>
            <a:xfrm>
              <a:off x="4145109" y="2048159"/>
              <a:ext cx="0" cy="1061085"/>
            </a:xfrm>
            <a:custGeom>
              <a:avLst/>
              <a:gdLst/>
              <a:ahLst/>
              <a:cxnLst/>
              <a:rect l="l" t="t" r="r" b="b"/>
              <a:pathLst>
                <a:path w="0" h="1061085">
                  <a:moveTo>
                    <a:pt x="0" y="0"/>
                  </a:moveTo>
                  <a:lnTo>
                    <a:pt x="0" y="106045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9" name="object 359" descr=""/>
            <p:cNvSpPr/>
            <p:nvPr/>
          </p:nvSpPr>
          <p:spPr>
            <a:xfrm>
              <a:off x="1098069" y="1059304"/>
              <a:ext cx="0" cy="2049780"/>
            </a:xfrm>
            <a:custGeom>
              <a:avLst/>
              <a:gdLst/>
              <a:ahLst/>
              <a:cxnLst/>
              <a:rect l="l" t="t" r="r" b="b"/>
              <a:pathLst>
                <a:path w="0" h="2049780">
                  <a:moveTo>
                    <a:pt x="0" y="20493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0" name="object 360" descr=""/>
            <p:cNvSpPr/>
            <p:nvPr/>
          </p:nvSpPr>
          <p:spPr>
            <a:xfrm>
              <a:off x="1103151" y="106438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1" name="object 361" descr=""/>
            <p:cNvSpPr/>
            <p:nvPr/>
          </p:nvSpPr>
          <p:spPr>
            <a:xfrm>
              <a:off x="1098069" y="1528195"/>
              <a:ext cx="1243330" cy="1071245"/>
            </a:xfrm>
            <a:custGeom>
              <a:avLst/>
              <a:gdLst/>
              <a:ahLst/>
              <a:cxnLst/>
              <a:rect l="l" t="t" r="r" b="b"/>
              <a:pathLst>
                <a:path w="1243330" h="1071245">
                  <a:moveTo>
                    <a:pt x="0" y="1050324"/>
                  </a:moveTo>
                  <a:lnTo>
                    <a:pt x="0" y="1050324"/>
                  </a:lnTo>
                  <a:lnTo>
                    <a:pt x="112066" y="1050324"/>
                  </a:lnTo>
                  <a:lnTo>
                    <a:pt x="122473" y="1039916"/>
                  </a:lnTo>
                  <a:lnTo>
                    <a:pt x="244702" y="1039916"/>
                  </a:lnTo>
                  <a:lnTo>
                    <a:pt x="254875" y="1070631"/>
                  </a:lnTo>
                  <a:lnTo>
                    <a:pt x="377104" y="1070631"/>
                  </a:lnTo>
                  <a:lnTo>
                    <a:pt x="377104" y="1029763"/>
                  </a:lnTo>
                  <a:lnTo>
                    <a:pt x="489140" y="1029763"/>
                  </a:lnTo>
                  <a:lnTo>
                    <a:pt x="499303" y="1019609"/>
                  </a:lnTo>
                  <a:lnTo>
                    <a:pt x="631928" y="1019609"/>
                  </a:lnTo>
                  <a:lnTo>
                    <a:pt x="631928" y="927933"/>
                  </a:lnTo>
                  <a:lnTo>
                    <a:pt x="754188" y="927933"/>
                  </a:lnTo>
                  <a:lnTo>
                    <a:pt x="754188" y="825890"/>
                  </a:lnTo>
                  <a:lnTo>
                    <a:pt x="1009074" y="825890"/>
                  </a:lnTo>
                  <a:lnTo>
                    <a:pt x="1009074" y="244802"/>
                  </a:lnTo>
                  <a:lnTo>
                    <a:pt x="1141496" y="244802"/>
                  </a:lnTo>
                  <a:lnTo>
                    <a:pt x="1141496" y="0"/>
                  </a:lnTo>
                  <a:lnTo>
                    <a:pt x="1233165" y="0"/>
                  </a:lnTo>
                  <a:lnTo>
                    <a:pt x="1243328" y="0"/>
                  </a:lnTo>
                </a:path>
              </a:pathLst>
            </a:custGeom>
            <a:ln w="2031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2" name="object 362" descr=""/>
            <p:cNvSpPr/>
            <p:nvPr/>
          </p:nvSpPr>
          <p:spPr>
            <a:xfrm>
              <a:off x="2341398" y="1293851"/>
              <a:ext cx="1223010" cy="1610995"/>
            </a:xfrm>
            <a:custGeom>
              <a:avLst/>
              <a:gdLst/>
              <a:ahLst/>
              <a:cxnLst/>
              <a:rect l="l" t="t" r="r" b="b"/>
              <a:pathLst>
                <a:path w="1223010" h="1610995">
                  <a:moveTo>
                    <a:pt x="0" y="234344"/>
                  </a:moveTo>
                  <a:lnTo>
                    <a:pt x="10162" y="234344"/>
                  </a:lnTo>
                  <a:lnTo>
                    <a:pt x="20325" y="234344"/>
                  </a:lnTo>
                  <a:lnTo>
                    <a:pt x="20325" y="0"/>
                  </a:lnTo>
                  <a:lnTo>
                    <a:pt x="152748" y="0"/>
                  </a:lnTo>
                  <a:lnTo>
                    <a:pt x="152748" y="163066"/>
                  </a:lnTo>
                  <a:lnTo>
                    <a:pt x="275211" y="163066"/>
                  </a:lnTo>
                  <a:lnTo>
                    <a:pt x="275211" y="448685"/>
                  </a:lnTo>
                  <a:lnTo>
                    <a:pt x="397470" y="448685"/>
                  </a:lnTo>
                  <a:lnTo>
                    <a:pt x="407633" y="672774"/>
                  </a:lnTo>
                  <a:lnTo>
                    <a:pt x="529893" y="672774"/>
                  </a:lnTo>
                  <a:lnTo>
                    <a:pt x="529893" y="1060234"/>
                  </a:lnTo>
                  <a:lnTo>
                    <a:pt x="906936" y="1060234"/>
                  </a:lnTo>
                  <a:lnTo>
                    <a:pt x="906936" y="1407028"/>
                  </a:lnTo>
                  <a:lnTo>
                    <a:pt x="1039359" y="1407028"/>
                  </a:lnTo>
                  <a:lnTo>
                    <a:pt x="1039359" y="1610902"/>
                  </a:lnTo>
                  <a:lnTo>
                    <a:pt x="1161822" y="1610902"/>
                  </a:lnTo>
                  <a:lnTo>
                    <a:pt x="1161822" y="1060234"/>
                  </a:lnTo>
                  <a:lnTo>
                    <a:pt x="1212636" y="1060234"/>
                  </a:lnTo>
                  <a:lnTo>
                    <a:pt x="1222799" y="1060234"/>
                  </a:lnTo>
                </a:path>
              </a:pathLst>
            </a:custGeom>
            <a:ln w="203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3" name="object 363" descr=""/>
            <p:cNvSpPr/>
            <p:nvPr/>
          </p:nvSpPr>
          <p:spPr>
            <a:xfrm>
              <a:off x="3564198" y="2354085"/>
              <a:ext cx="581025" cy="214629"/>
            </a:xfrm>
            <a:custGeom>
              <a:avLst/>
              <a:gdLst/>
              <a:ahLst/>
              <a:cxnLst/>
              <a:rect l="l" t="t" r="r" b="b"/>
              <a:pathLst>
                <a:path w="581025" h="214630">
                  <a:moveTo>
                    <a:pt x="0" y="0"/>
                  </a:moveTo>
                  <a:lnTo>
                    <a:pt x="0" y="0"/>
                  </a:lnTo>
                  <a:lnTo>
                    <a:pt x="326025" y="0"/>
                  </a:lnTo>
                  <a:lnTo>
                    <a:pt x="326025" y="132534"/>
                  </a:lnTo>
                  <a:lnTo>
                    <a:pt x="448488" y="132534"/>
                  </a:lnTo>
                  <a:lnTo>
                    <a:pt x="448488" y="214026"/>
                  </a:lnTo>
                  <a:lnTo>
                    <a:pt x="570748" y="214026"/>
                  </a:lnTo>
                  <a:lnTo>
                    <a:pt x="580911" y="214026"/>
                  </a:lnTo>
                </a:path>
              </a:pathLst>
            </a:custGeom>
            <a:ln w="2031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4" name="object 364" descr=""/>
            <p:cNvSpPr/>
            <p:nvPr/>
          </p:nvSpPr>
          <p:spPr>
            <a:xfrm>
              <a:off x="1098069" y="2119538"/>
              <a:ext cx="1263650" cy="234950"/>
            </a:xfrm>
            <a:custGeom>
              <a:avLst/>
              <a:gdLst/>
              <a:ahLst/>
              <a:cxnLst/>
              <a:rect l="l" t="t" r="r" b="b"/>
              <a:pathLst>
                <a:path w="1263650" h="234950">
                  <a:moveTo>
                    <a:pt x="0" y="234547"/>
                  </a:moveTo>
                  <a:lnTo>
                    <a:pt x="0" y="234547"/>
                  </a:lnTo>
                  <a:lnTo>
                    <a:pt x="754188" y="234547"/>
                  </a:lnTo>
                  <a:lnTo>
                    <a:pt x="754188" y="142860"/>
                  </a:lnTo>
                  <a:lnTo>
                    <a:pt x="886611" y="142860"/>
                  </a:lnTo>
                  <a:lnTo>
                    <a:pt x="886611" y="0"/>
                  </a:lnTo>
                  <a:lnTo>
                    <a:pt x="1009074" y="0"/>
                  </a:lnTo>
                  <a:lnTo>
                    <a:pt x="1009074" y="234547"/>
                  </a:lnTo>
                  <a:lnTo>
                    <a:pt x="1253491" y="234547"/>
                  </a:lnTo>
                  <a:lnTo>
                    <a:pt x="1263654" y="234547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5" name="object 365" descr=""/>
            <p:cNvSpPr/>
            <p:nvPr/>
          </p:nvSpPr>
          <p:spPr>
            <a:xfrm>
              <a:off x="2361724" y="2027851"/>
              <a:ext cx="1223010" cy="662940"/>
            </a:xfrm>
            <a:custGeom>
              <a:avLst/>
              <a:gdLst/>
              <a:ahLst/>
              <a:cxnLst/>
              <a:rect l="l" t="t" r="r" b="b"/>
              <a:pathLst>
                <a:path w="1223010" h="662939">
                  <a:moveTo>
                    <a:pt x="0" y="326233"/>
                  </a:moveTo>
                  <a:lnTo>
                    <a:pt x="0" y="326233"/>
                  </a:lnTo>
                  <a:lnTo>
                    <a:pt x="132422" y="326233"/>
                  </a:lnTo>
                  <a:lnTo>
                    <a:pt x="132422" y="40918"/>
                  </a:lnTo>
                  <a:lnTo>
                    <a:pt x="254885" y="40918"/>
                  </a:lnTo>
                  <a:lnTo>
                    <a:pt x="254885" y="142657"/>
                  </a:lnTo>
                  <a:lnTo>
                    <a:pt x="377145" y="142657"/>
                  </a:lnTo>
                  <a:lnTo>
                    <a:pt x="387308" y="30765"/>
                  </a:lnTo>
                  <a:lnTo>
                    <a:pt x="509567" y="30765"/>
                  </a:lnTo>
                  <a:lnTo>
                    <a:pt x="509567" y="0"/>
                  </a:lnTo>
                  <a:lnTo>
                    <a:pt x="631725" y="0"/>
                  </a:lnTo>
                  <a:lnTo>
                    <a:pt x="631725" y="244700"/>
                  </a:lnTo>
                  <a:lnTo>
                    <a:pt x="764453" y="244700"/>
                  </a:lnTo>
                  <a:lnTo>
                    <a:pt x="764453" y="203883"/>
                  </a:lnTo>
                  <a:lnTo>
                    <a:pt x="886611" y="203883"/>
                  </a:lnTo>
                  <a:lnTo>
                    <a:pt x="886611" y="326233"/>
                  </a:lnTo>
                  <a:lnTo>
                    <a:pt x="1141496" y="326233"/>
                  </a:lnTo>
                  <a:lnTo>
                    <a:pt x="1141496" y="662631"/>
                  </a:lnTo>
                  <a:lnTo>
                    <a:pt x="1212636" y="662631"/>
                  </a:lnTo>
                  <a:lnTo>
                    <a:pt x="1222799" y="662631"/>
                  </a:lnTo>
                </a:path>
              </a:pathLst>
            </a:custGeom>
            <a:ln w="2031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6" name="object 366" descr=""/>
            <p:cNvSpPr/>
            <p:nvPr/>
          </p:nvSpPr>
          <p:spPr>
            <a:xfrm>
              <a:off x="3584524" y="2354085"/>
              <a:ext cx="560705" cy="581660"/>
            </a:xfrm>
            <a:custGeom>
              <a:avLst/>
              <a:gdLst/>
              <a:ahLst/>
              <a:cxnLst/>
              <a:rect l="l" t="t" r="r" b="b"/>
              <a:pathLst>
                <a:path w="560704" h="581660">
                  <a:moveTo>
                    <a:pt x="0" y="336397"/>
                  </a:moveTo>
                  <a:lnTo>
                    <a:pt x="0" y="336397"/>
                  </a:lnTo>
                  <a:lnTo>
                    <a:pt x="51119" y="336397"/>
                  </a:lnTo>
                  <a:lnTo>
                    <a:pt x="51119" y="428297"/>
                  </a:lnTo>
                  <a:lnTo>
                    <a:pt x="173379" y="428297"/>
                  </a:lnTo>
                  <a:lnTo>
                    <a:pt x="173379" y="581128"/>
                  </a:lnTo>
                  <a:lnTo>
                    <a:pt x="305699" y="581128"/>
                  </a:lnTo>
                  <a:lnTo>
                    <a:pt x="305699" y="0"/>
                  </a:lnTo>
                  <a:lnTo>
                    <a:pt x="550422" y="0"/>
                  </a:lnTo>
                  <a:lnTo>
                    <a:pt x="560585" y="0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7" name="object 367" descr=""/>
            <p:cNvSpPr/>
            <p:nvPr/>
          </p:nvSpPr>
          <p:spPr>
            <a:xfrm>
              <a:off x="1098069" y="2354085"/>
              <a:ext cx="1294765" cy="0"/>
            </a:xfrm>
            <a:custGeom>
              <a:avLst/>
              <a:gdLst/>
              <a:ahLst/>
              <a:cxnLst/>
              <a:rect l="l" t="t" r="r" b="b"/>
              <a:pathLst>
                <a:path w="1294764" h="0">
                  <a:moveTo>
                    <a:pt x="0" y="0"/>
                  </a:moveTo>
                  <a:lnTo>
                    <a:pt x="0" y="0"/>
                  </a:lnTo>
                  <a:lnTo>
                    <a:pt x="1283980" y="0"/>
                  </a:lnTo>
                  <a:lnTo>
                    <a:pt x="1294143" y="0"/>
                  </a:lnTo>
                </a:path>
              </a:pathLst>
            </a:custGeom>
            <a:ln w="20311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8" name="object 368" descr=""/>
            <p:cNvSpPr/>
            <p:nvPr/>
          </p:nvSpPr>
          <p:spPr>
            <a:xfrm>
              <a:off x="2392212" y="1956472"/>
              <a:ext cx="1264285" cy="642620"/>
            </a:xfrm>
            <a:custGeom>
              <a:avLst/>
              <a:gdLst/>
              <a:ahLst/>
              <a:cxnLst/>
              <a:rect l="l" t="t" r="r" b="b"/>
              <a:pathLst>
                <a:path w="1264285" h="642619">
                  <a:moveTo>
                    <a:pt x="0" y="397613"/>
                  </a:moveTo>
                  <a:lnTo>
                    <a:pt x="0" y="397613"/>
                  </a:lnTo>
                  <a:lnTo>
                    <a:pt x="224396" y="397613"/>
                  </a:lnTo>
                  <a:lnTo>
                    <a:pt x="224396" y="0"/>
                  </a:lnTo>
                  <a:lnTo>
                    <a:pt x="733964" y="0"/>
                  </a:lnTo>
                  <a:lnTo>
                    <a:pt x="733964" y="397613"/>
                  </a:lnTo>
                  <a:lnTo>
                    <a:pt x="1111007" y="397613"/>
                  </a:lnTo>
                  <a:lnTo>
                    <a:pt x="1111007" y="642354"/>
                  </a:lnTo>
                  <a:lnTo>
                    <a:pt x="1253593" y="642354"/>
                  </a:lnTo>
                  <a:lnTo>
                    <a:pt x="1263756" y="642354"/>
                  </a:lnTo>
                </a:path>
              </a:pathLst>
            </a:custGeom>
            <a:ln w="2031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9" name="object 369" descr=""/>
            <p:cNvSpPr/>
            <p:nvPr/>
          </p:nvSpPr>
          <p:spPr>
            <a:xfrm>
              <a:off x="3655969" y="2354085"/>
              <a:ext cx="489584" cy="245110"/>
            </a:xfrm>
            <a:custGeom>
              <a:avLst/>
              <a:gdLst/>
              <a:ahLst/>
              <a:cxnLst/>
              <a:rect l="l" t="t" r="r" b="b"/>
              <a:pathLst>
                <a:path w="489585" h="245110">
                  <a:moveTo>
                    <a:pt x="0" y="244741"/>
                  </a:moveTo>
                  <a:lnTo>
                    <a:pt x="0" y="244741"/>
                  </a:lnTo>
                  <a:lnTo>
                    <a:pt x="101933" y="244741"/>
                  </a:lnTo>
                  <a:lnTo>
                    <a:pt x="101933" y="0"/>
                  </a:lnTo>
                  <a:lnTo>
                    <a:pt x="478977" y="0"/>
                  </a:lnTo>
                  <a:lnTo>
                    <a:pt x="489140" y="0"/>
                  </a:lnTo>
                </a:path>
              </a:pathLst>
            </a:custGeom>
            <a:ln w="2031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0" name="object 370" descr=""/>
            <p:cNvSpPr/>
            <p:nvPr/>
          </p:nvSpPr>
          <p:spPr>
            <a:xfrm>
              <a:off x="1098069" y="1528195"/>
              <a:ext cx="1233170" cy="1071245"/>
            </a:xfrm>
            <a:custGeom>
              <a:avLst/>
              <a:gdLst/>
              <a:ahLst/>
              <a:cxnLst/>
              <a:rect l="l" t="t" r="r" b="b"/>
              <a:pathLst>
                <a:path w="1233170" h="1071245">
                  <a:moveTo>
                    <a:pt x="0" y="1050324"/>
                  </a:moveTo>
                  <a:lnTo>
                    <a:pt x="0" y="1050324"/>
                  </a:lnTo>
                  <a:lnTo>
                    <a:pt x="112066" y="1050324"/>
                  </a:lnTo>
                  <a:lnTo>
                    <a:pt x="122473" y="1039916"/>
                  </a:lnTo>
                  <a:lnTo>
                    <a:pt x="244702" y="1039916"/>
                  </a:lnTo>
                  <a:lnTo>
                    <a:pt x="254875" y="1070631"/>
                  </a:lnTo>
                  <a:lnTo>
                    <a:pt x="377104" y="1070631"/>
                  </a:lnTo>
                  <a:lnTo>
                    <a:pt x="377104" y="1029763"/>
                  </a:lnTo>
                  <a:lnTo>
                    <a:pt x="489140" y="1029763"/>
                  </a:lnTo>
                  <a:lnTo>
                    <a:pt x="499303" y="1019609"/>
                  </a:lnTo>
                  <a:lnTo>
                    <a:pt x="631928" y="1019609"/>
                  </a:lnTo>
                  <a:lnTo>
                    <a:pt x="631928" y="927933"/>
                  </a:lnTo>
                  <a:lnTo>
                    <a:pt x="754188" y="927933"/>
                  </a:lnTo>
                  <a:lnTo>
                    <a:pt x="754188" y="734203"/>
                  </a:lnTo>
                  <a:lnTo>
                    <a:pt x="886611" y="734203"/>
                  </a:lnTo>
                  <a:lnTo>
                    <a:pt x="886611" y="591343"/>
                  </a:lnTo>
                  <a:lnTo>
                    <a:pt x="1009074" y="591343"/>
                  </a:lnTo>
                  <a:lnTo>
                    <a:pt x="1009074" y="244802"/>
                  </a:lnTo>
                  <a:lnTo>
                    <a:pt x="1141496" y="244802"/>
                  </a:lnTo>
                  <a:lnTo>
                    <a:pt x="1141496" y="0"/>
                  </a:lnTo>
                  <a:lnTo>
                    <a:pt x="1223003" y="0"/>
                  </a:lnTo>
                  <a:lnTo>
                    <a:pt x="1233165" y="0"/>
                  </a:lnTo>
                </a:path>
              </a:pathLst>
            </a:custGeom>
            <a:ln w="203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1" name="object 371" descr=""/>
            <p:cNvSpPr/>
            <p:nvPr/>
          </p:nvSpPr>
          <p:spPr>
            <a:xfrm>
              <a:off x="2331235" y="1171501"/>
              <a:ext cx="1212850" cy="1764030"/>
            </a:xfrm>
            <a:custGeom>
              <a:avLst/>
              <a:gdLst/>
              <a:ahLst/>
              <a:cxnLst/>
              <a:rect l="l" t="t" r="r" b="b"/>
              <a:pathLst>
                <a:path w="1212850" h="1764030">
                  <a:moveTo>
                    <a:pt x="0" y="356694"/>
                  </a:moveTo>
                  <a:lnTo>
                    <a:pt x="10162" y="356694"/>
                  </a:lnTo>
                  <a:lnTo>
                    <a:pt x="20325" y="356694"/>
                  </a:lnTo>
                  <a:lnTo>
                    <a:pt x="30488" y="356694"/>
                  </a:lnTo>
                  <a:lnTo>
                    <a:pt x="30488" y="122350"/>
                  </a:lnTo>
                  <a:lnTo>
                    <a:pt x="162911" y="122350"/>
                  </a:lnTo>
                  <a:lnTo>
                    <a:pt x="162911" y="0"/>
                  </a:lnTo>
                  <a:lnTo>
                    <a:pt x="407633" y="0"/>
                  </a:lnTo>
                  <a:lnTo>
                    <a:pt x="417796" y="111993"/>
                  </a:lnTo>
                  <a:lnTo>
                    <a:pt x="540056" y="111993"/>
                  </a:lnTo>
                  <a:lnTo>
                    <a:pt x="540056" y="458737"/>
                  </a:lnTo>
                  <a:lnTo>
                    <a:pt x="662214" y="458737"/>
                  </a:lnTo>
                  <a:lnTo>
                    <a:pt x="662214" y="713693"/>
                  </a:lnTo>
                  <a:lnTo>
                    <a:pt x="794941" y="713693"/>
                  </a:lnTo>
                  <a:lnTo>
                    <a:pt x="794941" y="1060234"/>
                  </a:lnTo>
                  <a:lnTo>
                    <a:pt x="917099" y="1060234"/>
                  </a:lnTo>
                  <a:lnTo>
                    <a:pt x="917099" y="1529379"/>
                  </a:lnTo>
                  <a:lnTo>
                    <a:pt x="1049522" y="1529379"/>
                  </a:lnTo>
                  <a:lnTo>
                    <a:pt x="1049522" y="1733252"/>
                  </a:lnTo>
                  <a:lnTo>
                    <a:pt x="1171985" y="1733252"/>
                  </a:lnTo>
                  <a:lnTo>
                    <a:pt x="1171985" y="1763713"/>
                  </a:lnTo>
                  <a:lnTo>
                    <a:pt x="1182148" y="1763713"/>
                  </a:lnTo>
                  <a:lnTo>
                    <a:pt x="1192311" y="1763713"/>
                  </a:lnTo>
                  <a:lnTo>
                    <a:pt x="1202473" y="1763713"/>
                  </a:lnTo>
                  <a:lnTo>
                    <a:pt x="1212636" y="1763713"/>
                  </a:lnTo>
                </a:path>
              </a:pathLst>
            </a:custGeom>
            <a:ln w="203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2" name="object 372" descr=""/>
            <p:cNvSpPr/>
            <p:nvPr/>
          </p:nvSpPr>
          <p:spPr>
            <a:xfrm>
              <a:off x="3543872" y="2486620"/>
              <a:ext cx="601345" cy="551180"/>
            </a:xfrm>
            <a:custGeom>
              <a:avLst/>
              <a:gdLst/>
              <a:ahLst/>
              <a:cxnLst/>
              <a:rect l="l" t="t" r="r" b="b"/>
              <a:pathLst>
                <a:path w="601345" h="551180">
                  <a:moveTo>
                    <a:pt x="0" y="448594"/>
                  </a:moveTo>
                  <a:lnTo>
                    <a:pt x="0" y="448594"/>
                  </a:lnTo>
                  <a:lnTo>
                    <a:pt x="91770" y="448594"/>
                  </a:lnTo>
                  <a:lnTo>
                    <a:pt x="91770" y="550657"/>
                  </a:lnTo>
                  <a:lnTo>
                    <a:pt x="214030" y="550657"/>
                  </a:lnTo>
                  <a:lnTo>
                    <a:pt x="214030" y="448594"/>
                  </a:lnTo>
                  <a:lnTo>
                    <a:pt x="346351" y="448594"/>
                  </a:lnTo>
                  <a:lnTo>
                    <a:pt x="346351" y="0"/>
                  </a:lnTo>
                  <a:lnTo>
                    <a:pt x="468814" y="0"/>
                  </a:lnTo>
                  <a:lnTo>
                    <a:pt x="468814" y="81492"/>
                  </a:lnTo>
                  <a:lnTo>
                    <a:pt x="591074" y="81492"/>
                  </a:lnTo>
                  <a:lnTo>
                    <a:pt x="601236" y="81492"/>
                  </a:lnTo>
                </a:path>
              </a:pathLst>
            </a:custGeom>
            <a:ln w="203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3" name="object 373" descr=""/>
            <p:cNvSpPr/>
            <p:nvPr/>
          </p:nvSpPr>
          <p:spPr>
            <a:xfrm>
              <a:off x="1118649" y="235408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5" h="0">
                  <a:moveTo>
                    <a:pt x="0" y="0"/>
                  </a:moveTo>
                  <a:lnTo>
                    <a:pt x="81323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4" name="object 374" descr=""/>
            <p:cNvSpPr/>
            <p:nvPr/>
          </p:nvSpPr>
          <p:spPr>
            <a:xfrm>
              <a:off x="1205054" y="23591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5" name="object 375" descr=""/>
            <p:cNvSpPr/>
            <p:nvPr/>
          </p:nvSpPr>
          <p:spPr>
            <a:xfrm>
              <a:off x="1159311" y="2313471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533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6" name="object 376" descr=""/>
            <p:cNvSpPr/>
            <p:nvPr/>
          </p:nvSpPr>
          <p:spPr>
            <a:xfrm>
              <a:off x="1164392" y="240008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7" name="object 377" descr=""/>
            <p:cNvSpPr/>
            <p:nvPr/>
          </p:nvSpPr>
          <p:spPr>
            <a:xfrm>
              <a:off x="1240878" y="235408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5" h="0">
                  <a:moveTo>
                    <a:pt x="0" y="0"/>
                  </a:moveTo>
                  <a:lnTo>
                    <a:pt x="81567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8" name="object 378" descr=""/>
            <p:cNvSpPr/>
            <p:nvPr/>
          </p:nvSpPr>
          <p:spPr>
            <a:xfrm>
              <a:off x="1327527" y="23591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9" name="object 379" descr=""/>
            <p:cNvSpPr/>
            <p:nvPr/>
          </p:nvSpPr>
          <p:spPr>
            <a:xfrm>
              <a:off x="1281540" y="2313471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533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0" name="object 380" descr=""/>
            <p:cNvSpPr/>
            <p:nvPr/>
          </p:nvSpPr>
          <p:spPr>
            <a:xfrm>
              <a:off x="1286621" y="240008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1" name="object 381" descr=""/>
            <p:cNvSpPr/>
            <p:nvPr/>
          </p:nvSpPr>
          <p:spPr>
            <a:xfrm>
              <a:off x="1373270" y="235408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5" h="0">
                  <a:moveTo>
                    <a:pt x="0" y="0"/>
                  </a:moveTo>
                  <a:lnTo>
                    <a:pt x="81567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2" name="object 382" descr=""/>
            <p:cNvSpPr/>
            <p:nvPr/>
          </p:nvSpPr>
          <p:spPr>
            <a:xfrm>
              <a:off x="1459919" y="235916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173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3" name="object 383" descr=""/>
            <p:cNvSpPr/>
            <p:nvPr/>
          </p:nvSpPr>
          <p:spPr>
            <a:xfrm>
              <a:off x="1414176" y="2313471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533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4" name="object 384" descr=""/>
            <p:cNvSpPr/>
            <p:nvPr/>
          </p:nvSpPr>
          <p:spPr>
            <a:xfrm>
              <a:off x="1419257" y="240008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173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5" name="object 385" descr=""/>
            <p:cNvSpPr/>
            <p:nvPr/>
          </p:nvSpPr>
          <p:spPr>
            <a:xfrm>
              <a:off x="1495540" y="235408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5" h="0">
                  <a:moveTo>
                    <a:pt x="0" y="0"/>
                  </a:moveTo>
                  <a:lnTo>
                    <a:pt x="81506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6" name="object 386" descr=""/>
            <p:cNvSpPr/>
            <p:nvPr/>
          </p:nvSpPr>
          <p:spPr>
            <a:xfrm>
              <a:off x="1582128" y="23591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7" name="object 387" descr=""/>
            <p:cNvSpPr/>
            <p:nvPr/>
          </p:nvSpPr>
          <p:spPr>
            <a:xfrm>
              <a:off x="1536395" y="2313471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533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8" name="object 388" descr=""/>
            <p:cNvSpPr/>
            <p:nvPr/>
          </p:nvSpPr>
          <p:spPr>
            <a:xfrm>
              <a:off x="1541476" y="240008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9" name="object 389" descr=""/>
            <p:cNvSpPr/>
            <p:nvPr/>
          </p:nvSpPr>
          <p:spPr>
            <a:xfrm>
              <a:off x="1628166" y="235408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506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0" name="object 390" descr=""/>
            <p:cNvSpPr/>
            <p:nvPr/>
          </p:nvSpPr>
          <p:spPr>
            <a:xfrm>
              <a:off x="1714754" y="23591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1" name="object 391" descr=""/>
            <p:cNvSpPr/>
            <p:nvPr/>
          </p:nvSpPr>
          <p:spPr>
            <a:xfrm>
              <a:off x="1668817" y="2313471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533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2" name="object 392" descr=""/>
            <p:cNvSpPr/>
            <p:nvPr/>
          </p:nvSpPr>
          <p:spPr>
            <a:xfrm>
              <a:off x="1673899" y="240008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3" name="object 393" descr=""/>
            <p:cNvSpPr/>
            <p:nvPr/>
          </p:nvSpPr>
          <p:spPr>
            <a:xfrm>
              <a:off x="1750324" y="235408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608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4" name="object 394" descr=""/>
            <p:cNvSpPr/>
            <p:nvPr/>
          </p:nvSpPr>
          <p:spPr>
            <a:xfrm>
              <a:off x="1837013" y="23591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5" name="object 395" descr=""/>
            <p:cNvSpPr/>
            <p:nvPr/>
          </p:nvSpPr>
          <p:spPr>
            <a:xfrm>
              <a:off x="1791077" y="2313471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533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6" name="object 396" descr=""/>
            <p:cNvSpPr/>
            <p:nvPr/>
          </p:nvSpPr>
          <p:spPr>
            <a:xfrm>
              <a:off x="1796159" y="240008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7" name="object 397" descr=""/>
            <p:cNvSpPr/>
            <p:nvPr/>
          </p:nvSpPr>
          <p:spPr>
            <a:xfrm>
              <a:off x="1872584" y="2262399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608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8" name="object 398" descr=""/>
            <p:cNvSpPr/>
            <p:nvPr/>
          </p:nvSpPr>
          <p:spPr>
            <a:xfrm>
              <a:off x="1959273" y="226747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9" name="object 399" descr=""/>
            <p:cNvSpPr/>
            <p:nvPr/>
          </p:nvSpPr>
          <p:spPr>
            <a:xfrm>
              <a:off x="1913540" y="2221581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533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0" name="object 400" descr=""/>
            <p:cNvSpPr/>
            <p:nvPr/>
          </p:nvSpPr>
          <p:spPr>
            <a:xfrm>
              <a:off x="1918621" y="230819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1" name="object 401" descr=""/>
            <p:cNvSpPr/>
            <p:nvPr/>
          </p:nvSpPr>
          <p:spPr>
            <a:xfrm>
              <a:off x="2005006" y="2119538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608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2" name="object 402" descr=""/>
            <p:cNvSpPr/>
            <p:nvPr/>
          </p:nvSpPr>
          <p:spPr>
            <a:xfrm>
              <a:off x="2091696" y="212461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3" name="object 403" descr=""/>
            <p:cNvSpPr/>
            <p:nvPr/>
          </p:nvSpPr>
          <p:spPr>
            <a:xfrm>
              <a:off x="2045861" y="2078924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431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4" name="object 404" descr=""/>
            <p:cNvSpPr/>
            <p:nvPr/>
          </p:nvSpPr>
          <p:spPr>
            <a:xfrm>
              <a:off x="2050942" y="216543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5" name="object 405" descr=""/>
            <p:cNvSpPr/>
            <p:nvPr/>
          </p:nvSpPr>
          <p:spPr>
            <a:xfrm>
              <a:off x="2127469" y="235408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608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6" name="object 406" descr=""/>
            <p:cNvSpPr/>
            <p:nvPr/>
          </p:nvSpPr>
          <p:spPr>
            <a:xfrm>
              <a:off x="2214159" y="23591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7" name="object 407" descr=""/>
            <p:cNvSpPr/>
            <p:nvPr/>
          </p:nvSpPr>
          <p:spPr>
            <a:xfrm>
              <a:off x="2168121" y="2313471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533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8" name="object 408" descr=""/>
            <p:cNvSpPr/>
            <p:nvPr/>
          </p:nvSpPr>
          <p:spPr>
            <a:xfrm>
              <a:off x="2173202" y="240008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9" name="object 409" descr=""/>
            <p:cNvSpPr/>
            <p:nvPr/>
          </p:nvSpPr>
          <p:spPr>
            <a:xfrm>
              <a:off x="2259892" y="235408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506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0" name="object 410" descr=""/>
            <p:cNvSpPr/>
            <p:nvPr/>
          </p:nvSpPr>
          <p:spPr>
            <a:xfrm>
              <a:off x="2346479" y="23591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1" name="object 411" descr=""/>
            <p:cNvSpPr/>
            <p:nvPr/>
          </p:nvSpPr>
          <p:spPr>
            <a:xfrm>
              <a:off x="2300543" y="2313471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533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2" name="object 412" descr=""/>
            <p:cNvSpPr/>
            <p:nvPr/>
          </p:nvSpPr>
          <p:spPr>
            <a:xfrm>
              <a:off x="2305625" y="240008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366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3" name="object 413" descr=""/>
            <p:cNvSpPr/>
            <p:nvPr/>
          </p:nvSpPr>
          <p:spPr>
            <a:xfrm>
              <a:off x="2382050" y="235408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608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4" name="object 414" descr=""/>
            <p:cNvSpPr/>
            <p:nvPr/>
          </p:nvSpPr>
          <p:spPr>
            <a:xfrm>
              <a:off x="2468739" y="23591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5" name="object 415" descr=""/>
            <p:cNvSpPr/>
            <p:nvPr/>
          </p:nvSpPr>
          <p:spPr>
            <a:xfrm>
              <a:off x="2423006" y="2313471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533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6" name="object 416" descr=""/>
            <p:cNvSpPr/>
            <p:nvPr/>
          </p:nvSpPr>
          <p:spPr>
            <a:xfrm>
              <a:off x="2428088" y="240008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7" name="object 417" descr=""/>
            <p:cNvSpPr/>
            <p:nvPr/>
          </p:nvSpPr>
          <p:spPr>
            <a:xfrm>
              <a:off x="2514777" y="2068770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303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8" name="object 418" descr=""/>
            <p:cNvSpPr/>
            <p:nvPr/>
          </p:nvSpPr>
          <p:spPr>
            <a:xfrm>
              <a:off x="2601162" y="207384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366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9" name="object 419" descr=""/>
            <p:cNvSpPr/>
            <p:nvPr/>
          </p:nvSpPr>
          <p:spPr>
            <a:xfrm>
              <a:off x="2555429" y="2027851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533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0" name="object 420" descr=""/>
            <p:cNvSpPr/>
            <p:nvPr/>
          </p:nvSpPr>
          <p:spPr>
            <a:xfrm>
              <a:off x="2560510" y="211446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1" name="object 421" descr=""/>
            <p:cNvSpPr/>
            <p:nvPr/>
          </p:nvSpPr>
          <p:spPr>
            <a:xfrm>
              <a:off x="2636935" y="2170509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608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2" name="object 422" descr=""/>
            <p:cNvSpPr/>
            <p:nvPr/>
          </p:nvSpPr>
          <p:spPr>
            <a:xfrm>
              <a:off x="2723625" y="21755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3" name="object 423" descr=""/>
            <p:cNvSpPr/>
            <p:nvPr/>
          </p:nvSpPr>
          <p:spPr>
            <a:xfrm>
              <a:off x="2677587" y="2129895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533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4" name="object 424" descr=""/>
            <p:cNvSpPr/>
            <p:nvPr/>
          </p:nvSpPr>
          <p:spPr>
            <a:xfrm>
              <a:off x="2682668" y="221650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5" name="object 425" descr=""/>
            <p:cNvSpPr/>
            <p:nvPr/>
          </p:nvSpPr>
          <p:spPr>
            <a:xfrm>
              <a:off x="2769357" y="2058617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608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6" name="object 426" descr=""/>
            <p:cNvSpPr/>
            <p:nvPr/>
          </p:nvSpPr>
          <p:spPr>
            <a:xfrm>
              <a:off x="2856047" y="206369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7" name="object 427" descr=""/>
            <p:cNvSpPr/>
            <p:nvPr/>
          </p:nvSpPr>
          <p:spPr>
            <a:xfrm>
              <a:off x="2810314" y="2017698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533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8" name="object 428" descr=""/>
            <p:cNvSpPr/>
            <p:nvPr/>
          </p:nvSpPr>
          <p:spPr>
            <a:xfrm>
              <a:off x="2815396" y="210430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9" name="object 429" descr=""/>
            <p:cNvSpPr/>
            <p:nvPr/>
          </p:nvSpPr>
          <p:spPr>
            <a:xfrm>
              <a:off x="2891617" y="2027851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506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0" name="object 430" descr=""/>
            <p:cNvSpPr/>
            <p:nvPr/>
          </p:nvSpPr>
          <p:spPr>
            <a:xfrm>
              <a:off x="2978205" y="20329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1" name="object 431" descr=""/>
            <p:cNvSpPr/>
            <p:nvPr/>
          </p:nvSpPr>
          <p:spPr>
            <a:xfrm>
              <a:off x="2932472" y="1987034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736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2" name="object 432" descr=""/>
            <p:cNvSpPr/>
            <p:nvPr/>
          </p:nvSpPr>
          <p:spPr>
            <a:xfrm>
              <a:off x="2937554" y="207384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3" name="object 433" descr=""/>
            <p:cNvSpPr/>
            <p:nvPr/>
          </p:nvSpPr>
          <p:spPr>
            <a:xfrm>
              <a:off x="3024243" y="2272552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608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4" name="object 434" descr=""/>
            <p:cNvSpPr/>
            <p:nvPr/>
          </p:nvSpPr>
          <p:spPr>
            <a:xfrm>
              <a:off x="3110933" y="227762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5" name="object 435" descr=""/>
            <p:cNvSpPr/>
            <p:nvPr/>
          </p:nvSpPr>
          <p:spPr>
            <a:xfrm>
              <a:off x="3064895" y="2231735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736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6" name="object 436" descr=""/>
            <p:cNvSpPr/>
            <p:nvPr/>
          </p:nvSpPr>
          <p:spPr>
            <a:xfrm>
              <a:off x="3069976" y="23185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7" name="object 437" descr=""/>
            <p:cNvSpPr/>
            <p:nvPr/>
          </p:nvSpPr>
          <p:spPr>
            <a:xfrm>
              <a:off x="3146503" y="223173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506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8" name="object 438" descr=""/>
            <p:cNvSpPr/>
            <p:nvPr/>
          </p:nvSpPr>
          <p:spPr>
            <a:xfrm>
              <a:off x="3233091" y="223681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9" name="object 439" descr=""/>
            <p:cNvSpPr/>
            <p:nvPr/>
          </p:nvSpPr>
          <p:spPr>
            <a:xfrm>
              <a:off x="3187154" y="2191121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431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0" name="object 440" descr=""/>
            <p:cNvSpPr/>
            <p:nvPr/>
          </p:nvSpPr>
          <p:spPr>
            <a:xfrm>
              <a:off x="3192236" y="227762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1" name="object 441" descr=""/>
            <p:cNvSpPr/>
            <p:nvPr/>
          </p:nvSpPr>
          <p:spPr>
            <a:xfrm>
              <a:off x="3278824" y="235408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608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2" name="object 442" descr=""/>
            <p:cNvSpPr/>
            <p:nvPr/>
          </p:nvSpPr>
          <p:spPr>
            <a:xfrm>
              <a:off x="3365513" y="23591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3" name="object 443" descr=""/>
            <p:cNvSpPr/>
            <p:nvPr/>
          </p:nvSpPr>
          <p:spPr>
            <a:xfrm>
              <a:off x="3319780" y="2313471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533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4" name="object 444" descr=""/>
            <p:cNvSpPr/>
            <p:nvPr/>
          </p:nvSpPr>
          <p:spPr>
            <a:xfrm>
              <a:off x="3324862" y="240008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5" name="object 445" descr=""/>
            <p:cNvSpPr/>
            <p:nvPr/>
          </p:nvSpPr>
          <p:spPr>
            <a:xfrm>
              <a:off x="3401388" y="235408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303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6" name="object 446" descr=""/>
            <p:cNvSpPr/>
            <p:nvPr/>
          </p:nvSpPr>
          <p:spPr>
            <a:xfrm>
              <a:off x="3487773" y="23591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7" name="object 447" descr=""/>
            <p:cNvSpPr/>
            <p:nvPr/>
          </p:nvSpPr>
          <p:spPr>
            <a:xfrm>
              <a:off x="3442040" y="2313471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533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8" name="object 448" descr=""/>
            <p:cNvSpPr/>
            <p:nvPr/>
          </p:nvSpPr>
          <p:spPr>
            <a:xfrm>
              <a:off x="3447121" y="240008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9" name="object 449" descr=""/>
            <p:cNvSpPr/>
            <p:nvPr/>
          </p:nvSpPr>
          <p:spPr>
            <a:xfrm>
              <a:off x="3523546" y="2690483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608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0" name="object 450" descr=""/>
            <p:cNvSpPr/>
            <p:nvPr/>
          </p:nvSpPr>
          <p:spPr>
            <a:xfrm>
              <a:off x="3610236" y="269555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1" name="object 451" descr=""/>
            <p:cNvSpPr/>
            <p:nvPr/>
          </p:nvSpPr>
          <p:spPr>
            <a:xfrm>
              <a:off x="3564198" y="2649858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492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2" name="object 452" descr=""/>
            <p:cNvSpPr/>
            <p:nvPr/>
          </p:nvSpPr>
          <p:spPr>
            <a:xfrm>
              <a:off x="3569279" y="27364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3" name="object 453" descr=""/>
            <p:cNvSpPr/>
            <p:nvPr/>
          </p:nvSpPr>
          <p:spPr>
            <a:xfrm>
              <a:off x="3655969" y="2782382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608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4" name="object 454" descr=""/>
            <p:cNvSpPr/>
            <p:nvPr/>
          </p:nvSpPr>
          <p:spPr>
            <a:xfrm>
              <a:off x="3742658" y="278745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5" name="object 455" descr=""/>
            <p:cNvSpPr/>
            <p:nvPr/>
          </p:nvSpPr>
          <p:spPr>
            <a:xfrm>
              <a:off x="3696620" y="2741504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502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6" name="object 456" descr=""/>
            <p:cNvSpPr/>
            <p:nvPr/>
          </p:nvSpPr>
          <p:spPr>
            <a:xfrm>
              <a:off x="3701702" y="282808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366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7" name="object 457" descr=""/>
            <p:cNvSpPr/>
            <p:nvPr/>
          </p:nvSpPr>
          <p:spPr>
            <a:xfrm>
              <a:off x="3778228" y="2935214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506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8" name="object 458" descr=""/>
            <p:cNvSpPr/>
            <p:nvPr/>
          </p:nvSpPr>
          <p:spPr>
            <a:xfrm>
              <a:off x="3864816" y="294029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9" name="object 459" descr=""/>
            <p:cNvSpPr/>
            <p:nvPr/>
          </p:nvSpPr>
          <p:spPr>
            <a:xfrm>
              <a:off x="3819083" y="2894589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502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0" name="object 460" descr=""/>
            <p:cNvSpPr/>
            <p:nvPr/>
          </p:nvSpPr>
          <p:spPr>
            <a:xfrm>
              <a:off x="3824165" y="29811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1" name="object 461" descr=""/>
            <p:cNvSpPr/>
            <p:nvPr/>
          </p:nvSpPr>
          <p:spPr>
            <a:xfrm>
              <a:off x="3910854" y="235408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303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2" name="object 462" descr=""/>
            <p:cNvSpPr/>
            <p:nvPr/>
          </p:nvSpPr>
          <p:spPr>
            <a:xfrm>
              <a:off x="3997239" y="235916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366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3" name="object 463" descr=""/>
            <p:cNvSpPr/>
            <p:nvPr/>
          </p:nvSpPr>
          <p:spPr>
            <a:xfrm>
              <a:off x="3951506" y="2313471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533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4" name="object 464" descr=""/>
            <p:cNvSpPr/>
            <p:nvPr/>
          </p:nvSpPr>
          <p:spPr>
            <a:xfrm>
              <a:off x="3956587" y="240008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5" name="object 465" descr=""/>
            <p:cNvSpPr/>
            <p:nvPr/>
          </p:nvSpPr>
          <p:spPr>
            <a:xfrm>
              <a:off x="4033012" y="2354085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 h="0">
                  <a:moveTo>
                    <a:pt x="0" y="0"/>
                  </a:moveTo>
                  <a:lnTo>
                    <a:pt x="81608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6" name="object 466" descr=""/>
            <p:cNvSpPr/>
            <p:nvPr/>
          </p:nvSpPr>
          <p:spPr>
            <a:xfrm>
              <a:off x="4119702" y="23591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7" name="object 467" descr=""/>
            <p:cNvSpPr/>
            <p:nvPr/>
          </p:nvSpPr>
          <p:spPr>
            <a:xfrm>
              <a:off x="4073765" y="2313471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4">
                  <a:moveTo>
                    <a:pt x="0" y="0"/>
                  </a:moveTo>
                  <a:lnTo>
                    <a:pt x="0" y="81533"/>
                  </a:lnTo>
                </a:path>
              </a:pathLst>
            </a:custGeom>
            <a:ln w="203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8" name="object 468" descr=""/>
            <p:cNvSpPr/>
            <p:nvPr/>
          </p:nvSpPr>
          <p:spPr>
            <a:xfrm>
              <a:off x="4078847" y="240008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9" name="object 469" descr=""/>
            <p:cNvSpPr/>
            <p:nvPr/>
          </p:nvSpPr>
          <p:spPr>
            <a:xfrm>
              <a:off x="1138975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0" y="0"/>
                  </a:moveTo>
                  <a:lnTo>
                    <a:pt x="40661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0" name="object 470" descr=""/>
            <p:cNvSpPr/>
            <p:nvPr/>
          </p:nvSpPr>
          <p:spPr>
            <a:xfrm>
              <a:off x="1184718" y="23794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1" name="object 471" descr=""/>
            <p:cNvSpPr/>
            <p:nvPr/>
          </p:nvSpPr>
          <p:spPr>
            <a:xfrm>
              <a:off x="1138975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40661" y="0"/>
                  </a:moveTo>
                  <a:lnTo>
                    <a:pt x="0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2" name="object 472" descr=""/>
            <p:cNvSpPr/>
            <p:nvPr/>
          </p:nvSpPr>
          <p:spPr>
            <a:xfrm>
              <a:off x="1144056" y="237946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173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3" name="object 473" descr=""/>
            <p:cNvSpPr/>
            <p:nvPr/>
          </p:nvSpPr>
          <p:spPr>
            <a:xfrm>
              <a:off x="1261204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0" y="0"/>
                  </a:moveTo>
                  <a:lnTo>
                    <a:pt x="40661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4" name="object 474" descr=""/>
            <p:cNvSpPr/>
            <p:nvPr/>
          </p:nvSpPr>
          <p:spPr>
            <a:xfrm>
              <a:off x="1306947" y="237946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416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5" name="object 475" descr=""/>
            <p:cNvSpPr/>
            <p:nvPr/>
          </p:nvSpPr>
          <p:spPr>
            <a:xfrm>
              <a:off x="1261204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40661" y="0"/>
                  </a:moveTo>
                  <a:lnTo>
                    <a:pt x="0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6" name="object 476" descr=""/>
            <p:cNvSpPr/>
            <p:nvPr/>
          </p:nvSpPr>
          <p:spPr>
            <a:xfrm>
              <a:off x="1266285" y="237946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173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7" name="object 477" descr=""/>
            <p:cNvSpPr/>
            <p:nvPr/>
          </p:nvSpPr>
          <p:spPr>
            <a:xfrm>
              <a:off x="1393606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0" y="0"/>
                  </a:moveTo>
                  <a:lnTo>
                    <a:pt x="40905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8" name="object 478" descr=""/>
            <p:cNvSpPr/>
            <p:nvPr/>
          </p:nvSpPr>
          <p:spPr>
            <a:xfrm>
              <a:off x="1439593" y="23794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9" name="object 479" descr=""/>
            <p:cNvSpPr/>
            <p:nvPr/>
          </p:nvSpPr>
          <p:spPr>
            <a:xfrm>
              <a:off x="1393606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40905" y="0"/>
                  </a:moveTo>
                  <a:lnTo>
                    <a:pt x="0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0" name="object 480" descr=""/>
            <p:cNvSpPr/>
            <p:nvPr/>
          </p:nvSpPr>
          <p:spPr>
            <a:xfrm>
              <a:off x="1398688" y="23794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1" name="object 481" descr=""/>
            <p:cNvSpPr/>
            <p:nvPr/>
          </p:nvSpPr>
          <p:spPr>
            <a:xfrm>
              <a:off x="1516069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0" y="0"/>
                  </a:moveTo>
                  <a:lnTo>
                    <a:pt x="40651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2" name="object 482" descr=""/>
            <p:cNvSpPr/>
            <p:nvPr/>
          </p:nvSpPr>
          <p:spPr>
            <a:xfrm>
              <a:off x="1561802" y="23794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3" name="object 483" descr=""/>
            <p:cNvSpPr/>
            <p:nvPr/>
          </p:nvSpPr>
          <p:spPr>
            <a:xfrm>
              <a:off x="1516069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40651" y="0"/>
                  </a:moveTo>
                  <a:lnTo>
                    <a:pt x="0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4" name="object 484" descr=""/>
            <p:cNvSpPr/>
            <p:nvPr/>
          </p:nvSpPr>
          <p:spPr>
            <a:xfrm>
              <a:off x="1521151" y="23794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5" name="object 485" descr=""/>
            <p:cNvSpPr/>
            <p:nvPr/>
          </p:nvSpPr>
          <p:spPr>
            <a:xfrm>
              <a:off x="1648492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0" y="0"/>
                  </a:moveTo>
                  <a:lnTo>
                    <a:pt x="40651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6" name="object 486" descr=""/>
            <p:cNvSpPr/>
            <p:nvPr/>
          </p:nvSpPr>
          <p:spPr>
            <a:xfrm>
              <a:off x="1694225" y="23794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7" name="object 487" descr=""/>
            <p:cNvSpPr/>
            <p:nvPr/>
          </p:nvSpPr>
          <p:spPr>
            <a:xfrm>
              <a:off x="1648492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40651" y="0"/>
                  </a:moveTo>
                  <a:lnTo>
                    <a:pt x="0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8" name="object 488" descr=""/>
            <p:cNvSpPr/>
            <p:nvPr/>
          </p:nvSpPr>
          <p:spPr>
            <a:xfrm>
              <a:off x="1653573" y="23794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9" name="object 489" descr=""/>
            <p:cNvSpPr/>
            <p:nvPr/>
          </p:nvSpPr>
          <p:spPr>
            <a:xfrm>
              <a:off x="1770751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0" y="0"/>
                  </a:moveTo>
                  <a:lnTo>
                    <a:pt x="40854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0" name="object 490" descr=""/>
            <p:cNvSpPr/>
            <p:nvPr/>
          </p:nvSpPr>
          <p:spPr>
            <a:xfrm>
              <a:off x="1816688" y="23794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1" name="object 491" descr=""/>
            <p:cNvSpPr/>
            <p:nvPr/>
          </p:nvSpPr>
          <p:spPr>
            <a:xfrm>
              <a:off x="1770751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40854" y="0"/>
                  </a:moveTo>
                  <a:lnTo>
                    <a:pt x="0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2" name="object 492" descr=""/>
            <p:cNvSpPr/>
            <p:nvPr/>
          </p:nvSpPr>
          <p:spPr>
            <a:xfrm>
              <a:off x="1775833" y="23794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3" name="object 493" descr=""/>
            <p:cNvSpPr/>
            <p:nvPr/>
          </p:nvSpPr>
          <p:spPr>
            <a:xfrm>
              <a:off x="1892909" y="2241888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56" y="40817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4" name="object 494" descr=""/>
            <p:cNvSpPr/>
            <p:nvPr/>
          </p:nvSpPr>
          <p:spPr>
            <a:xfrm>
              <a:off x="1938947" y="228778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5" name="object 495" descr=""/>
            <p:cNvSpPr/>
            <p:nvPr/>
          </p:nvSpPr>
          <p:spPr>
            <a:xfrm>
              <a:off x="1892909" y="2241888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56" y="0"/>
                  </a:moveTo>
                  <a:lnTo>
                    <a:pt x="0" y="40817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6" name="object 496" descr=""/>
            <p:cNvSpPr/>
            <p:nvPr/>
          </p:nvSpPr>
          <p:spPr>
            <a:xfrm>
              <a:off x="1897991" y="228778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7" name="object 497" descr=""/>
            <p:cNvSpPr/>
            <p:nvPr/>
          </p:nvSpPr>
          <p:spPr>
            <a:xfrm>
              <a:off x="2025535" y="209923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651" y="40817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8" name="object 498" descr=""/>
            <p:cNvSpPr/>
            <p:nvPr/>
          </p:nvSpPr>
          <p:spPr>
            <a:xfrm>
              <a:off x="2071268" y="214512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264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9" name="object 499" descr=""/>
            <p:cNvSpPr/>
            <p:nvPr/>
          </p:nvSpPr>
          <p:spPr>
            <a:xfrm>
              <a:off x="2025535" y="209923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651" y="0"/>
                  </a:moveTo>
                  <a:lnTo>
                    <a:pt x="0" y="40817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0" name="object 500" descr=""/>
            <p:cNvSpPr/>
            <p:nvPr/>
          </p:nvSpPr>
          <p:spPr>
            <a:xfrm>
              <a:off x="2030617" y="21451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1" name="object 501" descr=""/>
            <p:cNvSpPr/>
            <p:nvPr/>
          </p:nvSpPr>
          <p:spPr>
            <a:xfrm>
              <a:off x="2147795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0" y="0"/>
                  </a:moveTo>
                  <a:lnTo>
                    <a:pt x="40651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2" name="object 502" descr=""/>
            <p:cNvSpPr/>
            <p:nvPr/>
          </p:nvSpPr>
          <p:spPr>
            <a:xfrm>
              <a:off x="2193528" y="23794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3" name="object 503" descr=""/>
            <p:cNvSpPr/>
            <p:nvPr/>
          </p:nvSpPr>
          <p:spPr>
            <a:xfrm>
              <a:off x="2147795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40651" y="0"/>
                  </a:moveTo>
                  <a:lnTo>
                    <a:pt x="0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4" name="object 504" descr=""/>
            <p:cNvSpPr/>
            <p:nvPr/>
          </p:nvSpPr>
          <p:spPr>
            <a:xfrm>
              <a:off x="2152876" y="23794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5" name="object 505" descr=""/>
            <p:cNvSpPr/>
            <p:nvPr/>
          </p:nvSpPr>
          <p:spPr>
            <a:xfrm>
              <a:off x="2280217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0" y="0"/>
                  </a:moveTo>
                  <a:lnTo>
                    <a:pt x="40854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6" name="object 506" descr=""/>
            <p:cNvSpPr/>
            <p:nvPr/>
          </p:nvSpPr>
          <p:spPr>
            <a:xfrm>
              <a:off x="2326154" y="23794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7" name="object 507" descr=""/>
            <p:cNvSpPr/>
            <p:nvPr/>
          </p:nvSpPr>
          <p:spPr>
            <a:xfrm>
              <a:off x="2280217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40854" y="0"/>
                  </a:moveTo>
                  <a:lnTo>
                    <a:pt x="0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8" name="object 508" descr=""/>
            <p:cNvSpPr/>
            <p:nvPr/>
          </p:nvSpPr>
          <p:spPr>
            <a:xfrm>
              <a:off x="2285299" y="23794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9" name="object 509" descr=""/>
            <p:cNvSpPr/>
            <p:nvPr/>
          </p:nvSpPr>
          <p:spPr>
            <a:xfrm>
              <a:off x="2402477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0" y="0"/>
                  </a:moveTo>
                  <a:lnTo>
                    <a:pt x="40854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0" name="object 510" descr=""/>
            <p:cNvSpPr/>
            <p:nvPr/>
          </p:nvSpPr>
          <p:spPr>
            <a:xfrm>
              <a:off x="2448413" y="23794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1" name="object 511" descr=""/>
            <p:cNvSpPr/>
            <p:nvPr/>
          </p:nvSpPr>
          <p:spPr>
            <a:xfrm>
              <a:off x="2402477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40854" y="0"/>
                  </a:moveTo>
                  <a:lnTo>
                    <a:pt x="0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2" name="object 512" descr=""/>
            <p:cNvSpPr/>
            <p:nvPr/>
          </p:nvSpPr>
          <p:spPr>
            <a:xfrm>
              <a:off x="2407558" y="237946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366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3" name="object 513" descr=""/>
            <p:cNvSpPr/>
            <p:nvPr/>
          </p:nvSpPr>
          <p:spPr>
            <a:xfrm>
              <a:off x="2535103" y="2048159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651" y="40918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4" name="object 514" descr=""/>
            <p:cNvSpPr/>
            <p:nvPr/>
          </p:nvSpPr>
          <p:spPr>
            <a:xfrm>
              <a:off x="2580836" y="209415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5" name="object 515" descr=""/>
            <p:cNvSpPr/>
            <p:nvPr/>
          </p:nvSpPr>
          <p:spPr>
            <a:xfrm>
              <a:off x="2535103" y="2048159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651" y="0"/>
                  </a:moveTo>
                  <a:lnTo>
                    <a:pt x="0" y="40918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6" name="object 516" descr=""/>
            <p:cNvSpPr/>
            <p:nvPr/>
          </p:nvSpPr>
          <p:spPr>
            <a:xfrm>
              <a:off x="2540184" y="209415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7" name="object 517" descr=""/>
            <p:cNvSpPr/>
            <p:nvPr/>
          </p:nvSpPr>
          <p:spPr>
            <a:xfrm>
              <a:off x="2657261" y="215020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651" y="40918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8" name="object 518" descr=""/>
            <p:cNvSpPr/>
            <p:nvPr/>
          </p:nvSpPr>
          <p:spPr>
            <a:xfrm>
              <a:off x="2702994" y="219619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467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9" name="object 519" descr=""/>
            <p:cNvSpPr/>
            <p:nvPr/>
          </p:nvSpPr>
          <p:spPr>
            <a:xfrm>
              <a:off x="2657261" y="215020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651" y="0"/>
                  </a:moveTo>
                  <a:lnTo>
                    <a:pt x="0" y="40918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0" name="object 520" descr=""/>
            <p:cNvSpPr/>
            <p:nvPr/>
          </p:nvSpPr>
          <p:spPr>
            <a:xfrm>
              <a:off x="2662342" y="21961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1" name="object 521" descr=""/>
            <p:cNvSpPr/>
            <p:nvPr/>
          </p:nvSpPr>
          <p:spPr>
            <a:xfrm>
              <a:off x="2789683" y="2038005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56" y="40918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2" name="object 522" descr=""/>
            <p:cNvSpPr/>
            <p:nvPr/>
          </p:nvSpPr>
          <p:spPr>
            <a:xfrm>
              <a:off x="2835721" y="208400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3" name="object 523" descr=""/>
            <p:cNvSpPr/>
            <p:nvPr/>
          </p:nvSpPr>
          <p:spPr>
            <a:xfrm>
              <a:off x="2789683" y="2038005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56" y="0"/>
                  </a:moveTo>
                  <a:lnTo>
                    <a:pt x="0" y="40918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4" name="object 524" descr=""/>
            <p:cNvSpPr/>
            <p:nvPr/>
          </p:nvSpPr>
          <p:spPr>
            <a:xfrm>
              <a:off x="2794765" y="208400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5" name="object 525" descr=""/>
            <p:cNvSpPr/>
            <p:nvPr/>
          </p:nvSpPr>
          <p:spPr>
            <a:xfrm>
              <a:off x="2912146" y="2007544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0" y="0"/>
                  </a:moveTo>
                  <a:lnTo>
                    <a:pt x="40651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6" name="object 526" descr=""/>
            <p:cNvSpPr/>
            <p:nvPr/>
          </p:nvSpPr>
          <p:spPr>
            <a:xfrm>
              <a:off x="2957879" y="20532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7" name="object 527" descr=""/>
            <p:cNvSpPr/>
            <p:nvPr/>
          </p:nvSpPr>
          <p:spPr>
            <a:xfrm>
              <a:off x="2912146" y="2007544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40651" y="0"/>
                  </a:moveTo>
                  <a:lnTo>
                    <a:pt x="0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8" name="object 528" descr=""/>
            <p:cNvSpPr/>
            <p:nvPr/>
          </p:nvSpPr>
          <p:spPr>
            <a:xfrm>
              <a:off x="2917228" y="20532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9" name="object 529" descr=""/>
            <p:cNvSpPr/>
            <p:nvPr/>
          </p:nvSpPr>
          <p:spPr>
            <a:xfrm>
              <a:off x="3044569" y="2252245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0" y="0"/>
                  </a:moveTo>
                  <a:lnTo>
                    <a:pt x="40651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0" name="object 530" descr=""/>
            <p:cNvSpPr/>
            <p:nvPr/>
          </p:nvSpPr>
          <p:spPr>
            <a:xfrm>
              <a:off x="3090302" y="229793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1" name="object 531" descr=""/>
            <p:cNvSpPr/>
            <p:nvPr/>
          </p:nvSpPr>
          <p:spPr>
            <a:xfrm>
              <a:off x="3044569" y="2252245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40651" y="0"/>
                  </a:moveTo>
                  <a:lnTo>
                    <a:pt x="0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2" name="object 532" descr=""/>
            <p:cNvSpPr/>
            <p:nvPr/>
          </p:nvSpPr>
          <p:spPr>
            <a:xfrm>
              <a:off x="3049650" y="229793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3" name="object 533" descr=""/>
            <p:cNvSpPr/>
            <p:nvPr/>
          </p:nvSpPr>
          <p:spPr>
            <a:xfrm>
              <a:off x="3166829" y="2211428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854" y="40817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4" name="object 534" descr=""/>
            <p:cNvSpPr/>
            <p:nvPr/>
          </p:nvSpPr>
          <p:spPr>
            <a:xfrm>
              <a:off x="3212765" y="225732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5" name="object 535" descr=""/>
            <p:cNvSpPr/>
            <p:nvPr/>
          </p:nvSpPr>
          <p:spPr>
            <a:xfrm>
              <a:off x="3166829" y="2211428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854" y="0"/>
                  </a:moveTo>
                  <a:lnTo>
                    <a:pt x="0" y="40817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6" name="object 536" descr=""/>
            <p:cNvSpPr/>
            <p:nvPr/>
          </p:nvSpPr>
          <p:spPr>
            <a:xfrm>
              <a:off x="3171910" y="225732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7" name="object 537" descr=""/>
            <p:cNvSpPr/>
            <p:nvPr/>
          </p:nvSpPr>
          <p:spPr>
            <a:xfrm>
              <a:off x="3299149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0" y="0"/>
                  </a:moveTo>
                  <a:lnTo>
                    <a:pt x="40956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8" name="object 538" descr=""/>
            <p:cNvSpPr/>
            <p:nvPr/>
          </p:nvSpPr>
          <p:spPr>
            <a:xfrm>
              <a:off x="3345187" y="23794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9" name="object 539" descr=""/>
            <p:cNvSpPr/>
            <p:nvPr/>
          </p:nvSpPr>
          <p:spPr>
            <a:xfrm>
              <a:off x="3299149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40956" y="0"/>
                  </a:moveTo>
                  <a:lnTo>
                    <a:pt x="0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0" name="object 540" descr=""/>
            <p:cNvSpPr/>
            <p:nvPr/>
          </p:nvSpPr>
          <p:spPr>
            <a:xfrm>
              <a:off x="3304231" y="237946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467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1" name="object 541" descr=""/>
            <p:cNvSpPr/>
            <p:nvPr/>
          </p:nvSpPr>
          <p:spPr>
            <a:xfrm>
              <a:off x="3421714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0" y="0"/>
                  </a:moveTo>
                  <a:lnTo>
                    <a:pt x="40651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2" name="object 542" descr=""/>
            <p:cNvSpPr/>
            <p:nvPr/>
          </p:nvSpPr>
          <p:spPr>
            <a:xfrm>
              <a:off x="3467447" y="23794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3" name="object 543" descr=""/>
            <p:cNvSpPr/>
            <p:nvPr/>
          </p:nvSpPr>
          <p:spPr>
            <a:xfrm>
              <a:off x="3421714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40651" y="0"/>
                  </a:moveTo>
                  <a:lnTo>
                    <a:pt x="0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4" name="object 544" descr=""/>
            <p:cNvSpPr/>
            <p:nvPr/>
          </p:nvSpPr>
          <p:spPr>
            <a:xfrm>
              <a:off x="3426795" y="23794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5" name="object 545" descr=""/>
            <p:cNvSpPr/>
            <p:nvPr/>
          </p:nvSpPr>
          <p:spPr>
            <a:xfrm>
              <a:off x="3543872" y="2670165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651" y="40878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6" name="object 546" descr=""/>
            <p:cNvSpPr/>
            <p:nvPr/>
          </p:nvSpPr>
          <p:spPr>
            <a:xfrm>
              <a:off x="3589605" y="27161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7" name="object 547" descr=""/>
            <p:cNvSpPr/>
            <p:nvPr/>
          </p:nvSpPr>
          <p:spPr>
            <a:xfrm>
              <a:off x="3543872" y="2670165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651" y="0"/>
                  </a:moveTo>
                  <a:lnTo>
                    <a:pt x="0" y="40878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8" name="object 548" descr=""/>
            <p:cNvSpPr/>
            <p:nvPr/>
          </p:nvSpPr>
          <p:spPr>
            <a:xfrm>
              <a:off x="3548954" y="27161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9" name="object 549" descr=""/>
            <p:cNvSpPr/>
            <p:nvPr/>
          </p:nvSpPr>
          <p:spPr>
            <a:xfrm>
              <a:off x="3676295" y="276182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854" y="40868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0" name="object 550" descr=""/>
            <p:cNvSpPr/>
            <p:nvPr/>
          </p:nvSpPr>
          <p:spPr>
            <a:xfrm>
              <a:off x="3722332" y="28077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1" name="object 551" descr=""/>
            <p:cNvSpPr/>
            <p:nvPr/>
          </p:nvSpPr>
          <p:spPr>
            <a:xfrm>
              <a:off x="3676295" y="276182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854" y="0"/>
                  </a:moveTo>
                  <a:lnTo>
                    <a:pt x="0" y="40868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2" name="object 552" descr=""/>
            <p:cNvSpPr/>
            <p:nvPr/>
          </p:nvSpPr>
          <p:spPr>
            <a:xfrm>
              <a:off x="3681376" y="28077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3" name="object 553" descr=""/>
            <p:cNvSpPr/>
            <p:nvPr/>
          </p:nvSpPr>
          <p:spPr>
            <a:xfrm>
              <a:off x="3798757" y="2914907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0" y="0"/>
                  </a:moveTo>
                  <a:lnTo>
                    <a:pt x="40651" y="4062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4" name="object 554" descr=""/>
            <p:cNvSpPr/>
            <p:nvPr/>
          </p:nvSpPr>
          <p:spPr>
            <a:xfrm>
              <a:off x="3844491" y="296060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5" name="object 555" descr=""/>
            <p:cNvSpPr/>
            <p:nvPr/>
          </p:nvSpPr>
          <p:spPr>
            <a:xfrm>
              <a:off x="3798757" y="2914907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40651" y="0"/>
                  </a:moveTo>
                  <a:lnTo>
                    <a:pt x="0" y="4062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6" name="object 556" descr=""/>
            <p:cNvSpPr/>
            <p:nvPr/>
          </p:nvSpPr>
          <p:spPr>
            <a:xfrm>
              <a:off x="3803839" y="296060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7" name="object 557" descr=""/>
            <p:cNvSpPr/>
            <p:nvPr/>
          </p:nvSpPr>
          <p:spPr>
            <a:xfrm>
              <a:off x="3931180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0" y="0"/>
                  </a:moveTo>
                  <a:lnTo>
                    <a:pt x="40651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8" name="object 558" descr=""/>
            <p:cNvSpPr/>
            <p:nvPr/>
          </p:nvSpPr>
          <p:spPr>
            <a:xfrm>
              <a:off x="3976913" y="23794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9" name="object 559" descr=""/>
            <p:cNvSpPr/>
            <p:nvPr/>
          </p:nvSpPr>
          <p:spPr>
            <a:xfrm>
              <a:off x="3931180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40651" y="0"/>
                  </a:moveTo>
                  <a:lnTo>
                    <a:pt x="0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0" name="object 560" descr=""/>
            <p:cNvSpPr/>
            <p:nvPr/>
          </p:nvSpPr>
          <p:spPr>
            <a:xfrm>
              <a:off x="3936261" y="23794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1" name="object 561" descr=""/>
            <p:cNvSpPr/>
            <p:nvPr/>
          </p:nvSpPr>
          <p:spPr>
            <a:xfrm>
              <a:off x="4053440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0" y="0"/>
                  </a:moveTo>
                  <a:lnTo>
                    <a:pt x="40651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2" name="object 562" descr=""/>
            <p:cNvSpPr/>
            <p:nvPr/>
          </p:nvSpPr>
          <p:spPr>
            <a:xfrm>
              <a:off x="4099173" y="237946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366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3" name="object 563" descr=""/>
            <p:cNvSpPr/>
            <p:nvPr/>
          </p:nvSpPr>
          <p:spPr>
            <a:xfrm>
              <a:off x="4053440" y="2333778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39">
                  <a:moveTo>
                    <a:pt x="40651" y="0"/>
                  </a:moveTo>
                  <a:lnTo>
                    <a:pt x="0" y="40614"/>
                  </a:lnTo>
                </a:path>
              </a:pathLst>
            </a:custGeom>
            <a:ln w="203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4" name="object 564" descr=""/>
            <p:cNvSpPr/>
            <p:nvPr/>
          </p:nvSpPr>
          <p:spPr>
            <a:xfrm>
              <a:off x="4058521" y="23794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5" name="object 56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8489" y="2527481"/>
              <a:ext cx="101644" cy="101823"/>
            </a:xfrm>
            <a:prstGeom prst="rect">
              <a:avLst/>
            </a:prstGeom>
          </p:spPr>
        </p:pic>
        <p:pic>
          <p:nvPicPr>
            <p:cNvPr id="566" name="object 56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30718" y="2517327"/>
              <a:ext cx="101887" cy="101812"/>
            </a:xfrm>
            <a:prstGeom prst="rect">
              <a:avLst/>
            </a:prstGeom>
          </p:spPr>
        </p:pic>
        <p:pic>
          <p:nvPicPr>
            <p:cNvPr id="567" name="object 56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5380" y="2507174"/>
              <a:ext cx="101826" cy="101812"/>
            </a:xfrm>
            <a:prstGeom prst="rect">
              <a:avLst/>
            </a:prstGeom>
          </p:spPr>
        </p:pic>
        <p:pic>
          <p:nvPicPr>
            <p:cNvPr id="568" name="object 56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3110" y="2547798"/>
              <a:ext cx="101887" cy="102066"/>
            </a:xfrm>
            <a:prstGeom prst="rect">
              <a:avLst/>
            </a:prstGeom>
          </p:spPr>
        </p:pic>
        <p:pic>
          <p:nvPicPr>
            <p:cNvPr id="569" name="object 56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18006" y="2497020"/>
              <a:ext cx="101826" cy="101812"/>
            </a:xfrm>
            <a:prstGeom prst="rect">
              <a:avLst/>
            </a:prstGeom>
          </p:spPr>
        </p:pic>
        <p:sp>
          <p:nvSpPr>
            <p:cNvPr id="570" name="object 570" descr=""/>
            <p:cNvSpPr/>
            <p:nvPr/>
          </p:nvSpPr>
          <p:spPr>
            <a:xfrm>
              <a:off x="1750324" y="2313471"/>
              <a:ext cx="336550" cy="183515"/>
            </a:xfrm>
            <a:custGeom>
              <a:avLst/>
              <a:gdLst/>
              <a:ahLst/>
              <a:cxnLst/>
              <a:rect l="l" t="t" r="r" b="b"/>
              <a:pathLst>
                <a:path w="336550" h="183514">
                  <a:moveTo>
                    <a:pt x="0" y="142657"/>
                  </a:moveTo>
                  <a:lnTo>
                    <a:pt x="3509" y="157575"/>
                  </a:lnTo>
                  <a:lnTo>
                    <a:pt x="12754" y="170594"/>
                  </a:lnTo>
                  <a:lnTo>
                    <a:pt x="25810" y="179807"/>
                  </a:lnTo>
                  <a:lnTo>
                    <a:pt x="40753" y="183302"/>
                  </a:lnTo>
                  <a:lnTo>
                    <a:pt x="55797" y="179807"/>
                  </a:lnTo>
                  <a:lnTo>
                    <a:pt x="68879" y="170594"/>
                  </a:lnTo>
                  <a:lnTo>
                    <a:pt x="78111" y="157575"/>
                  </a:lnTo>
                  <a:lnTo>
                    <a:pt x="81608" y="142657"/>
                  </a:lnTo>
                  <a:lnTo>
                    <a:pt x="78111" y="127627"/>
                  </a:lnTo>
                  <a:lnTo>
                    <a:pt x="68879" y="114557"/>
                  </a:lnTo>
                  <a:lnTo>
                    <a:pt x="55797" y="105333"/>
                  </a:lnTo>
                  <a:lnTo>
                    <a:pt x="40753" y="101840"/>
                  </a:lnTo>
                  <a:lnTo>
                    <a:pt x="25810" y="105333"/>
                  </a:lnTo>
                  <a:lnTo>
                    <a:pt x="12754" y="114557"/>
                  </a:lnTo>
                  <a:lnTo>
                    <a:pt x="3509" y="127627"/>
                  </a:lnTo>
                  <a:lnTo>
                    <a:pt x="0" y="142657"/>
                  </a:lnTo>
                  <a:close/>
                </a:path>
                <a:path w="336550" h="183514">
                  <a:moveTo>
                    <a:pt x="122259" y="40614"/>
                  </a:moveTo>
                  <a:lnTo>
                    <a:pt x="125757" y="55574"/>
                  </a:lnTo>
                  <a:lnTo>
                    <a:pt x="135001" y="68688"/>
                  </a:lnTo>
                  <a:lnTo>
                    <a:pt x="148113" y="77995"/>
                  </a:lnTo>
                  <a:lnTo>
                    <a:pt x="163216" y="81533"/>
                  </a:lnTo>
                  <a:lnTo>
                    <a:pt x="178142" y="77995"/>
                  </a:lnTo>
                  <a:lnTo>
                    <a:pt x="191164" y="68688"/>
                  </a:lnTo>
                  <a:lnTo>
                    <a:pt x="200374" y="55574"/>
                  </a:lnTo>
                  <a:lnTo>
                    <a:pt x="203867" y="40614"/>
                  </a:lnTo>
                  <a:lnTo>
                    <a:pt x="200374" y="25701"/>
                  </a:lnTo>
                  <a:lnTo>
                    <a:pt x="191164" y="12691"/>
                  </a:lnTo>
                  <a:lnTo>
                    <a:pt x="178142" y="3490"/>
                  </a:lnTo>
                  <a:lnTo>
                    <a:pt x="163216" y="0"/>
                  </a:lnTo>
                  <a:lnTo>
                    <a:pt x="148113" y="3490"/>
                  </a:lnTo>
                  <a:lnTo>
                    <a:pt x="135001" y="12691"/>
                  </a:lnTo>
                  <a:lnTo>
                    <a:pt x="125757" y="25701"/>
                  </a:lnTo>
                  <a:lnTo>
                    <a:pt x="122259" y="40614"/>
                  </a:lnTo>
                  <a:close/>
                </a:path>
                <a:path w="336550" h="183514">
                  <a:moveTo>
                    <a:pt x="254682" y="40614"/>
                  </a:moveTo>
                  <a:lnTo>
                    <a:pt x="258207" y="55574"/>
                  </a:lnTo>
                  <a:lnTo>
                    <a:pt x="267487" y="68688"/>
                  </a:lnTo>
                  <a:lnTo>
                    <a:pt x="280578" y="77995"/>
                  </a:lnTo>
                  <a:lnTo>
                    <a:pt x="295537" y="81533"/>
                  </a:lnTo>
                  <a:lnTo>
                    <a:pt x="310479" y="77995"/>
                  </a:lnTo>
                  <a:lnTo>
                    <a:pt x="323535" y="68688"/>
                  </a:lnTo>
                  <a:lnTo>
                    <a:pt x="332780" y="55574"/>
                  </a:lnTo>
                  <a:lnTo>
                    <a:pt x="336290" y="40614"/>
                  </a:lnTo>
                  <a:lnTo>
                    <a:pt x="332780" y="25701"/>
                  </a:lnTo>
                  <a:lnTo>
                    <a:pt x="323535" y="12691"/>
                  </a:lnTo>
                  <a:lnTo>
                    <a:pt x="310479" y="3490"/>
                  </a:lnTo>
                  <a:lnTo>
                    <a:pt x="295537" y="0"/>
                  </a:lnTo>
                  <a:lnTo>
                    <a:pt x="280578" y="3490"/>
                  </a:lnTo>
                  <a:lnTo>
                    <a:pt x="267487" y="12691"/>
                  </a:lnTo>
                  <a:lnTo>
                    <a:pt x="258207" y="25701"/>
                  </a:lnTo>
                  <a:lnTo>
                    <a:pt x="254682" y="40614"/>
                  </a:lnTo>
                  <a:close/>
                </a:path>
              </a:pathLst>
            </a:custGeom>
            <a:ln w="2032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71" name="object 57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17309" y="1721918"/>
              <a:ext cx="101928" cy="102056"/>
            </a:xfrm>
            <a:prstGeom prst="rect">
              <a:avLst/>
            </a:prstGeom>
          </p:spPr>
        </p:pic>
        <p:pic>
          <p:nvPicPr>
            <p:cNvPr id="572" name="object 57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49731" y="1477421"/>
              <a:ext cx="101826" cy="101853"/>
            </a:xfrm>
            <a:prstGeom prst="rect">
              <a:avLst/>
            </a:prstGeom>
          </p:spPr>
        </p:pic>
        <p:pic>
          <p:nvPicPr>
            <p:cNvPr id="573" name="object 57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71889" y="1242874"/>
              <a:ext cx="101928" cy="101853"/>
            </a:xfrm>
            <a:prstGeom prst="rect">
              <a:avLst/>
            </a:prstGeom>
          </p:spPr>
        </p:pic>
        <p:pic>
          <p:nvPicPr>
            <p:cNvPr id="574" name="object 57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26775" y="1691458"/>
              <a:ext cx="101928" cy="101853"/>
            </a:xfrm>
            <a:prstGeom prst="rect">
              <a:avLst/>
            </a:prstGeom>
          </p:spPr>
        </p:pic>
        <p:pic>
          <p:nvPicPr>
            <p:cNvPr id="575" name="object 57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04617" y="1406143"/>
              <a:ext cx="101623" cy="101752"/>
            </a:xfrm>
            <a:prstGeom prst="rect">
              <a:avLst/>
            </a:prstGeom>
          </p:spPr>
        </p:pic>
        <p:sp>
          <p:nvSpPr>
            <p:cNvPr id="576" name="object 576" descr=""/>
            <p:cNvSpPr/>
            <p:nvPr/>
          </p:nvSpPr>
          <p:spPr>
            <a:xfrm>
              <a:off x="2769357" y="1925808"/>
              <a:ext cx="81915" cy="81915"/>
            </a:xfrm>
            <a:custGeom>
              <a:avLst/>
              <a:gdLst/>
              <a:ahLst/>
              <a:cxnLst/>
              <a:rect l="l" t="t" r="r" b="b"/>
              <a:pathLst>
                <a:path w="81914" h="81914">
                  <a:moveTo>
                    <a:pt x="0" y="40817"/>
                  </a:moveTo>
                  <a:lnTo>
                    <a:pt x="3498" y="55820"/>
                  </a:lnTo>
                  <a:lnTo>
                    <a:pt x="12741" y="68929"/>
                  </a:lnTo>
                  <a:lnTo>
                    <a:pt x="25853" y="78212"/>
                  </a:lnTo>
                  <a:lnTo>
                    <a:pt x="40956" y="81736"/>
                  </a:lnTo>
                  <a:lnTo>
                    <a:pt x="55883" y="78212"/>
                  </a:lnTo>
                  <a:lnTo>
                    <a:pt x="68904" y="68929"/>
                  </a:lnTo>
                  <a:lnTo>
                    <a:pt x="78114" y="55820"/>
                  </a:lnTo>
                  <a:lnTo>
                    <a:pt x="81608" y="40817"/>
                  </a:lnTo>
                  <a:lnTo>
                    <a:pt x="78114" y="25872"/>
                  </a:lnTo>
                  <a:lnTo>
                    <a:pt x="68904" y="12793"/>
                  </a:lnTo>
                  <a:lnTo>
                    <a:pt x="55883" y="3522"/>
                  </a:lnTo>
                  <a:lnTo>
                    <a:pt x="40956" y="0"/>
                  </a:lnTo>
                  <a:lnTo>
                    <a:pt x="25853" y="3522"/>
                  </a:lnTo>
                  <a:lnTo>
                    <a:pt x="12741" y="12793"/>
                  </a:lnTo>
                  <a:lnTo>
                    <a:pt x="3498" y="25872"/>
                  </a:lnTo>
                  <a:lnTo>
                    <a:pt x="0" y="40817"/>
                  </a:lnTo>
                  <a:close/>
                </a:path>
              </a:pathLst>
            </a:custGeom>
            <a:ln w="2032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77" name="object 57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81457" y="2303311"/>
              <a:ext cx="101826" cy="101853"/>
            </a:xfrm>
            <a:prstGeom prst="rect">
              <a:avLst/>
            </a:prstGeom>
          </p:spPr>
        </p:pic>
        <p:sp>
          <p:nvSpPr>
            <p:cNvPr id="578" name="object 578" descr=""/>
            <p:cNvSpPr/>
            <p:nvPr/>
          </p:nvSpPr>
          <p:spPr>
            <a:xfrm>
              <a:off x="3024243" y="2313471"/>
              <a:ext cx="203835" cy="81915"/>
            </a:xfrm>
            <a:custGeom>
              <a:avLst/>
              <a:gdLst/>
              <a:ahLst/>
              <a:cxnLst/>
              <a:rect l="l" t="t" r="r" b="b"/>
              <a:pathLst>
                <a:path w="203835" h="81914">
                  <a:moveTo>
                    <a:pt x="0" y="40614"/>
                  </a:moveTo>
                  <a:lnTo>
                    <a:pt x="3493" y="55574"/>
                  </a:lnTo>
                  <a:lnTo>
                    <a:pt x="12703" y="68688"/>
                  </a:lnTo>
                  <a:lnTo>
                    <a:pt x="25724" y="77995"/>
                  </a:lnTo>
                  <a:lnTo>
                    <a:pt x="40651" y="81533"/>
                  </a:lnTo>
                  <a:lnTo>
                    <a:pt x="55625" y="77995"/>
                  </a:lnTo>
                  <a:lnTo>
                    <a:pt x="68751" y="68688"/>
                  </a:lnTo>
                  <a:lnTo>
                    <a:pt x="78066" y="55574"/>
                  </a:lnTo>
                  <a:lnTo>
                    <a:pt x="81608" y="40614"/>
                  </a:lnTo>
                  <a:lnTo>
                    <a:pt x="78066" y="25701"/>
                  </a:lnTo>
                  <a:lnTo>
                    <a:pt x="68751" y="12691"/>
                  </a:lnTo>
                  <a:lnTo>
                    <a:pt x="55625" y="3490"/>
                  </a:lnTo>
                  <a:lnTo>
                    <a:pt x="40651" y="0"/>
                  </a:lnTo>
                  <a:lnTo>
                    <a:pt x="25724" y="3490"/>
                  </a:lnTo>
                  <a:lnTo>
                    <a:pt x="12703" y="12691"/>
                  </a:lnTo>
                  <a:lnTo>
                    <a:pt x="3493" y="25701"/>
                  </a:lnTo>
                  <a:lnTo>
                    <a:pt x="0" y="40614"/>
                  </a:lnTo>
                  <a:close/>
                </a:path>
                <a:path w="203835" h="81914">
                  <a:moveTo>
                    <a:pt x="122259" y="40614"/>
                  </a:moveTo>
                  <a:lnTo>
                    <a:pt x="125753" y="55574"/>
                  </a:lnTo>
                  <a:lnTo>
                    <a:pt x="134963" y="68688"/>
                  </a:lnTo>
                  <a:lnTo>
                    <a:pt x="147984" y="77995"/>
                  </a:lnTo>
                  <a:lnTo>
                    <a:pt x="162911" y="81533"/>
                  </a:lnTo>
                  <a:lnTo>
                    <a:pt x="177955" y="77995"/>
                  </a:lnTo>
                  <a:lnTo>
                    <a:pt x="191037" y="68688"/>
                  </a:lnTo>
                  <a:lnTo>
                    <a:pt x="200269" y="55574"/>
                  </a:lnTo>
                  <a:lnTo>
                    <a:pt x="203766" y="40614"/>
                  </a:lnTo>
                  <a:lnTo>
                    <a:pt x="200269" y="25701"/>
                  </a:lnTo>
                  <a:lnTo>
                    <a:pt x="191037" y="12691"/>
                  </a:lnTo>
                  <a:lnTo>
                    <a:pt x="177955" y="3490"/>
                  </a:lnTo>
                  <a:lnTo>
                    <a:pt x="162911" y="0"/>
                  </a:lnTo>
                  <a:lnTo>
                    <a:pt x="147984" y="3490"/>
                  </a:lnTo>
                  <a:lnTo>
                    <a:pt x="134963" y="12691"/>
                  </a:lnTo>
                  <a:lnTo>
                    <a:pt x="125753" y="25701"/>
                  </a:lnTo>
                  <a:lnTo>
                    <a:pt x="122259" y="40614"/>
                  </a:lnTo>
                  <a:close/>
                </a:path>
              </a:pathLst>
            </a:custGeom>
            <a:ln w="2032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79" name="object 57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68663" y="2649852"/>
              <a:ext cx="101928" cy="101812"/>
            </a:xfrm>
            <a:prstGeom prst="rect">
              <a:avLst/>
            </a:prstGeom>
          </p:spPr>
        </p:pic>
        <p:pic>
          <p:nvPicPr>
            <p:cNvPr id="580" name="object 580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91228" y="2853715"/>
              <a:ext cx="101623" cy="101823"/>
            </a:xfrm>
            <a:prstGeom prst="rect">
              <a:avLst/>
            </a:prstGeom>
          </p:spPr>
        </p:pic>
        <p:sp>
          <p:nvSpPr>
            <p:cNvPr id="581" name="object 581" descr=""/>
            <p:cNvSpPr/>
            <p:nvPr/>
          </p:nvSpPr>
          <p:spPr>
            <a:xfrm>
              <a:off x="3523546" y="2313471"/>
              <a:ext cx="81915" cy="81915"/>
            </a:xfrm>
            <a:custGeom>
              <a:avLst/>
              <a:gdLst/>
              <a:ahLst/>
              <a:cxnLst/>
              <a:rect l="l" t="t" r="r" b="b"/>
              <a:pathLst>
                <a:path w="81914" h="81914">
                  <a:moveTo>
                    <a:pt x="0" y="40614"/>
                  </a:moveTo>
                  <a:lnTo>
                    <a:pt x="3493" y="55574"/>
                  </a:lnTo>
                  <a:lnTo>
                    <a:pt x="12703" y="68688"/>
                  </a:lnTo>
                  <a:lnTo>
                    <a:pt x="25724" y="77995"/>
                  </a:lnTo>
                  <a:lnTo>
                    <a:pt x="40651" y="81533"/>
                  </a:lnTo>
                  <a:lnTo>
                    <a:pt x="55625" y="77995"/>
                  </a:lnTo>
                  <a:lnTo>
                    <a:pt x="68751" y="68688"/>
                  </a:lnTo>
                  <a:lnTo>
                    <a:pt x="78066" y="55574"/>
                  </a:lnTo>
                  <a:lnTo>
                    <a:pt x="81608" y="40614"/>
                  </a:lnTo>
                  <a:lnTo>
                    <a:pt x="78066" y="25701"/>
                  </a:lnTo>
                  <a:lnTo>
                    <a:pt x="68751" y="12691"/>
                  </a:lnTo>
                  <a:lnTo>
                    <a:pt x="55625" y="3490"/>
                  </a:lnTo>
                  <a:lnTo>
                    <a:pt x="40651" y="0"/>
                  </a:lnTo>
                  <a:lnTo>
                    <a:pt x="25724" y="3490"/>
                  </a:lnTo>
                  <a:lnTo>
                    <a:pt x="12703" y="12691"/>
                  </a:lnTo>
                  <a:lnTo>
                    <a:pt x="3493" y="25701"/>
                  </a:lnTo>
                  <a:lnTo>
                    <a:pt x="0" y="40614"/>
                  </a:lnTo>
                  <a:close/>
                </a:path>
              </a:pathLst>
            </a:custGeom>
            <a:ln w="2032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82" name="object 582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45808" y="2303311"/>
              <a:ext cx="101928" cy="101853"/>
            </a:xfrm>
            <a:prstGeom prst="rect">
              <a:avLst/>
            </a:prstGeom>
          </p:spPr>
        </p:pic>
        <p:sp>
          <p:nvSpPr>
            <p:cNvPr id="583" name="object 583" descr=""/>
            <p:cNvSpPr/>
            <p:nvPr/>
          </p:nvSpPr>
          <p:spPr>
            <a:xfrm>
              <a:off x="3778228" y="2313471"/>
              <a:ext cx="81915" cy="81915"/>
            </a:xfrm>
            <a:custGeom>
              <a:avLst/>
              <a:gdLst/>
              <a:ahLst/>
              <a:cxnLst/>
              <a:rect l="l" t="t" r="r" b="b"/>
              <a:pathLst>
                <a:path w="81914" h="81914">
                  <a:moveTo>
                    <a:pt x="0" y="40614"/>
                  </a:moveTo>
                  <a:lnTo>
                    <a:pt x="3525" y="55574"/>
                  </a:lnTo>
                  <a:lnTo>
                    <a:pt x="12805" y="68688"/>
                  </a:lnTo>
                  <a:lnTo>
                    <a:pt x="25896" y="77995"/>
                  </a:lnTo>
                  <a:lnTo>
                    <a:pt x="40854" y="81533"/>
                  </a:lnTo>
                  <a:lnTo>
                    <a:pt x="55781" y="77995"/>
                  </a:lnTo>
                  <a:lnTo>
                    <a:pt x="68802" y="68688"/>
                  </a:lnTo>
                  <a:lnTo>
                    <a:pt x="78012" y="55574"/>
                  </a:lnTo>
                  <a:lnTo>
                    <a:pt x="81506" y="40614"/>
                  </a:lnTo>
                  <a:lnTo>
                    <a:pt x="78012" y="25701"/>
                  </a:lnTo>
                  <a:lnTo>
                    <a:pt x="68802" y="12691"/>
                  </a:lnTo>
                  <a:lnTo>
                    <a:pt x="55781" y="3490"/>
                  </a:lnTo>
                  <a:lnTo>
                    <a:pt x="40854" y="0"/>
                  </a:lnTo>
                  <a:lnTo>
                    <a:pt x="25896" y="3490"/>
                  </a:lnTo>
                  <a:lnTo>
                    <a:pt x="12805" y="12691"/>
                  </a:lnTo>
                  <a:lnTo>
                    <a:pt x="3525" y="25701"/>
                  </a:lnTo>
                  <a:lnTo>
                    <a:pt x="0" y="40614"/>
                  </a:lnTo>
                  <a:close/>
                </a:path>
              </a:pathLst>
            </a:custGeom>
            <a:ln w="2032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84" name="object 58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00694" y="2435815"/>
              <a:ext cx="101623" cy="101833"/>
            </a:xfrm>
            <a:prstGeom prst="rect">
              <a:avLst/>
            </a:prstGeom>
          </p:spPr>
        </p:pic>
        <p:pic>
          <p:nvPicPr>
            <p:cNvPr id="585" name="object 58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22852" y="2517327"/>
              <a:ext cx="101928" cy="101812"/>
            </a:xfrm>
            <a:prstGeom prst="rect">
              <a:avLst/>
            </a:prstGeom>
          </p:spPr>
        </p:pic>
        <p:sp>
          <p:nvSpPr>
            <p:cNvPr id="586" name="object 586" descr=""/>
            <p:cNvSpPr/>
            <p:nvPr/>
          </p:nvSpPr>
          <p:spPr>
            <a:xfrm>
              <a:off x="1118649" y="1915647"/>
              <a:ext cx="2995930" cy="724535"/>
            </a:xfrm>
            <a:custGeom>
              <a:avLst/>
              <a:gdLst/>
              <a:ahLst/>
              <a:cxnLst/>
              <a:rect l="l" t="t" r="r" b="b"/>
              <a:pathLst>
                <a:path w="2995929" h="724535">
                  <a:moveTo>
                    <a:pt x="0" y="479357"/>
                  </a:moveTo>
                  <a:lnTo>
                    <a:pt x="81321" y="479357"/>
                  </a:lnTo>
                  <a:lnTo>
                    <a:pt x="81321" y="397860"/>
                  </a:lnTo>
                  <a:lnTo>
                    <a:pt x="0" y="397860"/>
                  </a:lnTo>
                  <a:lnTo>
                    <a:pt x="0" y="479357"/>
                  </a:lnTo>
                  <a:close/>
                </a:path>
                <a:path w="2995929" h="724535">
                  <a:moveTo>
                    <a:pt x="122229" y="479357"/>
                  </a:moveTo>
                  <a:lnTo>
                    <a:pt x="203798" y="479357"/>
                  </a:lnTo>
                  <a:lnTo>
                    <a:pt x="203798" y="397860"/>
                  </a:lnTo>
                  <a:lnTo>
                    <a:pt x="122229" y="397860"/>
                  </a:lnTo>
                  <a:lnTo>
                    <a:pt x="122229" y="479357"/>
                  </a:lnTo>
                  <a:close/>
                </a:path>
                <a:path w="2995929" h="724535">
                  <a:moveTo>
                    <a:pt x="254621" y="479357"/>
                  </a:moveTo>
                  <a:lnTo>
                    <a:pt x="336190" y="479357"/>
                  </a:lnTo>
                  <a:lnTo>
                    <a:pt x="336190" y="397860"/>
                  </a:lnTo>
                  <a:lnTo>
                    <a:pt x="254621" y="397860"/>
                  </a:lnTo>
                  <a:lnTo>
                    <a:pt x="254621" y="479357"/>
                  </a:lnTo>
                  <a:close/>
                </a:path>
                <a:path w="2995929" h="724535">
                  <a:moveTo>
                    <a:pt x="376891" y="479357"/>
                  </a:moveTo>
                  <a:lnTo>
                    <a:pt x="458459" y="479357"/>
                  </a:lnTo>
                  <a:lnTo>
                    <a:pt x="458459" y="397860"/>
                  </a:lnTo>
                  <a:lnTo>
                    <a:pt x="376891" y="397860"/>
                  </a:lnTo>
                  <a:lnTo>
                    <a:pt x="376891" y="479357"/>
                  </a:lnTo>
                  <a:close/>
                </a:path>
                <a:path w="2995929" h="724535">
                  <a:moveTo>
                    <a:pt x="509516" y="479357"/>
                  </a:moveTo>
                  <a:lnTo>
                    <a:pt x="591085" y="479357"/>
                  </a:lnTo>
                  <a:lnTo>
                    <a:pt x="591085" y="397860"/>
                  </a:lnTo>
                  <a:lnTo>
                    <a:pt x="509516" y="397860"/>
                  </a:lnTo>
                  <a:lnTo>
                    <a:pt x="509516" y="479357"/>
                  </a:lnTo>
                  <a:close/>
                </a:path>
                <a:path w="2995929" h="724535">
                  <a:moveTo>
                    <a:pt x="631674" y="479357"/>
                  </a:moveTo>
                  <a:lnTo>
                    <a:pt x="713243" y="479357"/>
                  </a:lnTo>
                  <a:lnTo>
                    <a:pt x="713243" y="397860"/>
                  </a:lnTo>
                  <a:lnTo>
                    <a:pt x="631674" y="397860"/>
                  </a:lnTo>
                  <a:lnTo>
                    <a:pt x="631674" y="479357"/>
                  </a:lnTo>
                  <a:close/>
                </a:path>
                <a:path w="2995929" h="724535">
                  <a:moveTo>
                    <a:pt x="753934" y="479357"/>
                  </a:moveTo>
                  <a:lnTo>
                    <a:pt x="835502" y="479357"/>
                  </a:lnTo>
                  <a:lnTo>
                    <a:pt x="835502" y="397860"/>
                  </a:lnTo>
                  <a:lnTo>
                    <a:pt x="753934" y="397860"/>
                  </a:lnTo>
                  <a:lnTo>
                    <a:pt x="753934" y="479357"/>
                  </a:lnTo>
                  <a:close/>
                </a:path>
                <a:path w="2995929" h="724535">
                  <a:moveTo>
                    <a:pt x="886357" y="479357"/>
                  </a:moveTo>
                  <a:lnTo>
                    <a:pt x="967926" y="479357"/>
                  </a:lnTo>
                  <a:lnTo>
                    <a:pt x="967926" y="397860"/>
                  </a:lnTo>
                  <a:lnTo>
                    <a:pt x="886357" y="397860"/>
                  </a:lnTo>
                  <a:lnTo>
                    <a:pt x="886357" y="479357"/>
                  </a:lnTo>
                  <a:close/>
                </a:path>
                <a:path w="2995929" h="724535">
                  <a:moveTo>
                    <a:pt x="1008819" y="479357"/>
                  </a:moveTo>
                  <a:lnTo>
                    <a:pt x="1090389" y="479357"/>
                  </a:lnTo>
                  <a:lnTo>
                    <a:pt x="1090389" y="397860"/>
                  </a:lnTo>
                  <a:lnTo>
                    <a:pt x="1008819" y="397860"/>
                  </a:lnTo>
                  <a:lnTo>
                    <a:pt x="1008819" y="479357"/>
                  </a:lnTo>
                  <a:close/>
                </a:path>
                <a:path w="2995929" h="724535">
                  <a:moveTo>
                    <a:pt x="1141242" y="479357"/>
                  </a:moveTo>
                  <a:lnTo>
                    <a:pt x="1222810" y="479357"/>
                  </a:lnTo>
                  <a:lnTo>
                    <a:pt x="1222810" y="397860"/>
                  </a:lnTo>
                  <a:lnTo>
                    <a:pt x="1141242" y="397860"/>
                  </a:lnTo>
                  <a:lnTo>
                    <a:pt x="1141242" y="479357"/>
                  </a:lnTo>
                  <a:close/>
                </a:path>
                <a:path w="2995929" h="724535">
                  <a:moveTo>
                    <a:pt x="1263400" y="479357"/>
                  </a:moveTo>
                  <a:lnTo>
                    <a:pt x="1344969" y="479357"/>
                  </a:lnTo>
                  <a:lnTo>
                    <a:pt x="1344969" y="397860"/>
                  </a:lnTo>
                  <a:lnTo>
                    <a:pt x="1263400" y="397860"/>
                  </a:lnTo>
                  <a:lnTo>
                    <a:pt x="1263400" y="479357"/>
                  </a:lnTo>
                  <a:close/>
                </a:path>
                <a:path w="2995929" h="724535">
                  <a:moveTo>
                    <a:pt x="1396127" y="479357"/>
                  </a:moveTo>
                  <a:lnTo>
                    <a:pt x="1477449" y="479357"/>
                  </a:lnTo>
                  <a:lnTo>
                    <a:pt x="1477449" y="397860"/>
                  </a:lnTo>
                  <a:lnTo>
                    <a:pt x="1396127" y="397860"/>
                  </a:lnTo>
                  <a:lnTo>
                    <a:pt x="1396127" y="479357"/>
                  </a:lnTo>
                  <a:close/>
                </a:path>
                <a:path w="2995929" h="724535">
                  <a:moveTo>
                    <a:pt x="1518286" y="81744"/>
                  </a:moveTo>
                  <a:lnTo>
                    <a:pt x="1599855" y="81744"/>
                  </a:lnTo>
                  <a:lnTo>
                    <a:pt x="1599855" y="0"/>
                  </a:lnTo>
                  <a:lnTo>
                    <a:pt x="1518286" y="0"/>
                  </a:lnTo>
                  <a:lnTo>
                    <a:pt x="1518286" y="81744"/>
                  </a:lnTo>
                  <a:close/>
                </a:path>
                <a:path w="2995929" h="724535">
                  <a:moveTo>
                    <a:pt x="1650708" y="81744"/>
                  </a:moveTo>
                  <a:lnTo>
                    <a:pt x="1732278" y="81744"/>
                  </a:lnTo>
                  <a:lnTo>
                    <a:pt x="1732278" y="0"/>
                  </a:lnTo>
                  <a:lnTo>
                    <a:pt x="1650708" y="0"/>
                  </a:lnTo>
                  <a:lnTo>
                    <a:pt x="1650708" y="81744"/>
                  </a:lnTo>
                  <a:close/>
                </a:path>
                <a:path w="2995929" h="724535">
                  <a:moveTo>
                    <a:pt x="1772968" y="81744"/>
                  </a:moveTo>
                  <a:lnTo>
                    <a:pt x="1854537" y="81744"/>
                  </a:lnTo>
                  <a:lnTo>
                    <a:pt x="1854537" y="0"/>
                  </a:lnTo>
                  <a:lnTo>
                    <a:pt x="1772968" y="0"/>
                  </a:lnTo>
                  <a:lnTo>
                    <a:pt x="1772968" y="81744"/>
                  </a:lnTo>
                  <a:close/>
                </a:path>
                <a:path w="2995929" h="724535">
                  <a:moveTo>
                    <a:pt x="1905594" y="81744"/>
                  </a:moveTo>
                  <a:lnTo>
                    <a:pt x="1987162" y="81744"/>
                  </a:lnTo>
                  <a:lnTo>
                    <a:pt x="1987162" y="0"/>
                  </a:lnTo>
                  <a:lnTo>
                    <a:pt x="1905594" y="0"/>
                  </a:lnTo>
                  <a:lnTo>
                    <a:pt x="1905594" y="81744"/>
                  </a:lnTo>
                  <a:close/>
                </a:path>
                <a:path w="2995929" h="724535">
                  <a:moveTo>
                    <a:pt x="2027853" y="479357"/>
                  </a:moveTo>
                  <a:lnTo>
                    <a:pt x="2109423" y="479357"/>
                  </a:lnTo>
                  <a:lnTo>
                    <a:pt x="2109423" y="397860"/>
                  </a:lnTo>
                  <a:lnTo>
                    <a:pt x="2027853" y="397860"/>
                  </a:lnTo>
                  <a:lnTo>
                    <a:pt x="2027853" y="479357"/>
                  </a:lnTo>
                  <a:close/>
                </a:path>
                <a:path w="2995929" h="724535">
                  <a:moveTo>
                    <a:pt x="2160174" y="479357"/>
                  </a:moveTo>
                  <a:lnTo>
                    <a:pt x="2241744" y="479357"/>
                  </a:lnTo>
                  <a:lnTo>
                    <a:pt x="2241744" y="397860"/>
                  </a:lnTo>
                  <a:lnTo>
                    <a:pt x="2160174" y="397860"/>
                  </a:lnTo>
                  <a:lnTo>
                    <a:pt x="2160174" y="479357"/>
                  </a:lnTo>
                  <a:close/>
                </a:path>
                <a:path w="2995929" h="724535">
                  <a:moveTo>
                    <a:pt x="2282739" y="479357"/>
                  </a:moveTo>
                  <a:lnTo>
                    <a:pt x="2364059" y="479357"/>
                  </a:lnTo>
                  <a:lnTo>
                    <a:pt x="2364059" y="397860"/>
                  </a:lnTo>
                  <a:lnTo>
                    <a:pt x="2282739" y="397860"/>
                  </a:lnTo>
                  <a:lnTo>
                    <a:pt x="2282739" y="479357"/>
                  </a:lnTo>
                  <a:close/>
                </a:path>
                <a:path w="2995929" h="724535">
                  <a:moveTo>
                    <a:pt x="2404897" y="724058"/>
                  </a:moveTo>
                  <a:lnTo>
                    <a:pt x="2486466" y="724058"/>
                  </a:lnTo>
                  <a:lnTo>
                    <a:pt x="2486466" y="642313"/>
                  </a:lnTo>
                  <a:lnTo>
                    <a:pt x="2404897" y="642313"/>
                  </a:lnTo>
                  <a:lnTo>
                    <a:pt x="2404897" y="724058"/>
                  </a:lnTo>
                  <a:close/>
                </a:path>
                <a:path w="2995929" h="724535">
                  <a:moveTo>
                    <a:pt x="2537319" y="724058"/>
                  </a:moveTo>
                  <a:lnTo>
                    <a:pt x="2618889" y="724058"/>
                  </a:lnTo>
                  <a:lnTo>
                    <a:pt x="2618889" y="642313"/>
                  </a:lnTo>
                  <a:lnTo>
                    <a:pt x="2537319" y="642313"/>
                  </a:lnTo>
                  <a:lnTo>
                    <a:pt x="2537319" y="724058"/>
                  </a:lnTo>
                  <a:close/>
                </a:path>
                <a:path w="2995929" h="724535">
                  <a:moveTo>
                    <a:pt x="2659579" y="479357"/>
                  </a:moveTo>
                  <a:lnTo>
                    <a:pt x="2741147" y="479357"/>
                  </a:lnTo>
                  <a:lnTo>
                    <a:pt x="2741147" y="397860"/>
                  </a:lnTo>
                  <a:lnTo>
                    <a:pt x="2659579" y="397860"/>
                  </a:lnTo>
                  <a:lnTo>
                    <a:pt x="2659579" y="479357"/>
                  </a:lnTo>
                  <a:close/>
                </a:path>
                <a:path w="2995929" h="724535">
                  <a:moveTo>
                    <a:pt x="2792205" y="479357"/>
                  </a:moveTo>
                  <a:lnTo>
                    <a:pt x="2873525" y="479357"/>
                  </a:lnTo>
                  <a:lnTo>
                    <a:pt x="2873525" y="397860"/>
                  </a:lnTo>
                  <a:lnTo>
                    <a:pt x="2792205" y="397860"/>
                  </a:lnTo>
                  <a:lnTo>
                    <a:pt x="2792205" y="479357"/>
                  </a:lnTo>
                  <a:close/>
                </a:path>
                <a:path w="2995929" h="724535">
                  <a:moveTo>
                    <a:pt x="2914363" y="479357"/>
                  </a:moveTo>
                  <a:lnTo>
                    <a:pt x="2995932" y="479357"/>
                  </a:lnTo>
                  <a:lnTo>
                    <a:pt x="2995932" y="397860"/>
                  </a:lnTo>
                  <a:lnTo>
                    <a:pt x="2914363" y="397860"/>
                  </a:lnTo>
                  <a:lnTo>
                    <a:pt x="2914363" y="479357"/>
                  </a:lnTo>
                  <a:close/>
                </a:path>
              </a:pathLst>
            </a:custGeom>
            <a:ln w="2032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7" name="object 587" descr=""/>
          <p:cNvSpPr txBox="1"/>
          <p:nvPr/>
        </p:nvSpPr>
        <p:spPr>
          <a:xfrm>
            <a:off x="2277680" y="3112005"/>
            <a:ext cx="568325" cy="37274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050" spc="-25">
                <a:latin typeface="Arial MT"/>
                <a:cs typeface="Arial MT"/>
              </a:rPr>
              <a:t>10</a:t>
            </a:r>
            <a:endParaRPr sz="1050">
              <a:latin typeface="Arial MT"/>
              <a:cs typeface="Arial MT"/>
            </a:endParaRPr>
          </a:p>
          <a:p>
            <a:pPr marL="104139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Arial MT"/>
                <a:cs typeface="Arial MT"/>
              </a:rPr>
              <a:t>time</a:t>
            </a:r>
            <a:r>
              <a:rPr dirty="0" sz="1050" spc="15">
                <a:latin typeface="Arial MT"/>
                <a:cs typeface="Arial MT"/>
              </a:rPr>
              <a:t> </a:t>
            </a:r>
            <a:r>
              <a:rPr dirty="0" sz="1050" spc="-25">
                <a:latin typeface="Arial MT"/>
                <a:cs typeface="Arial MT"/>
              </a:rPr>
              <a:t>(h)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588" name="object 588" descr=""/>
          <p:cNvSpPr txBox="1"/>
          <p:nvPr/>
        </p:nvSpPr>
        <p:spPr>
          <a:xfrm>
            <a:off x="486534" y="1778473"/>
            <a:ext cx="173990" cy="6394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55"/>
              </a:lnSpc>
            </a:pPr>
            <a:r>
              <a:rPr dirty="0" sz="1050" spc="-10">
                <a:latin typeface="Arial MT"/>
                <a:cs typeface="Arial MT"/>
              </a:rPr>
              <a:t>Power</a:t>
            </a:r>
            <a:r>
              <a:rPr dirty="0" sz="1050" spc="-50">
                <a:latin typeface="Arial MT"/>
                <a:cs typeface="Arial MT"/>
              </a:rPr>
              <a:t> </a:t>
            </a:r>
            <a:r>
              <a:rPr dirty="0" sz="1050" spc="-25">
                <a:latin typeface="Arial MT"/>
                <a:cs typeface="Arial MT"/>
              </a:rPr>
              <a:t>(W)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589" name="object 589" descr=""/>
          <p:cNvGrpSpPr/>
          <p:nvPr/>
        </p:nvGrpSpPr>
        <p:grpSpPr>
          <a:xfrm>
            <a:off x="3165876" y="987074"/>
            <a:ext cx="1162685" cy="1071245"/>
            <a:chOff x="3165876" y="987074"/>
            <a:chExt cx="1162685" cy="1071245"/>
          </a:xfrm>
        </p:grpSpPr>
        <p:sp>
          <p:nvSpPr>
            <p:cNvPr id="590" name="object 590" descr=""/>
            <p:cNvSpPr/>
            <p:nvPr/>
          </p:nvSpPr>
          <p:spPr>
            <a:xfrm>
              <a:off x="3166829" y="987925"/>
              <a:ext cx="1141730" cy="1060450"/>
            </a:xfrm>
            <a:custGeom>
              <a:avLst/>
              <a:gdLst/>
              <a:ahLst/>
              <a:cxnLst/>
              <a:rect l="l" t="t" r="r" b="b"/>
              <a:pathLst>
                <a:path w="1141729" h="1060450">
                  <a:moveTo>
                    <a:pt x="1141496" y="0"/>
                  </a:moveTo>
                  <a:lnTo>
                    <a:pt x="0" y="0"/>
                  </a:lnTo>
                  <a:lnTo>
                    <a:pt x="0" y="1060234"/>
                  </a:lnTo>
                  <a:lnTo>
                    <a:pt x="1141496" y="1060234"/>
                  </a:lnTo>
                  <a:lnTo>
                    <a:pt x="11414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1" name="object 591" descr=""/>
            <p:cNvSpPr/>
            <p:nvPr/>
          </p:nvSpPr>
          <p:spPr>
            <a:xfrm>
              <a:off x="3166829" y="988026"/>
              <a:ext cx="1141730" cy="1060450"/>
            </a:xfrm>
            <a:custGeom>
              <a:avLst/>
              <a:gdLst/>
              <a:ahLst/>
              <a:cxnLst/>
              <a:rect l="l" t="t" r="r" b="b"/>
              <a:pathLst>
                <a:path w="1141729" h="1060450">
                  <a:moveTo>
                    <a:pt x="0" y="1060132"/>
                  </a:moveTo>
                  <a:lnTo>
                    <a:pt x="0" y="0"/>
                  </a:lnTo>
                  <a:lnTo>
                    <a:pt x="1141394" y="0"/>
                  </a:lnTo>
                  <a:lnTo>
                    <a:pt x="1141394" y="1060132"/>
                  </a:lnTo>
                  <a:lnTo>
                    <a:pt x="0" y="1060132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2" name="object 592" descr=""/>
            <p:cNvSpPr/>
            <p:nvPr/>
          </p:nvSpPr>
          <p:spPr>
            <a:xfrm>
              <a:off x="3166829" y="988026"/>
              <a:ext cx="1141730" cy="0"/>
            </a:xfrm>
            <a:custGeom>
              <a:avLst/>
              <a:gdLst/>
              <a:ahLst/>
              <a:cxnLst/>
              <a:rect l="l" t="t" r="r" b="b"/>
              <a:pathLst>
                <a:path w="1141729" h="0">
                  <a:moveTo>
                    <a:pt x="0" y="0"/>
                  </a:moveTo>
                  <a:lnTo>
                    <a:pt x="114139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3" name="object 593" descr=""/>
            <p:cNvSpPr/>
            <p:nvPr/>
          </p:nvSpPr>
          <p:spPr>
            <a:xfrm>
              <a:off x="4313305" y="99310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4" name="object 594" descr=""/>
            <p:cNvSpPr/>
            <p:nvPr/>
          </p:nvSpPr>
          <p:spPr>
            <a:xfrm>
              <a:off x="3166829" y="2048159"/>
              <a:ext cx="1141730" cy="0"/>
            </a:xfrm>
            <a:custGeom>
              <a:avLst/>
              <a:gdLst/>
              <a:ahLst/>
              <a:cxnLst/>
              <a:rect l="l" t="t" r="r" b="b"/>
              <a:pathLst>
                <a:path w="1141729" h="0">
                  <a:moveTo>
                    <a:pt x="0" y="0"/>
                  </a:moveTo>
                  <a:lnTo>
                    <a:pt x="114139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5" name="object 595" descr=""/>
            <p:cNvSpPr/>
            <p:nvPr/>
          </p:nvSpPr>
          <p:spPr>
            <a:xfrm>
              <a:off x="4313305" y="20532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6" name="object 596" descr=""/>
            <p:cNvSpPr/>
            <p:nvPr/>
          </p:nvSpPr>
          <p:spPr>
            <a:xfrm>
              <a:off x="4308224" y="988026"/>
              <a:ext cx="0" cy="1060450"/>
            </a:xfrm>
            <a:custGeom>
              <a:avLst/>
              <a:gdLst/>
              <a:ahLst/>
              <a:cxnLst/>
              <a:rect l="l" t="t" r="r" b="b"/>
              <a:pathLst>
                <a:path w="0" h="1060450">
                  <a:moveTo>
                    <a:pt x="0" y="10601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7" name="object 597" descr=""/>
            <p:cNvSpPr/>
            <p:nvPr/>
          </p:nvSpPr>
          <p:spPr>
            <a:xfrm>
              <a:off x="4313305" y="99310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8" name="object 598" descr=""/>
            <p:cNvSpPr/>
            <p:nvPr/>
          </p:nvSpPr>
          <p:spPr>
            <a:xfrm>
              <a:off x="3166829" y="988026"/>
              <a:ext cx="0" cy="1060450"/>
            </a:xfrm>
            <a:custGeom>
              <a:avLst/>
              <a:gdLst/>
              <a:ahLst/>
              <a:cxnLst/>
              <a:rect l="l" t="t" r="r" b="b"/>
              <a:pathLst>
                <a:path w="0" h="1060450">
                  <a:moveTo>
                    <a:pt x="0" y="10601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9" name="object 599" descr=""/>
            <p:cNvSpPr/>
            <p:nvPr/>
          </p:nvSpPr>
          <p:spPr>
            <a:xfrm>
              <a:off x="3171910" y="99310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0" name="object 600" descr=""/>
            <p:cNvSpPr/>
            <p:nvPr/>
          </p:nvSpPr>
          <p:spPr>
            <a:xfrm>
              <a:off x="3166829" y="2048159"/>
              <a:ext cx="1141730" cy="0"/>
            </a:xfrm>
            <a:custGeom>
              <a:avLst/>
              <a:gdLst/>
              <a:ahLst/>
              <a:cxnLst/>
              <a:rect l="l" t="t" r="r" b="b"/>
              <a:pathLst>
                <a:path w="1141729" h="0">
                  <a:moveTo>
                    <a:pt x="0" y="0"/>
                  </a:moveTo>
                  <a:lnTo>
                    <a:pt x="114139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1" name="object 601" descr=""/>
            <p:cNvSpPr/>
            <p:nvPr/>
          </p:nvSpPr>
          <p:spPr>
            <a:xfrm>
              <a:off x="4313305" y="20532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2" name="object 602" descr=""/>
            <p:cNvSpPr/>
            <p:nvPr/>
          </p:nvSpPr>
          <p:spPr>
            <a:xfrm>
              <a:off x="3166829" y="988026"/>
              <a:ext cx="0" cy="1060450"/>
            </a:xfrm>
            <a:custGeom>
              <a:avLst/>
              <a:gdLst/>
              <a:ahLst/>
              <a:cxnLst/>
              <a:rect l="l" t="t" r="r" b="b"/>
              <a:pathLst>
                <a:path w="0" h="1060450">
                  <a:moveTo>
                    <a:pt x="0" y="10601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3" name="object 603" descr=""/>
            <p:cNvSpPr/>
            <p:nvPr/>
          </p:nvSpPr>
          <p:spPr>
            <a:xfrm>
              <a:off x="3171910" y="99310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4" name="object 604" descr=""/>
            <p:cNvSpPr/>
            <p:nvPr/>
          </p:nvSpPr>
          <p:spPr>
            <a:xfrm>
              <a:off x="3166829" y="988026"/>
              <a:ext cx="1141730" cy="0"/>
            </a:xfrm>
            <a:custGeom>
              <a:avLst/>
              <a:gdLst/>
              <a:ahLst/>
              <a:cxnLst/>
              <a:rect l="l" t="t" r="r" b="b"/>
              <a:pathLst>
                <a:path w="1141729" h="0">
                  <a:moveTo>
                    <a:pt x="0" y="0"/>
                  </a:moveTo>
                  <a:lnTo>
                    <a:pt x="114139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5" name="object 605" descr=""/>
            <p:cNvSpPr/>
            <p:nvPr/>
          </p:nvSpPr>
          <p:spPr>
            <a:xfrm>
              <a:off x="4313305" y="99310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6" name="object 606" descr=""/>
            <p:cNvSpPr/>
            <p:nvPr/>
          </p:nvSpPr>
          <p:spPr>
            <a:xfrm>
              <a:off x="3166829" y="2048159"/>
              <a:ext cx="1141730" cy="0"/>
            </a:xfrm>
            <a:custGeom>
              <a:avLst/>
              <a:gdLst/>
              <a:ahLst/>
              <a:cxnLst/>
              <a:rect l="l" t="t" r="r" b="b"/>
              <a:pathLst>
                <a:path w="1141729" h="0">
                  <a:moveTo>
                    <a:pt x="0" y="0"/>
                  </a:moveTo>
                  <a:lnTo>
                    <a:pt x="114139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7" name="object 607" descr=""/>
            <p:cNvSpPr/>
            <p:nvPr/>
          </p:nvSpPr>
          <p:spPr>
            <a:xfrm>
              <a:off x="4313305" y="20532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8" name="object 608" descr=""/>
            <p:cNvSpPr/>
            <p:nvPr/>
          </p:nvSpPr>
          <p:spPr>
            <a:xfrm>
              <a:off x="4308224" y="988026"/>
              <a:ext cx="0" cy="1060450"/>
            </a:xfrm>
            <a:custGeom>
              <a:avLst/>
              <a:gdLst/>
              <a:ahLst/>
              <a:cxnLst/>
              <a:rect l="l" t="t" r="r" b="b"/>
              <a:pathLst>
                <a:path w="0" h="1060450">
                  <a:moveTo>
                    <a:pt x="0" y="10601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9" name="object 609" descr=""/>
            <p:cNvSpPr/>
            <p:nvPr/>
          </p:nvSpPr>
          <p:spPr>
            <a:xfrm>
              <a:off x="4313305" y="99310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0" name="object 610" descr=""/>
            <p:cNvSpPr/>
            <p:nvPr/>
          </p:nvSpPr>
          <p:spPr>
            <a:xfrm>
              <a:off x="3166829" y="988026"/>
              <a:ext cx="0" cy="1060450"/>
            </a:xfrm>
            <a:custGeom>
              <a:avLst/>
              <a:gdLst/>
              <a:ahLst/>
              <a:cxnLst/>
              <a:rect l="l" t="t" r="r" b="b"/>
              <a:pathLst>
                <a:path w="0" h="1060450">
                  <a:moveTo>
                    <a:pt x="0" y="10601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1" name="object 611" descr=""/>
            <p:cNvSpPr/>
            <p:nvPr/>
          </p:nvSpPr>
          <p:spPr>
            <a:xfrm>
              <a:off x="3171910" y="99310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2" name="object 612" descr=""/>
          <p:cNvSpPr txBox="1"/>
          <p:nvPr/>
        </p:nvSpPr>
        <p:spPr>
          <a:xfrm>
            <a:off x="3658520" y="1077349"/>
            <a:ext cx="353060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26455" sz="1575" spc="-15">
                <a:latin typeface="Arial MT"/>
                <a:cs typeface="Arial MT"/>
              </a:rPr>
              <a:t>P</a:t>
            </a:r>
            <a:r>
              <a:rPr dirty="0" sz="850" spc="-10">
                <a:latin typeface="Arial MT"/>
                <a:cs typeface="Arial MT"/>
              </a:rPr>
              <a:t>grid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613" name="object 613" descr=""/>
          <p:cNvSpPr/>
          <p:nvPr/>
        </p:nvSpPr>
        <p:spPr>
          <a:xfrm>
            <a:off x="3248335" y="1130683"/>
            <a:ext cx="407670" cy="0"/>
          </a:xfrm>
          <a:custGeom>
            <a:avLst/>
            <a:gdLst/>
            <a:ahLst/>
            <a:cxnLst/>
            <a:rect l="l" t="t" r="r" b="b"/>
            <a:pathLst>
              <a:path w="407670" h="0">
                <a:moveTo>
                  <a:pt x="0" y="0"/>
                </a:moveTo>
                <a:lnTo>
                  <a:pt x="407633" y="0"/>
                </a:lnTo>
              </a:path>
            </a:pathLst>
          </a:custGeom>
          <a:ln w="2031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4" name="object 614" descr=""/>
          <p:cNvSpPr txBox="1"/>
          <p:nvPr/>
        </p:nvSpPr>
        <p:spPr>
          <a:xfrm>
            <a:off x="3683920" y="1271079"/>
            <a:ext cx="114300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50">
                <a:latin typeface="Arial MT"/>
                <a:cs typeface="Arial MT"/>
              </a:rPr>
              <a:t>P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615" name="object 615" descr=""/>
          <p:cNvSpPr txBox="1"/>
          <p:nvPr/>
        </p:nvSpPr>
        <p:spPr>
          <a:xfrm>
            <a:off x="3775691" y="1352520"/>
            <a:ext cx="179070" cy="1606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50" spc="-25">
                <a:latin typeface="Arial MT"/>
                <a:cs typeface="Arial MT"/>
              </a:rPr>
              <a:t>bat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616" name="object 616" descr=""/>
          <p:cNvGrpSpPr/>
          <p:nvPr/>
        </p:nvGrpSpPr>
        <p:grpSpPr>
          <a:xfrm>
            <a:off x="3238175" y="1375378"/>
            <a:ext cx="427990" cy="275590"/>
            <a:chOff x="3238175" y="1375378"/>
            <a:chExt cx="427990" cy="275590"/>
          </a:xfrm>
        </p:grpSpPr>
        <p:sp>
          <p:nvSpPr>
            <p:cNvPr id="617" name="object 617" descr=""/>
            <p:cNvSpPr/>
            <p:nvPr/>
          </p:nvSpPr>
          <p:spPr>
            <a:xfrm>
              <a:off x="3248335" y="1385538"/>
              <a:ext cx="407670" cy="0"/>
            </a:xfrm>
            <a:custGeom>
              <a:avLst/>
              <a:gdLst/>
              <a:ahLst/>
              <a:cxnLst/>
              <a:rect l="l" t="t" r="r" b="b"/>
              <a:pathLst>
                <a:path w="407670" h="0">
                  <a:moveTo>
                    <a:pt x="0" y="0"/>
                  </a:moveTo>
                  <a:lnTo>
                    <a:pt x="407633" y="0"/>
                  </a:lnTo>
                </a:path>
              </a:pathLst>
            </a:custGeom>
            <a:ln w="203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8" name="object 618" descr=""/>
            <p:cNvSpPr/>
            <p:nvPr/>
          </p:nvSpPr>
          <p:spPr>
            <a:xfrm>
              <a:off x="3248335" y="1640493"/>
              <a:ext cx="407670" cy="0"/>
            </a:xfrm>
            <a:custGeom>
              <a:avLst/>
              <a:gdLst/>
              <a:ahLst/>
              <a:cxnLst/>
              <a:rect l="l" t="t" r="r" b="b"/>
              <a:pathLst>
                <a:path w="407670" h="0">
                  <a:moveTo>
                    <a:pt x="0" y="0"/>
                  </a:moveTo>
                  <a:lnTo>
                    <a:pt x="407633" y="0"/>
                  </a:lnTo>
                </a:path>
              </a:pathLst>
            </a:custGeom>
            <a:ln w="20311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9" name="object 619" descr=""/>
          <p:cNvSpPr txBox="1"/>
          <p:nvPr/>
        </p:nvSpPr>
        <p:spPr>
          <a:xfrm>
            <a:off x="3658520" y="1552153"/>
            <a:ext cx="638810" cy="413384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65"/>
              </a:spcBef>
            </a:pPr>
            <a:r>
              <a:rPr dirty="0" baseline="26455" sz="1575" spc="-37">
                <a:latin typeface="Arial MT"/>
                <a:cs typeface="Arial MT"/>
              </a:rPr>
              <a:t>P</a:t>
            </a:r>
            <a:r>
              <a:rPr dirty="0" sz="850" spc="-25">
                <a:latin typeface="Arial MT"/>
                <a:cs typeface="Arial MT"/>
              </a:rPr>
              <a:t>H2</a:t>
            </a:r>
            <a:endParaRPr sz="85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265"/>
              </a:spcBef>
            </a:pPr>
            <a:r>
              <a:rPr dirty="0" sz="1050" spc="-10">
                <a:latin typeface="Arial MT"/>
                <a:cs typeface="Arial MT"/>
              </a:rPr>
              <a:t>PRED</a:t>
            </a:r>
            <a:r>
              <a:rPr dirty="0" baseline="-32679" sz="1275" spc="-15">
                <a:latin typeface="Arial MT"/>
                <a:cs typeface="Arial MT"/>
              </a:rPr>
              <a:t>rem</a:t>
            </a:r>
            <a:endParaRPr baseline="-32679" sz="1275">
              <a:latin typeface="Arial MT"/>
              <a:cs typeface="Arial MT"/>
            </a:endParaRPr>
          </a:p>
        </p:txBody>
      </p:sp>
      <p:grpSp>
        <p:nvGrpSpPr>
          <p:cNvPr id="620" name="object 620" descr=""/>
          <p:cNvGrpSpPr/>
          <p:nvPr/>
        </p:nvGrpSpPr>
        <p:grpSpPr>
          <a:xfrm>
            <a:off x="1074461" y="3594540"/>
            <a:ext cx="3150870" cy="2053589"/>
            <a:chOff x="1074461" y="3594540"/>
            <a:chExt cx="3150870" cy="2053589"/>
          </a:xfrm>
        </p:grpSpPr>
        <p:sp>
          <p:nvSpPr>
            <p:cNvPr id="621" name="object 621" descr=""/>
            <p:cNvSpPr/>
            <p:nvPr/>
          </p:nvSpPr>
          <p:spPr>
            <a:xfrm>
              <a:off x="1075414" y="3595513"/>
              <a:ext cx="3149600" cy="2051685"/>
            </a:xfrm>
            <a:custGeom>
              <a:avLst/>
              <a:gdLst/>
              <a:ahLst/>
              <a:cxnLst/>
              <a:rect l="l" t="t" r="r" b="b"/>
              <a:pathLst>
                <a:path w="3149600" h="2051685">
                  <a:moveTo>
                    <a:pt x="3148973" y="0"/>
                  </a:moveTo>
                  <a:lnTo>
                    <a:pt x="0" y="0"/>
                  </a:lnTo>
                  <a:lnTo>
                    <a:pt x="0" y="2051642"/>
                  </a:lnTo>
                  <a:lnTo>
                    <a:pt x="3148973" y="2051642"/>
                  </a:lnTo>
                  <a:lnTo>
                    <a:pt x="31489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2" name="object 622" descr=""/>
            <p:cNvSpPr/>
            <p:nvPr/>
          </p:nvSpPr>
          <p:spPr>
            <a:xfrm>
              <a:off x="1075414" y="3595493"/>
              <a:ext cx="3148965" cy="2051685"/>
            </a:xfrm>
            <a:custGeom>
              <a:avLst/>
              <a:gdLst/>
              <a:ahLst/>
              <a:cxnLst/>
              <a:rect l="l" t="t" r="r" b="b"/>
              <a:pathLst>
                <a:path w="3148965" h="2051685">
                  <a:moveTo>
                    <a:pt x="0" y="2051663"/>
                  </a:moveTo>
                  <a:lnTo>
                    <a:pt x="0" y="0"/>
                  </a:lnTo>
                  <a:lnTo>
                    <a:pt x="3148943" y="0"/>
                  </a:lnTo>
                  <a:lnTo>
                    <a:pt x="3148943" y="2051663"/>
                  </a:lnTo>
                  <a:lnTo>
                    <a:pt x="0" y="2051663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3" name="object 623" descr=""/>
            <p:cNvSpPr/>
            <p:nvPr/>
          </p:nvSpPr>
          <p:spPr>
            <a:xfrm>
              <a:off x="1075414" y="3595493"/>
              <a:ext cx="652780" cy="2051685"/>
            </a:xfrm>
            <a:custGeom>
              <a:avLst/>
              <a:gdLst/>
              <a:ahLst/>
              <a:cxnLst/>
              <a:rect l="l" t="t" r="r" b="b"/>
              <a:pathLst>
                <a:path w="652780" h="2051685">
                  <a:moveTo>
                    <a:pt x="0" y="2051663"/>
                  </a:moveTo>
                  <a:lnTo>
                    <a:pt x="0" y="0"/>
                  </a:lnTo>
                </a:path>
                <a:path w="652780" h="2051685">
                  <a:moveTo>
                    <a:pt x="652325" y="2051663"/>
                  </a:moveTo>
                  <a:lnTo>
                    <a:pt x="652325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4" name="object 624" descr=""/>
            <p:cNvSpPr/>
            <p:nvPr/>
          </p:nvSpPr>
          <p:spPr>
            <a:xfrm>
              <a:off x="2379791" y="5269458"/>
              <a:ext cx="662940" cy="377825"/>
            </a:xfrm>
            <a:custGeom>
              <a:avLst/>
              <a:gdLst/>
              <a:ahLst/>
              <a:cxnLst/>
              <a:rect l="l" t="t" r="r" b="b"/>
              <a:pathLst>
                <a:path w="662939" h="377825">
                  <a:moveTo>
                    <a:pt x="0" y="0"/>
                  </a:moveTo>
                  <a:lnTo>
                    <a:pt x="0" y="377698"/>
                  </a:lnTo>
                </a:path>
                <a:path w="662939" h="377825">
                  <a:moveTo>
                    <a:pt x="662417" y="0"/>
                  </a:moveTo>
                  <a:lnTo>
                    <a:pt x="662417" y="377698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5" name="object 625" descr=""/>
            <p:cNvSpPr/>
            <p:nvPr/>
          </p:nvSpPr>
          <p:spPr>
            <a:xfrm>
              <a:off x="3694565" y="3595493"/>
              <a:ext cx="0" cy="2051685"/>
            </a:xfrm>
            <a:custGeom>
              <a:avLst/>
              <a:gdLst/>
              <a:ahLst/>
              <a:cxnLst/>
              <a:rect l="l" t="t" r="r" b="b"/>
              <a:pathLst>
                <a:path w="0" h="2051685">
                  <a:moveTo>
                    <a:pt x="0" y="20516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6" name="object 626" descr=""/>
            <p:cNvSpPr/>
            <p:nvPr/>
          </p:nvSpPr>
          <p:spPr>
            <a:xfrm>
              <a:off x="1075414" y="3595493"/>
              <a:ext cx="3148965" cy="2051685"/>
            </a:xfrm>
            <a:custGeom>
              <a:avLst/>
              <a:gdLst/>
              <a:ahLst/>
              <a:cxnLst/>
              <a:rect l="l" t="t" r="r" b="b"/>
              <a:pathLst>
                <a:path w="3148965" h="2051685">
                  <a:moveTo>
                    <a:pt x="3148943" y="2051663"/>
                  </a:moveTo>
                  <a:lnTo>
                    <a:pt x="3148943" y="0"/>
                  </a:lnTo>
                </a:path>
                <a:path w="3148965" h="2051685">
                  <a:moveTo>
                    <a:pt x="0" y="2051663"/>
                  </a:moveTo>
                  <a:lnTo>
                    <a:pt x="0" y="0"/>
                  </a:lnTo>
                </a:path>
                <a:path w="3148965" h="2051685">
                  <a:moveTo>
                    <a:pt x="0" y="20516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27" name="object 627" descr=""/>
          <p:cNvGrpSpPr/>
          <p:nvPr/>
        </p:nvGrpSpPr>
        <p:grpSpPr>
          <a:xfrm>
            <a:off x="1074461" y="1885188"/>
            <a:ext cx="3170555" cy="3772535"/>
            <a:chOff x="1074461" y="1885188"/>
            <a:chExt cx="3170555" cy="3772535"/>
          </a:xfrm>
        </p:grpSpPr>
        <p:sp>
          <p:nvSpPr>
            <p:cNvPr id="628" name="object 628" descr=""/>
            <p:cNvSpPr/>
            <p:nvPr/>
          </p:nvSpPr>
          <p:spPr>
            <a:xfrm>
              <a:off x="3248335" y="1895348"/>
              <a:ext cx="407670" cy="0"/>
            </a:xfrm>
            <a:custGeom>
              <a:avLst/>
              <a:gdLst/>
              <a:ahLst/>
              <a:cxnLst/>
              <a:rect l="l" t="t" r="r" b="b"/>
              <a:pathLst>
                <a:path w="407670" h="0">
                  <a:moveTo>
                    <a:pt x="0" y="0"/>
                  </a:moveTo>
                  <a:lnTo>
                    <a:pt x="407633" y="0"/>
                  </a:lnTo>
                </a:path>
              </a:pathLst>
            </a:custGeom>
            <a:ln w="203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9" name="object 629" descr=""/>
            <p:cNvSpPr/>
            <p:nvPr/>
          </p:nvSpPr>
          <p:spPr>
            <a:xfrm>
              <a:off x="1080495" y="3600575"/>
              <a:ext cx="662940" cy="0"/>
            </a:xfrm>
            <a:custGeom>
              <a:avLst/>
              <a:gdLst/>
              <a:ahLst/>
              <a:cxnLst/>
              <a:rect l="l" t="t" r="r" b="b"/>
              <a:pathLst>
                <a:path w="662939" h="0">
                  <a:moveTo>
                    <a:pt x="0" y="0"/>
                  </a:moveTo>
                  <a:lnTo>
                    <a:pt x="10173" y="0"/>
                  </a:lnTo>
                </a:path>
                <a:path w="662939" h="0">
                  <a:moveTo>
                    <a:pt x="652325" y="0"/>
                  </a:moveTo>
                  <a:lnTo>
                    <a:pt x="662488" y="0"/>
                  </a:lnTo>
                </a:path>
              </a:pathLst>
            </a:custGeom>
            <a:ln w="101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0" name="object 630" descr=""/>
            <p:cNvSpPr/>
            <p:nvPr/>
          </p:nvSpPr>
          <p:spPr>
            <a:xfrm>
              <a:off x="2379791" y="3595493"/>
              <a:ext cx="0" cy="1245235"/>
            </a:xfrm>
            <a:custGeom>
              <a:avLst/>
              <a:gdLst/>
              <a:ahLst/>
              <a:cxnLst/>
              <a:rect l="l" t="t" r="r" b="b"/>
              <a:pathLst>
                <a:path w="0" h="1245235">
                  <a:moveTo>
                    <a:pt x="0" y="0"/>
                  </a:moveTo>
                  <a:lnTo>
                    <a:pt x="0" y="1245186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1" name="object 631" descr=""/>
            <p:cNvSpPr/>
            <p:nvPr/>
          </p:nvSpPr>
          <p:spPr>
            <a:xfrm>
              <a:off x="2384873" y="360057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366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2" name="object 632" descr=""/>
            <p:cNvSpPr/>
            <p:nvPr/>
          </p:nvSpPr>
          <p:spPr>
            <a:xfrm>
              <a:off x="3042209" y="3595493"/>
              <a:ext cx="0" cy="1245235"/>
            </a:xfrm>
            <a:custGeom>
              <a:avLst/>
              <a:gdLst/>
              <a:ahLst/>
              <a:cxnLst/>
              <a:rect l="l" t="t" r="r" b="b"/>
              <a:pathLst>
                <a:path w="0" h="1245235">
                  <a:moveTo>
                    <a:pt x="0" y="0"/>
                  </a:moveTo>
                  <a:lnTo>
                    <a:pt x="0" y="1245186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3" name="object 633" descr=""/>
            <p:cNvSpPr/>
            <p:nvPr/>
          </p:nvSpPr>
          <p:spPr>
            <a:xfrm>
              <a:off x="3047290" y="3600575"/>
              <a:ext cx="662940" cy="0"/>
            </a:xfrm>
            <a:custGeom>
              <a:avLst/>
              <a:gdLst/>
              <a:ahLst/>
              <a:cxnLst/>
              <a:rect l="l" t="t" r="r" b="b"/>
              <a:pathLst>
                <a:path w="662939" h="0">
                  <a:moveTo>
                    <a:pt x="0" y="0"/>
                  </a:moveTo>
                  <a:lnTo>
                    <a:pt x="10162" y="0"/>
                  </a:lnTo>
                </a:path>
                <a:path w="662939" h="0">
                  <a:moveTo>
                    <a:pt x="652356" y="0"/>
                  </a:moveTo>
                  <a:lnTo>
                    <a:pt x="662519" y="0"/>
                  </a:lnTo>
                </a:path>
              </a:pathLst>
            </a:custGeom>
            <a:ln w="101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4" name="object 634" descr=""/>
            <p:cNvSpPr/>
            <p:nvPr/>
          </p:nvSpPr>
          <p:spPr>
            <a:xfrm>
              <a:off x="1075414" y="5647156"/>
              <a:ext cx="3148965" cy="0"/>
            </a:xfrm>
            <a:custGeom>
              <a:avLst/>
              <a:gdLst/>
              <a:ahLst/>
              <a:cxnLst/>
              <a:rect l="l" t="t" r="r" b="b"/>
              <a:pathLst>
                <a:path w="3148965" h="0">
                  <a:moveTo>
                    <a:pt x="0" y="0"/>
                  </a:moveTo>
                  <a:lnTo>
                    <a:pt x="314894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5" name="object 635" descr=""/>
            <p:cNvSpPr/>
            <p:nvPr/>
          </p:nvSpPr>
          <p:spPr>
            <a:xfrm>
              <a:off x="4229439" y="565223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6" name="object 636" descr=""/>
            <p:cNvSpPr/>
            <p:nvPr/>
          </p:nvSpPr>
          <p:spPr>
            <a:xfrm>
              <a:off x="1075414" y="5228543"/>
              <a:ext cx="3148965" cy="0"/>
            </a:xfrm>
            <a:custGeom>
              <a:avLst/>
              <a:gdLst/>
              <a:ahLst/>
              <a:cxnLst/>
              <a:rect l="l" t="t" r="r" b="b"/>
              <a:pathLst>
                <a:path w="3148965" h="0">
                  <a:moveTo>
                    <a:pt x="0" y="0"/>
                  </a:moveTo>
                  <a:lnTo>
                    <a:pt x="896743" y="0"/>
                  </a:lnTo>
                </a:path>
                <a:path w="3148965" h="0">
                  <a:moveTo>
                    <a:pt x="2078891" y="0"/>
                  </a:moveTo>
                  <a:lnTo>
                    <a:pt x="314894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7" name="object 637" descr=""/>
            <p:cNvSpPr/>
            <p:nvPr/>
          </p:nvSpPr>
          <p:spPr>
            <a:xfrm>
              <a:off x="4229439" y="52336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8" name="object 638" descr=""/>
            <p:cNvSpPr/>
            <p:nvPr/>
          </p:nvSpPr>
          <p:spPr>
            <a:xfrm>
              <a:off x="1075414" y="4820298"/>
              <a:ext cx="3148965" cy="0"/>
            </a:xfrm>
            <a:custGeom>
              <a:avLst/>
              <a:gdLst/>
              <a:ahLst/>
              <a:cxnLst/>
              <a:rect l="l" t="t" r="r" b="b"/>
              <a:pathLst>
                <a:path w="3148965" h="0">
                  <a:moveTo>
                    <a:pt x="0" y="0"/>
                  </a:moveTo>
                  <a:lnTo>
                    <a:pt x="314894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9" name="object 639" descr=""/>
            <p:cNvSpPr/>
            <p:nvPr/>
          </p:nvSpPr>
          <p:spPr>
            <a:xfrm>
              <a:off x="4229439" y="482538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0" name="object 640" descr=""/>
            <p:cNvSpPr/>
            <p:nvPr/>
          </p:nvSpPr>
          <p:spPr>
            <a:xfrm>
              <a:off x="1075414" y="4412165"/>
              <a:ext cx="3148965" cy="0"/>
            </a:xfrm>
            <a:custGeom>
              <a:avLst/>
              <a:gdLst/>
              <a:ahLst/>
              <a:cxnLst/>
              <a:rect l="l" t="t" r="r" b="b"/>
              <a:pathLst>
                <a:path w="3148965" h="0">
                  <a:moveTo>
                    <a:pt x="0" y="0"/>
                  </a:moveTo>
                  <a:lnTo>
                    <a:pt x="314894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1" name="object 641" descr=""/>
            <p:cNvSpPr/>
            <p:nvPr/>
          </p:nvSpPr>
          <p:spPr>
            <a:xfrm>
              <a:off x="4229439" y="44172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2" name="object 642" descr=""/>
            <p:cNvSpPr/>
            <p:nvPr/>
          </p:nvSpPr>
          <p:spPr>
            <a:xfrm>
              <a:off x="1075414" y="4003727"/>
              <a:ext cx="3148965" cy="0"/>
            </a:xfrm>
            <a:custGeom>
              <a:avLst/>
              <a:gdLst/>
              <a:ahLst/>
              <a:cxnLst/>
              <a:rect l="l" t="t" r="r" b="b"/>
              <a:pathLst>
                <a:path w="3148965" h="0">
                  <a:moveTo>
                    <a:pt x="0" y="0"/>
                  </a:moveTo>
                  <a:lnTo>
                    <a:pt x="314894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3" name="object 643" descr=""/>
            <p:cNvSpPr/>
            <p:nvPr/>
          </p:nvSpPr>
          <p:spPr>
            <a:xfrm>
              <a:off x="4229439" y="400881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4" name="object 644" descr=""/>
            <p:cNvSpPr/>
            <p:nvPr/>
          </p:nvSpPr>
          <p:spPr>
            <a:xfrm>
              <a:off x="1075414" y="3595493"/>
              <a:ext cx="3148965" cy="0"/>
            </a:xfrm>
            <a:custGeom>
              <a:avLst/>
              <a:gdLst/>
              <a:ahLst/>
              <a:cxnLst/>
              <a:rect l="l" t="t" r="r" b="b"/>
              <a:pathLst>
                <a:path w="3148965" h="0">
                  <a:moveTo>
                    <a:pt x="0" y="0"/>
                  </a:moveTo>
                  <a:lnTo>
                    <a:pt x="314894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5" name="object 645" descr=""/>
            <p:cNvSpPr/>
            <p:nvPr/>
          </p:nvSpPr>
          <p:spPr>
            <a:xfrm>
              <a:off x="4229439" y="360057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6" name="object 646" descr=""/>
            <p:cNvSpPr/>
            <p:nvPr/>
          </p:nvSpPr>
          <p:spPr>
            <a:xfrm>
              <a:off x="1075414" y="3595493"/>
              <a:ext cx="3148965" cy="0"/>
            </a:xfrm>
            <a:custGeom>
              <a:avLst/>
              <a:gdLst/>
              <a:ahLst/>
              <a:cxnLst/>
              <a:rect l="l" t="t" r="r" b="b"/>
              <a:pathLst>
                <a:path w="3148965" h="0">
                  <a:moveTo>
                    <a:pt x="0" y="0"/>
                  </a:moveTo>
                  <a:lnTo>
                    <a:pt x="31489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7" name="object 647" descr=""/>
            <p:cNvSpPr/>
            <p:nvPr/>
          </p:nvSpPr>
          <p:spPr>
            <a:xfrm>
              <a:off x="4229439" y="360057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8" name="object 648" descr=""/>
            <p:cNvSpPr/>
            <p:nvPr/>
          </p:nvSpPr>
          <p:spPr>
            <a:xfrm>
              <a:off x="1075414" y="5647156"/>
              <a:ext cx="3148965" cy="0"/>
            </a:xfrm>
            <a:custGeom>
              <a:avLst/>
              <a:gdLst/>
              <a:ahLst/>
              <a:cxnLst/>
              <a:rect l="l" t="t" r="r" b="b"/>
              <a:pathLst>
                <a:path w="3148965" h="0">
                  <a:moveTo>
                    <a:pt x="0" y="0"/>
                  </a:moveTo>
                  <a:lnTo>
                    <a:pt x="31489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9" name="object 649" descr=""/>
            <p:cNvSpPr/>
            <p:nvPr/>
          </p:nvSpPr>
          <p:spPr>
            <a:xfrm>
              <a:off x="1080495" y="3600575"/>
              <a:ext cx="3159125" cy="2051685"/>
            </a:xfrm>
            <a:custGeom>
              <a:avLst/>
              <a:gdLst/>
              <a:ahLst/>
              <a:cxnLst/>
              <a:rect l="l" t="t" r="r" b="b"/>
              <a:pathLst>
                <a:path w="3159125" h="2051685">
                  <a:moveTo>
                    <a:pt x="3148943" y="2051663"/>
                  </a:moveTo>
                  <a:lnTo>
                    <a:pt x="3159106" y="2051663"/>
                  </a:lnTo>
                </a:path>
                <a:path w="3159125" h="2051685">
                  <a:moveTo>
                    <a:pt x="3148943" y="0"/>
                  </a:moveTo>
                  <a:lnTo>
                    <a:pt x="3159106" y="0"/>
                  </a:lnTo>
                </a:path>
                <a:path w="3159125" h="2051685">
                  <a:moveTo>
                    <a:pt x="0" y="0"/>
                  </a:moveTo>
                  <a:lnTo>
                    <a:pt x="10173" y="0"/>
                  </a:lnTo>
                </a:path>
              </a:pathLst>
            </a:custGeom>
            <a:ln w="101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0" name="object 650" descr=""/>
            <p:cNvSpPr/>
            <p:nvPr/>
          </p:nvSpPr>
          <p:spPr>
            <a:xfrm>
              <a:off x="1075414" y="5647156"/>
              <a:ext cx="3148965" cy="0"/>
            </a:xfrm>
            <a:custGeom>
              <a:avLst/>
              <a:gdLst/>
              <a:ahLst/>
              <a:cxnLst/>
              <a:rect l="l" t="t" r="r" b="b"/>
              <a:pathLst>
                <a:path w="3148965" h="0">
                  <a:moveTo>
                    <a:pt x="0" y="0"/>
                  </a:moveTo>
                  <a:lnTo>
                    <a:pt x="31489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1" name="object 651" descr=""/>
            <p:cNvSpPr/>
            <p:nvPr/>
          </p:nvSpPr>
          <p:spPr>
            <a:xfrm>
              <a:off x="1080495" y="3600575"/>
              <a:ext cx="3159125" cy="2051685"/>
            </a:xfrm>
            <a:custGeom>
              <a:avLst/>
              <a:gdLst/>
              <a:ahLst/>
              <a:cxnLst/>
              <a:rect l="l" t="t" r="r" b="b"/>
              <a:pathLst>
                <a:path w="3159125" h="2051685">
                  <a:moveTo>
                    <a:pt x="3148943" y="2051663"/>
                  </a:moveTo>
                  <a:lnTo>
                    <a:pt x="3159106" y="2051663"/>
                  </a:lnTo>
                </a:path>
                <a:path w="3159125" h="2051685">
                  <a:moveTo>
                    <a:pt x="0" y="0"/>
                  </a:moveTo>
                  <a:lnTo>
                    <a:pt x="10173" y="0"/>
                  </a:lnTo>
                </a:path>
              </a:pathLst>
            </a:custGeom>
            <a:ln w="101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2" name="object 652" descr=""/>
            <p:cNvSpPr/>
            <p:nvPr/>
          </p:nvSpPr>
          <p:spPr>
            <a:xfrm>
              <a:off x="1075414" y="5606231"/>
              <a:ext cx="0" cy="41275"/>
            </a:xfrm>
            <a:custGeom>
              <a:avLst/>
              <a:gdLst/>
              <a:ahLst/>
              <a:cxnLst/>
              <a:rect l="l" t="t" r="r" b="b"/>
              <a:pathLst>
                <a:path w="0" h="41275">
                  <a:moveTo>
                    <a:pt x="0" y="4092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3" name="object 653" descr=""/>
            <p:cNvSpPr/>
            <p:nvPr/>
          </p:nvSpPr>
          <p:spPr>
            <a:xfrm>
              <a:off x="1080495" y="561131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173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4" name="object 654" descr=""/>
            <p:cNvSpPr/>
            <p:nvPr/>
          </p:nvSpPr>
          <p:spPr>
            <a:xfrm>
              <a:off x="1075414" y="3595493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w="0" h="31114">
                  <a:moveTo>
                    <a:pt x="0" y="0"/>
                  </a:moveTo>
                  <a:lnTo>
                    <a:pt x="0" y="304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5" name="object 655" descr=""/>
            <p:cNvSpPr/>
            <p:nvPr/>
          </p:nvSpPr>
          <p:spPr>
            <a:xfrm>
              <a:off x="1080495" y="363107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173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6" name="object 656" descr=""/>
            <p:cNvSpPr/>
            <p:nvPr/>
          </p:nvSpPr>
          <p:spPr>
            <a:xfrm>
              <a:off x="1727740" y="5606231"/>
              <a:ext cx="0" cy="41275"/>
            </a:xfrm>
            <a:custGeom>
              <a:avLst/>
              <a:gdLst/>
              <a:ahLst/>
              <a:cxnLst/>
              <a:rect l="l" t="t" r="r" b="b"/>
              <a:pathLst>
                <a:path w="0" h="41275">
                  <a:moveTo>
                    <a:pt x="0" y="4092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7" name="object 657" descr=""/>
            <p:cNvSpPr/>
            <p:nvPr/>
          </p:nvSpPr>
          <p:spPr>
            <a:xfrm>
              <a:off x="1732821" y="561131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8" name="object 658" descr=""/>
            <p:cNvSpPr/>
            <p:nvPr/>
          </p:nvSpPr>
          <p:spPr>
            <a:xfrm>
              <a:off x="1727740" y="3595493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w="0" h="31114">
                  <a:moveTo>
                    <a:pt x="0" y="0"/>
                  </a:moveTo>
                  <a:lnTo>
                    <a:pt x="0" y="304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9" name="object 659" descr=""/>
            <p:cNvSpPr/>
            <p:nvPr/>
          </p:nvSpPr>
          <p:spPr>
            <a:xfrm>
              <a:off x="1732821" y="363107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0" name="object 660" descr=""/>
            <p:cNvSpPr/>
            <p:nvPr/>
          </p:nvSpPr>
          <p:spPr>
            <a:xfrm>
              <a:off x="2379791" y="5606231"/>
              <a:ext cx="0" cy="41275"/>
            </a:xfrm>
            <a:custGeom>
              <a:avLst/>
              <a:gdLst/>
              <a:ahLst/>
              <a:cxnLst/>
              <a:rect l="l" t="t" r="r" b="b"/>
              <a:pathLst>
                <a:path w="0" h="41275">
                  <a:moveTo>
                    <a:pt x="0" y="4092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1" name="object 661" descr=""/>
            <p:cNvSpPr/>
            <p:nvPr/>
          </p:nvSpPr>
          <p:spPr>
            <a:xfrm>
              <a:off x="2384873" y="561131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366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2" name="object 662" descr=""/>
            <p:cNvSpPr/>
            <p:nvPr/>
          </p:nvSpPr>
          <p:spPr>
            <a:xfrm>
              <a:off x="2379791" y="3595493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w="0" h="31114">
                  <a:moveTo>
                    <a:pt x="0" y="0"/>
                  </a:moveTo>
                  <a:lnTo>
                    <a:pt x="0" y="304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3" name="object 663" descr=""/>
            <p:cNvSpPr/>
            <p:nvPr/>
          </p:nvSpPr>
          <p:spPr>
            <a:xfrm>
              <a:off x="2384873" y="363107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366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4" name="object 664" descr=""/>
            <p:cNvSpPr/>
            <p:nvPr/>
          </p:nvSpPr>
          <p:spPr>
            <a:xfrm>
              <a:off x="3042209" y="5606231"/>
              <a:ext cx="0" cy="41275"/>
            </a:xfrm>
            <a:custGeom>
              <a:avLst/>
              <a:gdLst/>
              <a:ahLst/>
              <a:cxnLst/>
              <a:rect l="l" t="t" r="r" b="b"/>
              <a:pathLst>
                <a:path w="0" h="41275">
                  <a:moveTo>
                    <a:pt x="0" y="4092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5" name="object 665" descr=""/>
            <p:cNvSpPr/>
            <p:nvPr/>
          </p:nvSpPr>
          <p:spPr>
            <a:xfrm>
              <a:off x="3047290" y="561131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6" name="object 666" descr=""/>
            <p:cNvSpPr/>
            <p:nvPr/>
          </p:nvSpPr>
          <p:spPr>
            <a:xfrm>
              <a:off x="3042209" y="3595493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w="0" h="31114">
                  <a:moveTo>
                    <a:pt x="0" y="0"/>
                  </a:moveTo>
                  <a:lnTo>
                    <a:pt x="0" y="304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7" name="object 667" descr=""/>
            <p:cNvSpPr/>
            <p:nvPr/>
          </p:nvSpPr>
          <p:spPr>
            <a:xfrm>
              <a:off x="3047290" y="363107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8" name="object 668" descr=""/>
            <p:cNvSpPr/>
            <p:nvPr/>
          </p:nvSpPr>
          <p:spPr>
            <a:xfrm>
              <a:off x="3694565" y="5606231"/>
              <a:ext cx="0" cy="41275"/>
            </a:xfrm>
            <a:custGeom>
              <a:avLst/>
              <a:gdLst/>
              <a:ahLst/>
              <a:cxnLst/>
              <a:rect l="l" t="t" r="r" b="b"/>
              <a:pathLst>
                <a:path w="0" h="41275">
                  <a:moveTo>
                    <a:pt x="0" y="4092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9" name="object 669" descr=""/>
            <p:cNvSpPr/>
            <p:nvPr/>
          </p:nvSpPr>
          <p:spPr>
            <a:xfrm>
              <a:off x="3699647" y="561131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0" name="object 670" descr=""/>
            <p:cNvSpPr/>
            <p:nvPr/>
          </p:nvSpPr>
          <p:spPr>
            <a:xfrm>
              <a:off x="3694565" y="3595493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w="0" h="31114">
                  <a:moveTo>
                    <a:pt x="0" y="0"/>
                  </a:moveTo>
                  <a:lnTo>
                    <a:pt x="0" y="304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1" name="object 671" descr=""/>
            <p:cNvSpPr/>
            <p:nvPr/>
          </p:nvSpPr>
          <p:spPr>
            <a:xfrm>
              <a:off x="3699647" y="363107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2" name="object 672" descr=""/>
            <p:cNvSpPr/>
            <p:nvPr/>
          </p:nvSpPr>
          <p:spPr>
            <a:xfrm>
              <a:off x="1075414" y="5228543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5" h="0">
                  <a:moveTo>
                    <a:pt x="0" y="0"/>
                  </a:moveTo>
                  <a:lnTo>
                    <a:pt x="3074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3" name="object 673" descr=""/>
            <p:cNvSpPr/>
            <p:nvPr/>
          </p:nvSpPr>
          <p:spPr>
            <a:xfrm>
              <a:off x="1111248" y="52336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4" name="object 674" descr=""/>
            <p:cNvSpPr/>
            <p:nvPr/>
          </p:nvSpPr>
          <p:spPr>
            <a:xfrm>
              <a:off x="4183705" y="5228543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 h="0">
                  <a:moveTo>
                    <a:pt x="406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5" name="object 675" descr=""/>
            <p:cNvSpPr/>
            <p:nvPr/>
          </p:nvSpPr>
          <p:spPr>
            <a:xfrm>
              <a:off x="4188787" y="52336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76" name="object 676" descr=""/>
          <p:cNvGrpSpPr/>
          <p:nvPr/>
        </p:nvGrpSpPr>
        <p:grpSpPr>
          <a:xfrm>
            <a:off x="1075414" y="5646444"/>
            <a:ext cx="3164205" cy="11430"/>
            <a:chOff x="1075414" y="5646444"/>
            <a:chExt cx="3164205" cy="11430"/>
          </a:xfrm>
        </p:grpSpPr>
        <p:sp>
          <p:nvSpPr>
            <p:cNvPr id="677" name="object 677" descr=""/>
            <p:cNvSpPr/>
            <p:nvPr/>
          </p:nvSpPr>
          <p:spPr>
            <a:xfrm>
              <a:off x="1075414" y="5647156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5" h="0">
                  <a:moveTo>
                    <a:pt x="0" y="0"/>
                  </a:moveTo>
                  <a:lnTo>
                    <a:pt x="3074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8" name="object 678" descr=""/>
            <p:cNvSpPr/>
            <p:nvPr/>
          </p:nvSpPr>
          <p:spPr>
            <a:xfrm>
              <a:off x="1111248" y="565223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9" name="object 679" descr=""/>
            <p:cNvSpPr/>
            <p:nvPr/>
          </p:nvSpPr>
          <p:spPr>
            <a:xfrm>
              <a:off x="4183705" y="5647156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 h="0">
                  <a:moveTo>
                    <a:pt x="406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0" name="object 680" descr=""/>
            <p:cNvSpPr/>
            <p:nvPr/>
          </p:nvSpPr>
          <p:spPr>
            <a:xfrm>
              <a:off x="4188787" y="565223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1" name="object 681" descr=""/>
            <p:cNvSpPr/>
            <p:nvPr/>
          </p:nvSpPr>
          <p:spPr>
            <a:xfrm>
              <a:off x="1075414" y="5647156"/>
              <a:ext cx="3148965" cy="0"/>
            </a:xfrm>
            <a:custGeom>
              <a:avLst/>
              <a:gdLst/>
              <a:ahLst/>
              <a:cxnLst/>
              <a:rect l="l" t="t" r="r" b="b"/>
              <a:pathLst>
                <a:path w="3148965" h="0">
                  <a:moveTo>
                    <a:pt x="0" y="0"/>
                  </a:moveTo>
                  <a:lnTo>
                    <a:pt x="31489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2" name="object 682" descr=""/>
            <p:cNvSpPr/>
            <p:nvPr/>
          </p:nvSpPr>
          <p:spPr>
            <a:xfrm>
              <a:off x="4229438" y="565223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3" name="object 683" descr=""/>
          <p:cNvSpPr txBox="1"/>
          <p:nvPr/>
        </p:nvSpPr>
        <p:spPr>
          <a:xfrm>
            <a:off x="838591" y="5134247"/>
            <a:ext cx="211454" cy="184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50" spc="-25">
                <a:latin typeface="Arial MT"/>
                <a:cs typeface="Arial MT"/>
              </a:rPr>
              <a:t>0.2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684" name="object 684" descr=""/>
          <p:cNvGrpSpPr/>
          <p:nvPr/>
        </p:nvGrpSpPr>
        <p:grpSpPr>
          <a:xfrm>
            <a:off x="1074461" y="4819345"/>
            <a:ext cx="3150870" cy="11430"/>
            <a:chOff x="1074461" y="4819345"/>
            <a:chExt cx="3150870" cy="11430"/>
          </a:xfrm>
        </p:grpSpPr>
        <p:sp>
          <p:nvSpPr>
            <p:cNvPr id="685" name="object 685" descr=""/>
            <p:cNvSpPr/>
            <p:nvPr/>
          </p:nvSpPr>
          <p:spPr>
            <a:xfrm>
              <a:off x="1075414" y="4820298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5" h="0">
                  <a:moveTo>
                    <a:pt x="0" y="0"/>
                  </a:moveTo>
                  <a:lnTo>
                    <a:pt x="3074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6" name="object 686" descr=""/>
            <p:cNvSpPr/>
            <p:nvPr/>
          </p:nvSpPr>
          <p:spPr>
            <a:xfrm>
              <a:off x="1111248" y="48253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7" name="object 687" descr=""/>
            <p:cNvSpPr/>
            <p:nvPr/>
          </p:nvSpPr>
          <p:spPr>
            <a:xfrm>
              <a:off x="4183705" y="4820298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 h="0">
                  <a:moveTo>
                    <a:pt x="406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8" name="object 688" descr=""/>
            <p:cNvSpPr/>
            <p:nvPr/>
          </p:nvSpPr>
          <p:spPr>
            <a:xfrm>
              <a:off x="4188787" y="48253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9" name="object 689" descr=""/>
          <p:cNvSpPr txBox="1"/>
          <p:nvPr/>
        </p:nvSpPr>
        <p:spPr>
          <a:xfrm>
            <a:off x="838591" y="4726052"/>
            <a:ext cx="211454" cy="184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50" spc="-25">
                <a:latin typeface="Arial MT"/>
                <a:cs typeface="Arial MT"/>
              </a:rPr>
              <a:t>0.4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690" name="object 690" descr=""/>
          <p:cNvGrpSpPr/>
          <p:nvPr/>
        </p:nvGrpSpPr>
        <p:grpSpPr>
          <a:xfrm>
            <a:off x="1074461" y="4411212"/>
            <a:ext cx="3150870" cy="11430"/>
            <a:chOff x="1074461" y="4411212"/>
            <a:chExt cx="3150870" cy="11430"/>
          </a:xfrm>
        </p:grpSpPr>
        <p:sp>
          <p:nvSpPr>
            <p:cNvPr id="691" name="object 691" descr=""/>
            <p:cNvSpPr/>
            <p:nvPr/>
          </p:nvSpPr>
          <p:spPr>
            <a:xfrm>
              <a:off x="1075414" y="4412165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5" h="0">
                  <a:moveTo>
                    <a:pt x="0" y="0"/>
                  </a:moveTo>
                  <a:lnTo>
                    <a:pt x="3074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2" name="object 692" descr=""/>
            <p:cNvSpPr/>
            <p:nvPr/>
          </p:nvSpPr>
          <p:spPr>
            <a:xfrm>
              <a:off x="1111248" y="44172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3" name="object 693" descr=""/>
            <p:cNvSpPr/>
            <p:nvPr/>
          </p:nvSpPr>
          <p:spPr>
            <a:xfrm>
              <a:off x="4183705" y="4412165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 h="0">
                  <a:moveTo>
                    <a:pt x="406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4" name="object 694" descr=""/>
            <p:cNvSpPr/>
            <p:nvPr/>
          </p:nvSpPr>
          <p:spPr>
            <a:xfrm>
              <a:off x="4188787" y="44172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5" name="object 695" descr=""/>
          <p:cNvSpPr txBox="1"/>
          <p:nvPr/>
        </p:nvSpPr>
        <p:spPr>
          <a:xfrm>
            <a:off x="838591" y="4317615"/>
            <a:ext cx="211454" cy="184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50" spc="-25">
                <a:latin typeface="Arial MT"/>
                <a:cs typeface="Arial MT"/>
              </a:rPr>
              <a:t>0.6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696" name="object 696" descr=""/>
          <p:cNvGrpSpPr/>
          <p:nvPr/>
        </p:nvGrpSpPr>
        <p:grpSpPr>
          <a:xfrm>
            <a:off x="1074461" y="4002775"/>
            <a:ext cx="3150870" cy="11430"/>
            <a:chOff x="1074461" y="4002775"/>
            <a:chExt cx="3150870" cy="11430"/>
          </a:xfrm>
        </p:grpSpPr>
        <p:sp>
          <p:nvSpPr>
            <p:cNvPr id="697" name="object 697" descr=""/>
            <p:cNvSpPr/>
            <p:nvPr/>
          </p:nvSpPr>
          <p:spPr>
            <a:xfrm>
              <a:off x="1075414" y="4003727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5" h="0">
                  <a:moveTo>
                    <a:pt x="0" y="0"/>
                  </a:moveTo>
                  <a:lnTo>
                    <a:pt x="3074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8" name="object 698" descr=""/>
            <p:cNvSpPr/>
            <p:nvPr/>
          </p:nvSpPr>
          <p:spPr>
            <a:xfrm>
              <a:off x="1111248" y="400881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9" name="object 699" descr=""/>
            <p:cNvSpPr/>
            <p:nvPr/>
          </p:nvSpPr>
          <p:spPr>
            <a:xfrm>
              <a:off x="4183705" y="4003727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 h="0">
                  <a:moveTo>
                    <a:pt x="406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0" name="object 700" descr=""/>
            <p:cNvSpPr/>
            <p:nvPr/>
          </p:nvSpPr>
          <p:spPr>
            <a:xfrm>
              <a:off x="4188787" y="400881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01" name="object 701" descr=""/>
          <p:cNvSpPr txBox="1"/>
          <p:nvPr/>
        </p:nvSpPr>
        <p:spPr>
          <a:xfrm>
            <a:off x="838591" y="3909380"/>
            <a:ext cx="211454" cy="184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50" spc="-25">
                <a:latin typeface="Arial MT"/>
                <a:cs typeface="Arial MT"/>
              </a:rPr>
              <a:t>0.8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702" name="object 702" descr=""/>
          <p:cNvGrpSpPr/>
          <p:nvPr/>
        </p:nvGrpSpPr>
        <p:grpSpPr>
          <a:xfrm>
            <a:off x="1074461" y="3594540"/>
            <a:ext cx="3150870" cy="11430"/>
            <a:chOff x="1074461" y="3594540"/>
            <a:chExt cx="3150870" cy="11430"/>
          </a:xfrm>
        </p:grpSpPr>
        <p:sp>
          <p:nvSpPr>
            <p:cNvPr id="703" name="object 703" descr=""/>
            <p:cNvSpPr/>
            <p:nvPr/>
          </p:nvSpPr>
          <p:spPr>
            <a:xfrm>
              <a:off x="1075414" y="3595493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5" h="0">
                  <a:moveTo>
                    <a:pt x="0" y="0"/>
                  </a:moveTo>
                  <a:lnTo>
                    <a:pt x="3074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4" name="object 704" descr=""/>
            <p:cNvSpPr/>
            <p:nvPr/>
          </p:nvSpPr>
          <p:spPr>
            <a:xfrm>
              <a:off x="1111248" y="360057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5" name="object 705" descr=""/>
            <p:cNvSpPr/>
            <p:nvPr/>
          </p:nvSpPr>
          <p:spPr>
            <a:xfrm>
              <a:off x="4183705" y="3595493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 h="0">
                  <a:moveTo>
                    <a:pt x="406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6" name="object 706" descr=""/>
            <p:cNvSpPr/>
            <p:nvPr/>
          </p:nvSpPr>
          <p:spPr>
            <a:xfrm>
              <a:off x="4188787" y="360057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07" name="object 707" descr=""/>
          <p:cNvSpPr txBox="1"/>
          <p:nvPr/>
        </p:nvSpPr>
        <p:spPr>
          <a:xfrm>
            <a:off x="950658" y="3501247"/>
            <a:ext cx="99695" cy="184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50" spc="-50">
                <a:latin typeface="Arial MT"/>
                <a:cs typeface="Arial MT"/>
              </a:rPr>
              <a:t>1</a:t>
            </a:r>
            <a:endParaRPr sz="1050">
              <a:latin typeface="Arial MT"/>
              <a:cs typeface="Arial MT"/>
            </a:endParaRPr>
          </a:p>
        </p:txBody>
      </p:sp>
      <p:graphicFrame>
        <p:nvGraphicFramePr>
          <p:cNvPr id="708" name="object 708" descr=""/>
          <p:cNvGraphicFramePr>
            <a:graphicFrameLocks noGrp="1"/>
          </p:cNvGraphicFramePr>
          <p:nvPr/>
        </p:nvGraphicFramePr>
        <p:xfrm>
          <a:off x="1013175" y="5658469"/>
          <a:ext cx="7265670" cy="3848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4970"/>
                <a:gridCol w="631824"/>
                <a:gridCol w="911859"/>
                <a:gridCol w="415925"/>
                <a:gridCol w="1238885"/>
                <a:gridCol w="1204594"/>
                <a:gridCol w="631825"/>
                <a:gridCol w="901700"/>
                <a:gridCol w="426084"/>
                <a:gridCol w="428625"/>
              </a:tblGrid>
              <a:tr h="192405">
                <a:tc>
                  <a:txBody>
                    <a:bodyPr/>
                    <a:lstStyle/>
                    <a:p>
                      <a:pPr>
                        <a:lnSpc>
                          <a:spcPts val="335"/>
                        </a:lnSpc>
                      </a:pPr>
                      <a:r>
                        <a:rPr dirty="0" sz="1050" spc="-50">
                          <a:latin typeface="Arial MT"/>
                          <a:cs typeface="Arial MT"/>
                        </a:rPr>
                        <a:t>0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31750">
                        <a:lnSpc>
                          <a:spcPts val="1070"/>
                        </a:lnSpc>
                      </a:pPr>
                      <a:r>
                        <a:rPr dirty="0" sz="1050" spc="-50">
                          <a:latin typeface="Arial MT"/>
                          <a:cs typeface="Arial MT"/>
                        </a:rPr>
                        <a:t>0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032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050" spc="-50">
                          <a:latin typeface="Arial MT"/>
                          <a:cs typeface="Arial MT"/>
                        </a:rPr>
                        <a:t>5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2686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050" spc="-25">
                          <a:latin typeface="Arial MT"/>
                          <a:cs typeface="Arial MT"/>
                        </a:rPr>
                        <a:t>10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050" spc="-25">
                          <a:latin typeface="Arial MT"/>
                          <a:cs typeface="Arial MT"/>
                        </a:rPr>
                        <a:t>15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25463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050" spc="-25">
                          <a:latin typeface="Arial MT"/>
                          <a:cs typeface="Arial MT"/>
                        </a:rPr>
                        <a:t>20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r" marR="2813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050" spc="-50">
                          <a:latin typeface="Arial MT"/>
                          <a:cs typeface="Arial MT"/>
                        </a:rPr>
                        <a:t>0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ctr" marL="2032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050" spc="-50">
                          <a:latin typeface="Arial MT"/>
                          <a:cs typeface="Arial MT"/>
                        </a:rPr>
                        <a:t>5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2686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050" spc="-25">
                          <a:latin typeface="Arial MT"/>
                          <a:cs typeface="Arial MT"/>
                        </a:rPr>
                        <a:t>10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050" spc="-25">
                          <a:latin typeface="Arial MT"/>
                          <a:cs typeface="Arial MT"/>
                        </a:rPr>
                        <a:t>15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25463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050" spc="-25">
                          <a:latin typeface="Arial MT"/>
                          <a:cs typeface="Arial MT"/>
                        </a:rPr>
                        <a:t>20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B="0" marT="18415"/>
                </a:tc>
              </a:tr>
              <a:tr h="1924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99085">
                        <a:lnSpc>
                          <a:spcPts val="1255"/>
                        </a:lnSpc>
                      </a:pPr>
                      <a:r>
                        <a:rPr dirty="0" sz="1050">
                          <a:latin typeface="Arial MT"/>
                          <a:cs typeface="Arial MT"/>
                        </a:rPr>
                        <a:t>tiempo</a:t>
                      </a:r>
                      <a:r>
                        <a:rPr dirty="0" sz="1050" spc="-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050" spc="-25">
                          <a:latin typeface="Arial MT"/>
                          <a:cs typeface="Arial MT"/>
                        </a:rPr>
                        <a:t>(h)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19405">
                        <a:lnSpc>
                          <a:spcPts val="1255"/>
                        </a:lnSpc>
                      </a:pPr>
                      <a:r>
                        <a:rPr dirty="0" sz="1050" spc="-10">
                          <a:latin typeface="Arial MT"/>
                          <a:cs typeface="Arial MT"/>
                        </a:rPr>
                        <a:t>tiempo(h)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709" name="object 709" descr=""/>
          <p:cNvSpPr/>
          <p:nvPr/>
        </p:nvSpPr>
        <p:spPr>
          <a:xfrm>
            <a:off x="1075414" y="3595493"/>
            <a:ext cx="3148965" cy="2051685"/>
          </a:xfrm>
          <a:custGeom>
            <a:avLst/>
            <a:gdLst/>
            <a:ahLst/>
            <a:cxnLst/>
            <a:rect l="l" t="t" r="r" b="b"/>
            <a:pathLst>
              <a:path w="3148965" h="2051685">
                <a:moveTo>
                  <a:pt x="3148943" y="2051663"/>
                </a:moveTo>
                <a:lnTo>
                  <a:pt x="3148943" y="0"/>
                </a:lnTo>
              </a:path>
              <a:path w="3148965" h="2051685">
                <a:moveTo>
                  <a:pt x="0" y="205166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10" name="object 710" descr=""/>
          <p:cNvGrpSpPr/>
          <p:nvPr/>
        </p:nvGrpSpPr>
        <p:grpSpPr>
          <a:xfrm>
            <a:off x="1064936" y="3594540"/>
            <a:ext cx="3180080" cy="1685925"/>
            <a:chOff x="1064936" y="3594540"/>
            <a:chExt cx="3180080" cy="1685925"/>
          </a:xfrm>
        </p:grpSpPr>
        <p:sp>
          <p:nvSpPr>
            <p:cNvPr id="711" name="object 711" descr=""/>
            <p:cNvSpPr/>
            <p:nvPr/>
          </p:nvSpPr>
          <p:spPr>
            <a:xfrm>
              <a:off x="1075414" y="3595493"/>
              <a:ext cx="3148965" cy="0"/>
            </a:xfrm>
            <a:custGeom>
              <a:avLst/>
              <a:gdLst/>
              <a:ahLst/>
              <a:cxnLst/>
              <a:rect l="l" t="t" r="r" b="b"/>
              <a:pathLst>
                <a:path w="3148965" h="0">
                  <a:moveTo>
                    <a:pt x="0" y="0"/>
                  </a:moveTo>
                  <a:lnTo>
                    <a:pt x="31489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2" name="object 712" descr=""/>
            <p:cNvSpPr/>
            <p:nvPr/>
          </p:nvSpPr>
          <p:spPr>
            <a:xfrm>
              <a:off x="1080495" y="3600575"/>
              <a:ext cx="3159125" cy="0"/>
            </a:xfrm>
            <a:custGeom>
              <a:avLst/>
              <a:gdLst/>
              <a:ahLst/>
              <a:cxnLst/>
              <a:rect l="l" t="t" r="r" b="b"/>
              <a:pathLst>
                <a:path w="3159125" h="0">
                  <a:moveTo>
                    <a:pt x="3148943" y="0"/>
                  </a:moveTo>
                  <a:lnTo>
                    <a:pt x="3159106" y="0"/>
                  </a:lnTo>
                </a:path>
                <a:path w="3159125" h="0">
                  <a:moveTo>
                    <a:pt x="3148943" y="0"/>
                  </a:moveTo>
                  <a:lnTo>
                    <a:pt x="3159106" y="0"/>
                  </a:lnTo>
                </a:path>
                <a:path w="3159125" h="0">
                  <a:moveTo>
                    <a:pt x="0" y="0"/>
                  </a:moveTo>
                  <a:lnTo>
                    <a:pt x="10173" y="0"/>
                  </a:lnTo>
                </a:path>
              </a:pathLst>
            </a:custGeom>
            <a:ln w="101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3" name="object 713" descr=""/>
            <p:cNvSpPr/>
            <p:nvPr/>
          </p:nvSpPr>
          <p:spPr>
            <a:xfrm>
              <a:off x="1075414" y="3636458"/>
              <a:ext cx="3148965" cy="980440"/>
            </a:xfrm>
            <a:custGeom>
              <a:avLst/>
              <a:gdLst/>
              <a:ahLst/>
              <a:cxnLst/>
              <a:rect l="l" t="t" r="r" b="b"/>
              <a:pathLst>
                <a:path w="3148965" h="980439">
                  <a:moveTo>
                    <a:pt x="0" y="979823"/>
                  </a:moveTo>
                  <a:lnTo>
                    <a:pt x="0" y="979823"/>
                  </a:lnTo>
                  <a:lnTo>
                    <a:pt x="784748" y="979823"/>
                  </a:lnTo>
                  <a:lnTo>
                    <a:pt x="917374" y="928692"/>
                  </a:lnTo>
                  <a:lnTo>
                    <a:pt x="1049695" y="785871"/>
                  </a:lnTo>
                  <a:lnTo>
                    <a:pt x="1171954" y="785871"/>
                  </a:lnTo>
                  <a:lnTo>
                    <a:pt x="1304377" y="785871"/>
                  </a:lnTo>
                  <a:lnTo>
                    <a:pt x="1437003" y="785871"/>
                  </a:lnTo>
                  <a:lnTo>
                    <a:pt x="1569425" y="612250"/>
                  </a:lnTo>
                  <a:lnTo>
                    <a:pt x="1701746" y="499924"/>
                  </a:lnTo>
                  <a:lnTo>
                    <a:pt x="1834474" y="316442"/>
                  </a:lnTo>
                  <a:lnTo>
                    <a:pt x="1966794" y="122490"/>
                  </a:lnTo>
                  <a:lnTo>
                    <a:pt x="2099217" y="71359"/>
                  </a:lnTo>
                  <a:lnTo>
                    <a:pt x="2221680" y="0"/>
                  </a:lnTo>
                  <a:lnTo>
                    <a:pt x="2354102" y="0"/>
                  </a:lnTo>
                  <a:lnTo>
                    <a:pt x="2486525" y="0"/>
                  </a:lnTo>
                  <a:lnTo>
                    <a:pt x="2619151" y="244778"/>
                  </a:lnTo>
                  <a:lnTo>
                    <a:pt x="2751573" y="551055"/>
                  </a:lnTo>
                  <a:lnTo>
                    <a:pt x="2883894" y="979823"/>
                  </a:lnTo>
                  <a:lnTo>
                    <a:pt x="3016520" y="979823"/>
                  </a:lnTo>
                  <a:lnTo>
                    <a:pt x="3148943" y="979823"/>
                  </a:lnTo>
                </a:path>
              </a:pathLst>
            </a:custGeom>
            <a:ln w="203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4" name="object 714" descr=""/>
            <p:cNvSpPr/>
            <p:nvPr/>
          </p:nvSpPr>
          <p:spPr>
            <a:xfrm>
              <a:off x="1075414" y="4371199"/>
              <a:ext cx="3148965" cy="245110"/>
            </a:xfrm>
            <a:custGeom>
              <a:avLst/>
              <a:gdLst/>
              <a:ahLst/>
              <a:cxnLst/>
              <a:rect l="l" t="t" r="r" b="b"/>
              <a:pathLst>
                <a:path w="3148965" h="245110">
                  <a:moveTo>
                    <a:pt x="0" y="245083"/>
                  </a:moveTo>
                  <a:lnTo>
                    <a:pt x="0" y="245083"/>
                  </a:lnTo>
                  <a:lnTo>
                    <a:pt x="1569425" y="245083"/>
                  </a:lnTo>
                  <a:lnTo>
                    <a:pt x="1701746" y="183786"/>
                  </a:lnTo>
                  <a:lnTo>
                    <a:pt x="1834474" y="122490"/>
                  </a:lnTo>
                  <a:lnTo>
                    <a:pt x="1966794" y="61296"/>
                  </a:lnTo>
                  <a:lnTo>
                    <a:pt x="2099217" y="0"/>
                  </a:lnTo>
                  <a:lnTo>
                    <a:pt x="2221680" y="0"/>
                  </a:lnTo>
                  <a:lnTo>
                    <a:pt x="2354102" y="0"/>
                  </a:lnTo>
                  <a:lnTo>
                    <a:pt x="2486525" y="0"/>
                  </a:lnTo>
                  <a:lnTo>
                    <a:pt x="2619151" y="122490"/>
                  </a:lnTo>
                  <a:lnTo>
                    <a:pt x="2751573" y="245083"/>
                  </a:lnTo>
                  <a:lnTo>
                    <a:pt x="2883894" y="245083"/>
                  </a:lnTo>
                  <a:lnTo>
                    <a:pt x="3016520" y="245083"/>
                  </a:lnTo>
                  <a:lnTo>
                    <a:pt x="3148943" y="245083"/>
                  </a:lnTo>
                </a:path>
              </a:pathLst>
            </a:custGeom>
            <a:ln w="2033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5" name="object 715" descr=""/>
            <p:cNvSpPr/>
            <p:nvPr/>
          </p:nvSpPr>
          <p:spPr>
            <a:xfrm>
              <a:off x="1972157" y="4840730"/>
              <a:ext cx="1182370" cy="429259"/>
            </a:xfrm>
            <a:custGeom>
              <a:avLst/>
              <a:gdLst/>
              <a:ahLst/>
              <a:cxnLst/>
              <a:rect l="l" t="t" r="r" b="b"/>
              <a:pathLst>
                <a:path w="1182370" h="429260">
                  <a:moveTo>
                    <a:pt x="0" y="428727"/>
                  </a:moveTo>
                  <a:lnTo>
                    <a:pt x="0" y="0"/>
                  </a:lnTo>
                  <a:lnTo>
                    <a:pt x="1182148" y="0"/>
                  </a:lnTo>
                  <a:lnTo>
                    <a:pt x="1182148" y="428727"/>
                  </a:lnTo>
                  <a:lnTo>
                    <a:pt x="0" y="428727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6" name="object 716" descr=""/>
            <p:cNvSpPr/>
            <p:nvPr/>
          </p:nvSpPr>
          <p:spPr>
            <a:xfrm>
              <a:off x="1972157" y="4840730"/>
              <a:ext cx="1182370" cy="0"/>
            </a:xfrm>
            <a:custGeom>
              <a:avLst/>
              <a:gdLst/>
              <a:ahLst/>
              <a:cxnLst/>
              <a:rect l="l" t="t" r="r" b="b"/>
              <a:pathLst>
                <a:path w="1182370" h="0">
                  <a:moveTo>
                    <a:pt x="0" y="0"/>
                  </a:moveTo>
                  <a:lnTo>
                    <a:pt x="118214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7" name="object 717" descr=""/>
            <p:cNvSpPr/>
            <p:nvPr/>
          </p:nvSpPr>
          <p:spPr>
            <a:xfrm>
              <a:off x="3159387" y="484581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8" name="object 718" descr=""/>
            <p:cNvSpPr/>
            <p:nvPr/>
          </p:nvSpPr>
          <p:spPr>
            <a:xfrm>
              <a:off x="1972157" y="5269458"/>
              <a:ext cx="1182370" cy="0"/>
            </a:xfrm>
            <a:custGeom>
              <a:avLst/>
              <a:gdLst/>
              <a:ahLst/>
              <a:cxnLst/>
              <a:rect l="l" t="t" r="r" b="b"/>
              <a:pathLst>
                <a:path w="1182370" h="0">
                  <a:moveTo>
                    <a:pt x="0" y="0"/>
                  </a:moveTo>
                  <a:lnTo>
                    <a:pt x="118214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9" name="object 719" descr=""/>
            <p:cNvSpPr/>
            <p:nvPr/>
          </p:nvSpPr>
          <p:spPr>
            <a:xfrm>
              <a:off x="3159387" y="52745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0" name="object 720" descr=""/>
            <p:cNvSpPr/>
            <p:nvPr/>
          </p:nvSpPr>
          <p:spPr>
            <a:xfrm>
              <a:off x="3154306" y="4840730"/>
              <a:ext cx="0" cy="429259"/>
            </a:xfrm>
            <a:custGeom>
              <a:avLst/>
              <a:gdLst/>
              <a:ahLst/>
              <a:cxnLst/>
              <a:rect l="l" t="t" r="r" b="b"/>
              <a:pathLst>
                <a:path w="0" h="429260">
                  <a:moveTo>
                    <a:pt x="0" y="4287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1" name="object 721" descr=""/>
            <p:cNvSpPr/>
            <p:nvPr/>
          </p:nvSpPr>
          <p:spPr>
            <a:xfrm>
              <a:off x="3159387" y="484581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2" name="object 722" descr=""/>
            <p:cNvSpPr/>
            <p:nvPr/>
          </p:nvSpPr>
          <p:spPr>
            <a:xfrm>
              <a:off x="1972157" y="4840730"/>
              <a:ext cx="0" cy="429259"/>
            </a:xfrm>
            <a:custGeom>
              <a:avLst/>
              <a:gdLst/>
              <a:ahLst/>
              <a:cxnLst/>
              <a:rect l="l" t="t" r="r" b="b"/>
              <a:pathLst>
                <a:path w="0" h="429260">
                  <a:moveTo>
                    <a:pt x="0" y="4287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3" name="object 723" descr=""/>
            <p:cNvSpPr/>
            <p:nvPr/>
          </p:nvSpPr>
          <p:spPr>
            <a:xfrm>
              <a:off x="1977239" y="484581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4" name="object 724" descr=""/>
            <p:cNvSpPr/>
            <p:nvPr/>
          </p:nvSpPr>
          <p:spPr>
            <a:xfrm>
              <a:off x="1972157" y="5269458"/>
              <a:ext cx="1182370" cy="0"/>
            </a:xfrm>
            <a:custGeom>
              <a:avLst/>
              <a:gdLst/>
              <a:ahLst/>
              <a:cxnLst/>
              <a:rect l="l" t="t" r="r" b="b"/>
              <a:pathLst>
                <a:path w="1182370" h="0">
                  <a:moveTo>
                    <a:pt x="0" y="0"/>
                  </a:moveTo>
                  <a:lnTo>
                    <a:pt x="118214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5" name="object 725" descr=""/>
            <p:cNvSpPr/>
            <p:nvPr/>
          </p:nvSpPr>
          <p:spPr>
            <a:xfrm>
              <a:off x="3159387" y="52745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6" name="object 726" descr=""/>
            <p:cNvSpPr/>
            <p:nvPr/>
          </p:nvSpPr>
          <p:spPr>
            <a:xfrm>
              <a:off x="1972157" y="4840730"/>
              <a:ext cx="0" cy="429259"/>
            </a:xfrm>
            <a:custGeom>
              <a:avLst/>
              <a:gdLst/>
              <a:ahLst/>
              <a:cxnLst/>
              <a:rect l="l" t="t" r="r" b="b"/>
              <a:pathLst>
                <a:path w="0" h="429260">
                  <a:moveTo>
                    <a:pt x="0" y="4287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7" name="object 727" descr=""/>
            <p:cNvSpPr/>
            <p:nvPr/>
          </p:nvSpPr>
          <p:spPr>
            <a:xfrm>
              <a:off x="1977239" y="484581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8" name="object 728" descr=""/>
            <p:cNvSpPr/>
            <p:nvPr/>
          </p:nvSpPr>
          <p:spPr>
            <a:xfrm>
              <a:off x="1972157" y="4840730"/>
              <a:ext cx="1182370" cy="0"/>
            </a:xfrm>
            <a:custGeom>
              <a:avLst/>
              <a:gdLst/>
              <a:ahLst/>
              <a:cxnLst/>
              <a:rect l="l" t="t" r="r" b="b"/>
              <a:pathLst>
                <a:path w="1182370" h="0">
                  <a:moveTo>
                    <a:pt x="0" y="0"/>
                  </a:moveTo>
                  <a:lnTo>
                    <a:pt x="118214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9" name="object 729" descr=""/>
            <p:cNvSpPr/>
            <p:nvPr/>
          </p:nvSpPr>
          <p:spPr>
            <a:xfrm>
              <a:off x="3159387" y="484581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0" name="object 730" descr=""/>
            <p:cNvSpPr/>
            <p:nvPr/>
          </p:nvSpPr>
          <p:spPr>
            <a:xfrm>
              <a:off x="1972157" y="5269458"/>
              <a:ext cx="1182370" cy="0"/>
            </a:xfrm>
            <a:custGeom>
              <a:avLst/>
              <a:gdLst/>
              <a:ahLst/>
              <a:cxnLst/>
              <a:rect l="l" t="t" r="r" b="b"/>
              <a:pathLst>
                <a:path w="1182370" h="0">
                  <a:moveTo>
                    <a:pt x="0" y="0"/>
                  </a:moveTo>
                  <a:lnTo>
                    <a:pt x="118214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1" name="object 731" descr=""/>
            <p:cNvSpPr/>
            <p:nvPr/>
          </p:nvSpPr>
          <p:spPr>
            <a:xfrm>
              <a:off x="3159387" y="52745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2" name="object 732" descr=""/>
            <p:cNvSpPr/>
            <p:nvPr/>
          </p:nvSpPr>
          <p:spPr>
            <a:xfrm>
              <a:off x="3154306" y="4840730"/>
              <a:ext cx="0" cy="429259"/>
            </a:xfrm>
            <a:custGeom>
              <a:avLst/>
              <a:gdLst/>
              <a:ahLst/>
              <a:cxnLst/>
              <a:rect l="l" t="t" r="r" b="b"/>
              <a:pathLst>
                <a:path w="0" h="429260">
                  <a:moveTo>
                    <a:pt x="0" y="4287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3" name="object 733" descr=""/>
            <p:cNvSpPr/>
            <p:nvPr/>
          </p:nvSpPr>
          <p:spPr>
            <a:xfrm>
              <a:off x="3159387" y="484581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4" name="object 734" descr=""/>
            <p:cNvSpPr/>
            <p:nvPr/>
          </p:nvSpPr>
          <p:spPr>
            <a:xfrm>
              <a:off x="1972157" y="4840730"/>
              <a:ext cx="0" cy="429259"/>
            </a:xfrm>
            <a:custGeom>
              <a:avLst/>
              <a:gdLst/>
              <a:ahLst/>
              <a:cxnLst/>
              <a:rect l="l" t="t" r="r" b="b"/>
              <a:pathLst>
                <a:path w="0" h="429260">
                  <a:moveTo>
                    <a:pt x="0" y="4287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5" name="object 735" descr=""/>
            <p:cNvSpPr/>
            <p:nvPr/>
          </p:nvSpPr>
          <p:spPr>
            <a:xfrm>
              <a:off x="1977239" y="484581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10162" y="0"/>
                  </a:lnTo>
                </a:path>
              </a:pathLst>
            </a:custGeom>
            <a:ln w="10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6" name="object 736" descr=""/>
            <p:cNvSpPr/>
            <p:nvPr/>
          </p:nvSpPr>
          <p:spPr>
            <a:xfrm>
              <a:off x="2053765" y="4953055"/>
              <a:ext cx="407670" cy="0"/>
            </a:xfrm>
            <a:custGeom>
              <a:avLst/>
              <a:gdLst/>
              <a:ahLst/>
              <a:cxnLst/>
              <a:rect l="l" t="t" r="r" b="b"/>
              <a:pathLst>
                <a:path w="407669" h="0">
                  <a:moveTo>
                    <a:pt x="0" y="0"/>
                  </a:moveTo>
                  <a:lnTo>
                    <a:pt x="407532" y="0"/>
                  </a:lnTo>
                </a:path>
              </a:pathLst>
            </a:custGeom>
            <a:ln w="203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7" name="object 737" descr=""/>
          <p:cNvSpPr txBox="1"/>
          <p:nvPr/>
        </p:nvSpPr>
        <p:spPr>
          <a:xfrm>
            <a:off x="1972869" y="4834133"/>
            <a:ext cx="1181100" cy="4133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8955" marR="50165">
              <a:lnSpc>
                <a:spcPct val="121200"/>
              </a:lnSpc>
              <a:spcBef>
                <a:spcPts val="100"/>
              </a:spcBef>
            </a:pPr>
            <a:r>
              <a:rPr dirty="0" sz="1050" spc="-10">
                <a:latin typeface="Arial MT"/>
                <a:cs typeface="Arial MT"/>
              </a:rPr>
              <a:t>Baterias </a:t>
            </a:r>
            <a:r>
              <a:rPr dirty="0" sz="1050" spc="-35">
                <a:latin typeface="Arial MT"/>
                <a:cs typeface="Arial MT"/>
              </a:rPr>
              <a:t>Hidrogeno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738" name="object 738" descr=""/>
          <p:cNvSpPr/>
          <p:nvPr/>
        </p:nvSpPr>
        <p:spPr>
          <a:xfrm>
            <a:off x="2053765" y="5146947"/>
            <a:ext cx="407670" cy="0"/>
          </a:xfrm>
          <a:custGeom>
            <a:avLst/>
            <a:gdLst/>
            <a:ahLst/>
            <a:cxnLst/>
            <a:rect l="l" t="t" r="r" b="b"/>
            <a:pathLst>
              <a:path w="407669" h="0">
                <a:moveTo>
                  <a:pt x="0" y="0"/>
                </a:moveTo>
                <a:lnTo>
                  <a:pt x="407532" y="0"/>
                </a:lnTo>
              </a:path>
            </a:pathLst>
          </a:custGeom>
          <a:ln w="20334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9" name="object 739" descr=""/>
          <p:cNvSpPr txBox="1"/>
          <p:nvPr/>
        </p:nvSpPr>
        <p:spPr>
          <a:xfrm>
            <a:off x="353738" y="4421944"/>
            <a:ext cx="383540" cy="1335405"/>
          </a:xfrm>
          <a:prstGeom prst="rect">
            <a:avLst/>
          </a:prstGeom>
        </p:spPr>
        <p:txBody>
          <a:bodyPr wrap="square" lIns="0" tIns="2540" rIns="0" bIns="0" rtlCol="0" vert="vert27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20"/>
              </a:spcBef>
            </a:pPr>
            <a:r>
              <a:rPr dirty="0" sz="1200" spc="-114">
                <a:latin typeface="Arial MT"/>
                <a:cs typeface="Arial MT"/>
              </a:rPr>
              <a:t>State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100">
                <a:latin typeface="Arial MT"/>
                <a:cs typeface="Arial MT"/>
              </a:rPr>
              <a:t>of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Charge(p.u) </a:t>
            </a:r>
            <a:r>
              <a:rPr dirty="0" sz="1200" spc="-110">
                <a:latin typeface="Arial MT"/>
                <a:cs typeface="Arial MT"/>
              </a:rPr>
              <a:t>Level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 spc="-100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20">
                <a:latin typeface="Arial MT"/>
                <a:cs typeface="Arial MT"/>
              </a:rPr>
              <a:t>Hydrogen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85">
                <a:latin typeface="Arial MT"/>
                <a:cs typeface="Arial MT"/>
              </a:rPr>
              <a:t>(p.u)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41" name="object 74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742" name="object 74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43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740" name="object 740" descr=""/>
          <p:cNvSpPr txBox="1"/>
          <p:nvPr/>
        </p:nvSpPr>
        <p:spPr>
          <a:xfrm>
            <a:off x="608787" y="6086043"/>
            <a:ext cx="806450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000" b="1">
                <a:solidFill>
                  <a:srgbClr val="41A62A"/>
                </a:solidFill>
                <a:latin typeface="Arial"/>
                <a:cs typeface="Arial"/>
              </a:rPr>
              <a:t>F.</a:t>
            </a:r>
            <a:r>
              <a:rPr dirty="0" sz="1000" spc="10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1A62A"/>
                </a:solidFill>
                <a:latin typeface="Arial"/>
                <a:cs typeface="Arial"/>
              </a:rPr>
              <a:t>Garcia-</a:t>
            </a:r>
            <a:r>
              <a:rPr dirty="0" sz="1000" b="1">
                <a:solidFill>
                  <a:srgbClr val="41A62A"/>
                </a:solidFill>
                <a:latin typeface="Arial"/>
                <a:cs typeface="Arial"/>
              </a:rPr>
              <a:t>Torres</a:t>
            </a:r>
            <a:r>
              <a:rPr dirty="0" sz="1000" spc="12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1A62A"/>
                </a:solidFill>
                <a:latin typeface="Arial"/>
                <a:cs typeface="Arial"/>
              </a:rPr>
              <a:t>and</a:t>
            </a:r>
            <a:r>
              <a:rPr dirty="0" sz="1000" spc="13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1A62A"/>
                </a:solidFill>
                <a:latin typeface="Arial"/>
                <a:cs typeface="Arial"/>
              </a:rPr>
              <a:t>C.</a:t>
            </a:r>
            <a:r>
              <a:rPr dirty="0" sz="1000" spc="13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1A62A"/>
                </a:solidFill>
                <a:latin typeface="Arial"/>
                <a:cs typeface="Arial"/>
              </a:rPr>
              <a:t>Bordons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,</a:t>
            </a:r>
            <a:r>
              <a:rPr dirty="0" sz="1000" spc="1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"Optimal</a:t>
            </a:r>
            <a:r>
              <a:rPr dirty="0" sz="1000" spc="1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economic</a:t>
            </a:r>
            <a:r>
              <a:rPr dirty="0" sz="1000" spc="1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dispatch</a:t>
            </a:r>
            <a:r>
              <a:rPr dirty="0" sz="1000" spc="1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for</a:t>
            </a:r>
            <a:r>
              <a:rPr dirty="0" sz="1000" spc="1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renewable</a:t>
            </a:r>
            <a:r>
              <a:rPr dirty="0" sz="1000" spc="1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energy</a:t>
            </a:r>
            <a:r>
              <a:rPr dirty="0" sz="1000" spc="1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microgrids</a:t>
            </a:r>
            <a:r>
              <a:rPr dirty="0" sz="1000" spc="9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with</a:t>
            </a:r>
            <a:r>
              <a:rPr dirty="0" sz="1000" spc="1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hybrid</a:t>
            </a:r>
            <a:r>
              <a:rPr dirty="0" sz="1000" spc="1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storage</a:t>
            </a:r>
            <a:r>
              <a:rPr dirty="0" sz="1000" spc="114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using</a:t>
            </a:r>
            <a:r>
              <a:rPr dirty="0" sz="1000" spc="1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519E"/>
                </a:solidFill>
                <a:latin typeface="Arial"/>
                <a:cs typeface="Arial"/>
              </a:rPr>
              <a:t>model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predictive</a:t>
            </a:r>
            <a:r>
              <a:rPr dirty="0" sz="1000" spc="-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control,"</a:t>
            </a:r>
            <a:r>
              <a:rPr dirty="0" sz="10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in</a:t>
            </a:r>
            <a:r>
              <a:rPr dirty="0" sz="1000" spc="-5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Industrial</a:t>
            </a:r>
            <a:r>
              <a:rPr dirty="0" sz="1000" spc="-15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Electronics</a:t>
            </a:r>
            <a:r>
              <a:rPr dirty="0" sz="1000" spc="-65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Society,</a:t>
            </a:r>
            <a:r>
              <a:rPr dirty="0" sz="1000" spc="-50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IECON</a:t>
            </a:r>
            <a:r>
              <a:rPr dirty="0" sz="1000" spc="-10" b="1" i="1">
                <a:solidFill>
                  <a:srgbClr val="00519E"/>
                </a:solidFill>
                <a:latin typeface="Arial"/>
                <a:cs typeface="Arial"/>
              </a:rPr>
              <a:t> 2013-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39th</a:t>
            </a:r>
            <a:r>
              <a:rPr dirty="0" sz="1000" spc="-5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Annual</a:t>
            </a:r>
            <a:r>
              <a:rPr dirty="0" sz="1000" spc="-20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Conference</a:t>
            </a:r>
            <a:r>
              <a:rPr dirty="0" sz="1000" spc="-40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of</a:t>
            </a:r>
            <a:r>
              <a:rPr dirty="0" sz="1000" spc="-10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the</a:t>
            </a:r>
            <a:r>
              <a:rPr dirty="0" sz="1000" spc="-20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IEEE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.</a:t>
            </a:r>
            <a:r>
              <a:rPr dirty="0" sz="10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IEEE,</a:t>
            </a:r>
            <a:r>
              <a:rPr dirty="0" sz="10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2013,</a:t>
            </a:r>
            <a:r>
              <a:rPr dirty="0" sz="10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pp.</a:t>
            </a:r>
            <a:r>
              <a:rPr dirty="0" sz="10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519E"/>
                </a:solidFill>
                <a:latin typeface="Arial"/>
                <a:cs typeface="Arial"/>
              </a:rPr>
              <a:t>7932-7937.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2135" rIns="0" bIns="0" rtlCol="0" vert="horz">
            <a:spAutoFit/>
          </a:bodyPr>
          <a:lstStyle/>
          <a:p>
            <a:pPr marL="84455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2E9E37"/>
                </a:solidFill>
              </a:rPr>
              <a:t>MPC</a:t>
            </a:r>
            <a:r>
              <a:rPr dirty="0" sz="3600" spc="-95">
                <a:solidFill>
                  <a:srgbClr val="2E9E37"/>
                </a:solidFill>
              </a:rPr>
              <a:t> </a:t>
            </a:r>
            <a:r>
              <a:rPr dirty="0" sz="3600">
                <a:solidFill>
                  <a:srgbClr val="2E9E37"/>
                </a:solidFill>
              </a:rPr>
              <a:t>Mercado</a:t>
            </a:r>
            <a:r>
              <a:rPr dirty="0" sz="3600" spc="-55">
                <a:solidFill>
                  <a:srgbClr val="2E9E37"/>
                </a:solidFill>
              </a:rPr>
              <a:t> </a:t>
            </a:r>
            <a:r>
              <a:rPr dirty="0" sz="3600" spc="-10">
                <a:solidFill>
                  <a:srgbClr val="2E9E37"/>
                </a:solidFill>
              </a:rPr>
              <a:t>Intradiario</a:t>
            </a:r>
            <a:endParaRPr sz="3600"/>
          </a:p>
        </p:txBody>
      </p:sp>
      <p:grpSp>
        <p:nvGrpSpPr>
          <p:cNvPr id="3" name="object 3" descr=""/>
          <p:cNvGrpSpPr/>
          <p:nvPr/>
        </p:nvGrpSpPr>
        <p:grpSpPr>
          <a:xfrm>
            <a:off x="393001" y="1286065"/>
            <a:ext cx="4599940" cy="4612005"/>
            <a:chOff x="393001" y="1286065"/>
            <a:chExt cx="4599940" cy="4612005"/>
          </a:xfrm>
        </p:grpSpPr>
        <p:sp>
          <p:nvSpPr>
            <p:cNvPr id="4" name="object 4" descr=""/>
            <p:cNvSpPr/>
            <p:nvPr/>
          </p:nvSpPr>
          <p:spPr>
            <a:xfrm>
              <a:off x="3529584" y="1743455"/>
              <a:ext cx="1450975" cy="4142740"/>
            </a:xfrm>
            <a:custGeom>
              <a:avLst/>
              <a:gdLst/>
              <a:ahLst/>
              <a:cxnLst/>
              <a:rect l="l" t="t" r="r" b="b"/>
              <a:pathLst>
                <a:path w="1450975" h="4142740">
                  <a:moveTo>
                    <a:pt x="1209039" y="0"/>
                  </a:moveTo>
                  <a:lnTo>
                    <a:pt x="241807" y="0"/>
                  </a:lnTo>
                  <a:lnTo>
                    <a:pt x="193058" y="4910"/>
                  </a:lnTo>
                  <a:lnTo>
                    <a:pt x="147661" y="18994"/>
                  </a:lnTo>
                  <a:lnTo>
                    <a:pt x="106585" y="41281"/>
                  </a:lnTo>
                  <a:lnTo>
                    <a:pt x="70802" y="70802"/>
                  </a:lnTo>
                  <a:lnTo>
                    <a:pt x="41281" y="106585"/>
                  </a:lnTo>
                  <a:lnTo>
                    <a:pt x="18994" y="147661"/>
                  </a:lnTo>
                  <a:lnTo>
                    <a:pt x="4910" y="193058"/>
                  </a:lnTo>
                  <a:lnTo>
                    <a:pt x="0" y="241808"/>
                  </a:lnTo>
                  <a:lnTo>
                    <a:pt x="0" y="3900424"/>
                  </a:lnTo>
                  <a:lnTo>
                    <a:pt x="4910" y="3949154"/>
                  </a:lnTo>
                  <a:lnTo>
                    <a:pt x="18994" y="3994543"/>
                  </a:lnTo>
                  <a:lnTo>
                    <a:pt x="41281" y="4035618"/>
                  </a:lnTo>
                  <a:lnTo>
                    <a:pt x="70802" y="4071405"/>
                  </a:lnTo>
                  <a:lnTo>
                    <a:pt x="106585" y="4100933"/>
                  </a:lnTo>
                  <a:lnTo>
                    <a:pt x="147661" y="4123228"/>
                  </a:lnTo>
                  <a:lnTo>
                    <a:pt x="193058" y="4137319"/>
                  </a:lnTo>
                  <a:lnTo>
                    <a:pt x="241807" y="4142232"/>
                  </a:lnTo>
                  <a:lnTo>
                    <a:pt x="1209039" y="4142232"/>
                  </a:lnTo>
                  <a:lnTo>
                    <a:pt x="1257789" y="4137319"/>
                  </a:lnTo>
                  <a:lnTo>
                    <a:pt x="1303186" y="4123228"/>
                  </a:lnTo>
                  <a:lnTo>
                    <a:pt x="1344262" y="4100933"/>
                  </a:lnTo>
                  <a:lnTo>
                    <a:pt x="1380045" y="4071405"/>
                  </a:lnTo>
                  <a:lnTo>
                    <a:pt x="1409566" y="4035618"/>
                  </a:lnTo>
                  <a:lnTo>
                    <a:pt x="1431853" y="3994543"/>
                  </a:lnTo>
                  <a:lnTo>
                    <a:pt x="1445937" y="3949154"/>
                  </a:lnTo>
                  <a:lnTo>
                    <a:pt x="1450848" y="3900424"/>
                  </a:lnTo>
                  <a:lnTo>
                    <a:pt x="1450848" y="241808"/>
                  </a:lnTo>
                  <a:lnTo>
                    <a:pt x="1445937" y="193058"/>
                  </a:lnTo>
                  <a:lnTo>
                    <a:pt x="1431853" y="147661"/>
                  </a:lnTo>
                  <a:lnTo>
                    <a:pt x="1409566" y="106585"/>
                  </a:lnTo>
                  <a:lnTo>
                    <a:pt x="1380045" y="70802"/>
                  </a:lnTo>
                  <a:lnTo>
                    <a:pt x="1344262" y="41281"/>
                  </a:lnTo>
                  <a:lnTo>
                    <a:pt x="1303186" y="18994"/>
                  </a:lnTo>
                  <a:lnTo>
                    <a:pt x="1257789" y="4910"/>
                  </a:lnTo>
                  <a:lnTo>
                    <a:pt x="1209039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529584" y="1743455"/>
              <a:ext cx="1450975" cy="4142740"/>
            </a:xfrm>
            <a:custGeom>
              <a:avLst/>
              <a:gdLst/>
              <a:ahLst/>
              <a:cxnLst/>
              <a:rect l="l" t="t" r="r" b="b"/>
              <a:pathLst>
                <a:path w="1450975" h="4142740">
                  <a:moveTo>
                    <a:pt x="0" y="241808"/>
                  </a:moveTo>
                  <a:lnTo>
                    <a:pt x="4910" y="193058"/>
                  </a:lnTo>
                  <a:lnTo>
                    <a:pt x="18994" y="147661"/>
                  </a:lnTo>
                  <a:lnTo>
                    <a:pt x="41281" y="106585"/>
                  </a:lnTo>
                  <a:lnTo>
                    <a:pt x="70802" y="70802"/>
                  </a:lnTo>
                  <a:lnTo>
                    <a:pt x="106585" y="41281"/>
                  </a:lnTo>
                  <a:lnTo>
                    <a:pt x="147661" y="18994"/>
                  </a:lnTo>
                  <a:lnTo>
                    <a:pt x="193058" y="4910"/>
                  </a:lnTo>
                  <a:lnTo>
                    <a:pt x="241807" y="0"/>
                  </a:lnTo>
                  <a:lnTo>
                    <a:pt x="1209039" y="0"/>
                  </a:lnTo>
                  <a:lnTo>
                    <a:pt x="1257789" y="4910"/>
                  </a:lnTo>
                  <a:lnTo>
                    <a:pt x="1303186" y="18994"/>
                  </a:lnTo>
                  <a:lnTo>
                    <a:pt x="1344262" y="41281"/>
                  </a:lnTo>
                  <a:lnTo>
                    <a:pt x="1380045" y="70802"/>
                  </a:lnTo>
                  <a:lnTo>
                    <a:pt x="1409566" y="106585"/>
                  </a:lnTo>
                  <a:lnTo>
                    <a:pt x="1431853" y="147661"/>
                  </a:lnTo>
                  <a:lnTo>
                    <a:pt x="1445937" y="193058"/>
                  </a:lnTo>
                  <a:lnTo>
                    <a:pt x="1450848" y="241808"/>
                  </a:lnTo>
                  <a:lnTo>
                    <a:pt x="1450848" y="3900424"/>
                  </a:lnTo>
                  <a:lnTo>
                    <a:pt x="1445937" y="3949154"/>
                  </a:lnTo>
                  <a:lnTo>
                    <a:pt x="1431853" y="3994543"/>
                  </a:lnTo>
                  <a:lnTo>
                    <a:pt x="1409566" y="4035618"/>
                  </a:lnTo>
                  <a:lnTo>
                    <a:pt x="1380045" y="4071405"/>
                  </a:lnTo>
                  <a:lnTo>
                    <a:pt x="1344262" y="4100933"/>
                  </a:lnTo>
                  <a:lnTo>
                    <a:pt x="1303186" y="4123228"/>
                  </a:lnTo>
                  <a:lnTo>
                    <a:pt x="1257789" y="4137319"/>
                  </a:lnTo>
                  <a:lnTo>
                    <a:pt x="1209039" y="4142232"/>
                  </a:lnTo>
                  <a:lnTo>
                    <a:pt x="241807" y="4142232"/>
                  </a:lnTo>
                  <a:lnTo>
                    <a:pt x="193058" y="4137319"/>
                  </a:lnTo>
                  <a:lnTo>
                    <a:pt x="147661" y="4123228"/>
                  </a:lnTo>
                  <a:lnTo>
                    <a:pt x="106585" y="4100933"/>
                  </a:lnTo>
                  <a:lnTo>
                    <a:pt x="70802" y="4071405"/>
                  </a:lnTo>
                  <a:lnTo>
                    <a:pt x="41281" y="4035618"/>
                  </a:lnTo>
                  <a:lnTo>
                    <a:pt x="18994" y="3994543"/>
                  </a:lnTo>
                  <a:lnTo>
                    <a:pt x="4910" y="3949154"/>
                  </a:lnTo>
                  <a:lnTo>
                    <a:pt x="0" y="3900424"/>
                  </a:lnTo>
                  <a:lnTo>
                    <a:pt x="0" y="241808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05383" y="1298447"/>
              <a:ext cx="1728470" cy="1716405"/>
            </a:xfrm>
            <a:custGeom>
              <a:avLst/>
              <a:gdLst/>
              <a:ahLst/>
              <a:cxnLst/>
              <a:rect l="l" t="t" r="r" b="b"/>
              <a:pathLst>
                <a:path w="1728470" h="1716405">
                  <a:moveTo>
                    <a:pt x="1442211" y="0"/>
                  </a:moveTo>
                  <a:lnTo>
                    <a:pt x="286003" y="0"/>
                  </a:lnTo>
                  <a:lnTo>
                    <a:pt x="239614" y="3742"/>
                  </a:lnTo>
                  <a:lnTo>
                    <a:pt x="195606" y="14577"/>
                  </a:lnTo>
                  <a:lnTo>
                    <a:pt x="154571" y="31917"/>
                  </a:lnTo>
                  <a:lnTo>
                    <a:pt x="117096" y="55172"/>
                  </a:lnTo>
                  <a:lnTo>
                    <a:pt x="83770" y="83756"/>
                  </a:lnTo>
                  <a:lnTo>
                    <a:pt x="55183" y="117079"/>
                  </a:lnTo>
                  <a:lnTo>
                    <a:pt x="31924" y="154554"/>
                  </a:lnTo>
                  <a:lnTo>
                    <a:pt x="14581" y="195592"/>
                  </a:lnTo>
                  <a:lnTo>
                    <a:pt x="3743" y="239604"/>
                  </a:lnTo>
                  <a:lnTo>
                    <a:pt x="0" y="286003"/>
                  </a:lnTo>
                  <a:lnTo>
                    <a:pt x="0" y="1430019"/>
                  </a:lnTo>
                  <a:lnTo>
                    <a:pt x="3743" y="1476419"/>
                  </a:lnTo>
                  <a:lnTo>
                    <a:pt x="14581" y="1520431"/>
                  </a:lnTo>
                  <a:lnTo>
                    <a:pt x="31924" y="1561469"/>
                  </a:lnTo>
                  <a:lnTo>
                    <a:pt x="55183" y="1598944"/>
                  </a:lnTo>
                  <a:lnTo>
                    <a:pt x="83770" y="1632267"/>
                  </a:lnTo>
                  <a:lnTo>
                    <a:pt x="117096" y="1660851"/>
                  </a:lnTo>
                  <a:lnTo>
                    <a:pt x="154571" y="1684106"/>
                  </a:lnTo>
                  <a:lnTo>
                    <a:pt x="195606" y="1701446"/>
                  </a:lnTo>
                  <a:lnTo>
                    <a:pt x="239614" y="1712281"/>
                  </a:lnTo>
                  <a:lnTo>
                    <a:pt x="286003" y="1716024"/>
                  </a:lnTo>
                  <a:lnTo>
                    <a:pt x="1442211" y="1716024"/>
                  </a:lnTo>
                  <a:lnTo>
                    <a:pt x="1488611" y="1712281"/>
                  </a:lnTo>
                  <a:lnTo>
                    <a:pt x="1532623" y="1701446"/>
                  </a:lnTo>
                  <a:lnTo>
                    <a:pt x="1573661" y="1684106"/>
                  </a:lnTo>
                  <a:lnTo>
                    <a:pt x="1611136" y="1660851"/>
                  </a:lnTo>
                  <a:lnTo>
                    <a:pt x="1644459" y="1632267"/>
                  </a:lnTo>
                  <a:lnTo>
                    <a:pt x="1673043" y="1598944"/>
                  </a:lnTo>
                  <a:lnTo>
                    <a:pt x="1696298" y="1561469"/>
                  </a:lnTo>
                  <a:lnTo>
                    <a:pt x="1713638" y="1520431"/>
                  </a:lnTo>
                  <a:lnTo>
                    <a:pt x="1724473" y="1476419"/>
                  </a:lnTo>
                  <a:lnTo>
                    <a:pt x="1728215" y="1430019"/>
                  </a:lnTo>
                  <a:lnTo>
                    <a:pt x="1728215" y="286003"/>
                  </a:lnTo>
                  <a:lnTo>
                    <a:pt x="1724473" y="239604"/>
                  </a:lnTo>
                  <a:lnTo>
                    <a:pt x="1713638" y="195592"/>
                  </a:lnTo>
                  <a:lnTo>
                    <a:pt x="1696298" y="154554"/>
                  </a:lnTo>
                  <a:lnTo>
                    <a:pt x="1673043" y="117079"/>
                  </a:lnTo>
                  <a:lnTo>
                    <a:pt x="1644459" y="83756"/>
                  </a:lnTo>
                  <a:lnTo>
                    <a:pt x="1611136" y="55172"/>
                  </a:lnTo>
                  <a:lnTo>
                    <a:pt x="1573661" y="31917"/>
                  </a:lnTo>
                  <a:lnTo>
                    <a:pt x="1532623" y="14577"/>
                  </a:lnTo>
                  <a:lnTo>
                    <a:pt x="1488611" y="3742"/>
                  </a:lnTo>
                  <a:lnTo>
                    <a:pt x="1442211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05383" y="1298447"/>
              <a:ext cx="1728470" cy="1716405"/>
            </a:xfrm>
            <a:custGeom>
              <a:avLst/>
              <a:gdLst/>
              <a:ahLst/>
              <a:cxnLst/>
              <a:rect l="l" t="t" r="r" b="b"/>
              <a:pathLst>
                <a:path w="1728470" h="1716405">
                  <a:moveTo>
                    <a:pt x="0" y="286003"/>
                  </a:moveTo>
                  <a:lnTo>
                    <a:pt x="3743" y="239604"/>
                  </a:lnTo>
                  <a:lnTo>
                    <a:pt x="14581" y="195592"/>
                  </a:lnTo>
                  <a:lnTo>
                    <a:pt x="31924" y="154554"/>
                  </a:lnTo>
                  <a:lnTo>
                    <a:pt x="55183" y="117079"/>
                  </a:lnTo>
                  <a:lnTo>
                    <a:pt x="83770" y="83756"/>
                  </a:lnTo>
                  <a:lnTo>
                    <a:pt x="117096" y="55172"/>
                  </a:lnTo>
                  <a:lnTo>
                    <a:pt x="154571" y="31917"/>
                  </a:lnTo>
                  <a:lnTo>
                    <a:pt x="195606" y="14577"/>
                  </a:lnTo>
                  <a:lnTo>
                    <a:pt x="239614" y="3742"/>
                  </a:lnTo>
                  <a:lnTo>
                    <a:pt x="286003" y="0"/>
                  </a:lnTo>
                  <a:lnTo>
                    <a:pt x="1442211" y="0"/>
                  </a:lnTo>
                  <a:lnTo>
                    <a:pt x="1488611" y="3742"/>
                  </a:lnTo>
                  <a:lnTo>
                    <a:pt x="1532623" y="14577"/>
                  </a:lnTo>
                  <a:lnTo>
                    <a:pt x="1573661" y="31917"/>
                  </a:lnTo>
                  <a:lnTo>
                    <a:pt x="1611136" y="55172"/>
                  </a:lnTo>
                  <a:lnTo>
                    <a:pt x="1644459" y="83756"/>
                  </a:lnTo>
                  <a:lnTo>
                    <a:pt x="1673043" y="117079"/>
                  </a:lnTo>
                  <a:lnTo>
                    <a:pt x="1696298" y="154554"/>
                  </a:lnTo>
                  <a:lnTo>
                    <a:pt x="1713638" y="195592"/>
                  </a:lnTo>
                  <a:lnTo>
                    <a:pt x="1724473" y="239604"/>
                  </a:lnTo>
                  <a:lnTo>
                    <a:pt x="1728215" y="286003"/>
                  </a:lnTo>
                  <a:lnTo>
                    <a:pt x="1728215" y="1430019"/>
                  </a:lnTo>
                  <a:lnTo>
                    <a:pt x="1724473" y="1476419"/>
                  </a:lnTo>
                  <a:lnTo>
                    <a:pt x="1713638" y="1520431"/>
                  </a:lnTo>
                  <a:lnTo>
                    <a:pt x="1696298" y="1561469"/>
                  </a:lnTo>
                  <a:lnTo>
                    <a:pt x="1673043" y="1598944"/>
                  </a:lnTo>
                  <a:lnTo>
                    <a:pt x="1644459" y="1632267"/>
                  </a:lnTo>
                  <a:lnTo>
                    <a:pt x="1611136" y="1660851"/>
                  </a:lnTo>
                  <a:lnTo>
                    <a:pt x="1573661" y="1684106"/>
                  </a:lnTo>
                  <a:lnTo>
                    <a:pt x="1532623" y="1701446"/>
                  </a:lnTo>
                  <a:lnTo>
                    <a:pt x="1488611" y="1712281"/>
                  </a:lnTo>
                  <a:lnTo>
                    <a:pt x="1442211" y="1716024"/>
                  </a:lnTo>
                  <a:lnTo>
                    <a:pt x="286003" y="1716024"/>
                  </a:lnTo>
                  <a:lnTo>
                    <a:pt x="239614" y="1712281"/>
                  </a:lnTo>
                  <a:lnTo>
                    <a:pt x="195606" y="1701446"/>
                  </a:lnTo>
                  <a:lnTo>
                    <a:pt x="154571" y="1684106"/>
                  </a:lnTo>
                  <a:lnTo>
                    <a:pt x="117096" y="1660851"/>
                  </a:lnTo>
                  <a:lnTo>
                    <a:pt x="83770" y="1632267"/>
                  </a:lnTo>
                  <a:lnTo>
                    <a:pt x="55183" y="1598944"/>
                  </a:lnTo>
                  <a:lnTo>
                    <a:pt x="31924" y="1561469"/>
                  </a:lnTo>
                  <a:lnTo>
                    <a:pt x="14581" y="1520431"/>
                  </a:lnTo>
                  <a:lnTo>
                    <a:pt x="3743" y="1476419"/>
                  </a:lnTo>
                  <a:lnTo>
                    <a:pt x="0" y="1430019"/>
                  </a:lnTo>
                  <a:lnTo>
                    <a:pt x="0" y="286003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668223" y="1675256"/>
            <a:ext cx="1223010" cy="10026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latin typeface="Calibri"/>
                <a:cs typeface="Calibri"/>
              </a:rPr>
              <a:t>MPC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Mercado Diario</a:t>
            </a:r>
            <a:endParaRPr sz="1600">
              <a:latin typeface="Calibri"/>
              <a:cs typeface="Calibri"/>
            </a:endParaRPr>
          </a:p>
          <a:p>
            <a:pPr marL="274320" marR="92710" indent="-170815">
              <a:lnSpc>
                <a:spcPct val="100000"/>
              </a:lnSpc>
              <a:spcBef>
                <a:spcPts val="5"/>
              </a:spcBef>
            </a:pPr>
            <a:r>
              <a:rPr dirty="0" sz="1600" b="1">
                <a:latin typeface="Calibri"/>
                <a:cs typeface="Calibri"/>
              </a:rPr>
              <a:t>(Largo</a:t>
            </a:r>
            <a:r>
              <a:rPr dirty="0" sz="1600" spc="-70" b="1">
                <a:latin typeface="Calibri"/>
                <a:cs typeface="Calibri"/>
              </a:rPr>
              <a:t> </a:t>
            </a:r>
            <a:r>
              <a:rPr dirty="0" sz="1600" spc="-20" b="1">
                <a:latin typeface="Calibri"/>
                <a:cs typeface="Calibri"/>
              </a:rPr>
              <a:t>Plazo </a:t>
            </a:r>
            <a:r>
              <a:rPr dirty="0" sz="1600" spc="-10" b="1">
                <a:latin typeface="Calibri"/>
                <a:cs typeface="Calibri"/>
              </a:rPr>
              <a:t>24h/1h</a:t>
            </a:r>
            <a:r>
              <a:rPr dirty="0" sz="1400" spc="-10" b="1"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588073" y="5160073"/>
            <a:ext cx="1536700" cy="1024890"/>
            <a:chOff x="588073" y="5160073"/>
            <a:chExt cx="1536700" cy="1024890"/>
          </a:xfrm>
        </p:grpSpPr>
        <p:sp>
          <p:nvSpPr>
            <p:cNvPr id="10" name="object 10" descr=""/>
            <p:cNvSpPr/>
            <p:nvPr/>
          </p:nvSpPr>
          <p:spPr>
            <a:xfrm>
              <a:off x="600456" y="5172455"/>
              <a:ext cx="1511935" cy="1000125"/>
            </a:xfrm>
            <a:custGeom>
              <a:avLst/>
              <a:gdLst/>
              <a:ahLst/>
              <a:cxnLst/>
              <a:rect l="l" t="t" r="r" b="b"/>
              <a:pathLst>
                <a:path w="1511935" h="1000125">
                  <a:moveTo>
                    <a:pt x="1345183" y="0"/>
                  </a:moveTo>
                  <a:lnTo>
                    <a:pt x="166623" y="0"/>
                  </a:lnTo>
                  <a:lnTo>
                    <a:pt x="122328" y="5948"/>
                  </a:lnTo>
                  <a:lnTo>
                    <a:pt x="82525" y="22737"/>
                  </a:lnTo>
                  <a:lnTo>
                    <a:pt x="48802" y="48783"/>
                  </a:lnTo>
                  <a:lnTo>
                    <a:pt x="22748" y="82502"/>
                  </a:lnTo>
                  <a:lnTo>
                    <a:pt x="5951" y="122310"/>
                  </a:lnTo>
                  <a:lnTo>
                    <a:pt x="0" y="166624"/>
                  </a:lnTo>
                  <a:lnTo>
                    <a:pt x="0" y="833120"/>
                  </a:lnTo>
                  <a:lnTo>
                    <a:pt x="5951" y="877415"/>
                  </a:lnTo>
                  <a:lnTo>
                    <a:pt x="22748" y="917218"/>
                  </a:lnTo>
                  <a:lnTo>
                    <a:pt x="48802" y="950941"/>
                  </a:lnTo>
                  <a:lnTo>
                    <a:pt x="82525" y="976995"/>
                  </a:lnTo>
                  <a:lnTo>
                    <a:pt x="122328" y="993792"/>
                  </a:lnTo>
                  <a:lnTo>
                    <a:pt x="166623" y="999744"/>
                  </a:lnTo>
                  <a:lnTo>
                    <a:pt x="1345183" y="999744"/>
                  </a:lnTo>
                  <a:lnTo>
                    <a:pt x="1389497" y="993792"/>
                  </a:lnTo>
                  <a:lnTo>
                    <a:pt x="1429305" y="976995"/>
                  </a:lnTo>
                  <a:lnTo>
                    <a:pt x="1463024" y="950941"/>
                  </a:lnTo>
                  <a:lnTo>
                    <a:pt x="1489070" y="917218"/>
                  </a:lnTo>
                  <a:lnTo>
                    <a:pt x="1505859" y="877415"/>
                  </a:lnTo>
                  <a:lnTo>
                    <a:pt x="1511808" y="833120"/>
                  </a:lnTo>
                  <a:lnTo>
                    <a:pt x="1511808" y="166624"/>
                  </a:lnTo>
                  <a:lnTo>
                    <a:pt x="1505859" y="122310"/>
                  </a:lnTo>
                  <a:lnTo>
                    <a:pt x="1489070" y="82502"/>
                  </a:lnTo>
                  <a:lnTo>
                    <a:pt x="1463024" y="48783"/>
                  </a:lnTo>
                  <a:lnTo>
                    <a:pt x="1429305" y="22737"/>
                  </a:lnTo>
                  <a:lnTo>
                    <a:pt x="1389497" y="5948"/>
                  </a:lnTo>
                  <a:lnTo>
                    <a:pt x="1345183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00456" y="5172455"/>
              <a:ext cx="1511935" cy="1000125"/>
            </a:xfrm>
            <a:custGeom>
              <a:avLst/>
              <a:gdLst/>
              <a:ahLst/>
              <a:cxnLst/>
              <a:rect l="l" t="t" r="r" b="b"/>
              <a:pathLst>
                <a:path w="1511935" h="1000125">
                  <a:moveTo>
                    <a:pt x="0" y="166624"/>
                  </a:moveTo>
                  <a:lnTo>
                    <a:pt x="5951" y="122310"/>
                  </a:lnTo>
                  <a:lnTo>
                    <a:pt x="22748" y="82502"/>
                  </a:lnTo>
                  <a:lnTo>
                    <a:pt x="48802" y="48783"/>
                  </a:lnTo>
                  <a:lnTo>
                    <a:pt x="82525" y="22737"/>
                  </a:lnTo>
                  <a:lnTo>
                    <a:pt x="122328" y="5948"/>
                  </a:lnTo>
                  <a:lnTo>
                    <a:pt x="166623" y="0"/>
                  </a:lnTo>
                  <a:lnTo>
                    <a:pt x="1345183" y="0"/>
                  </a:lnTo>
                  <a:lnTo>
                    <a:pt x="1389497" y="5948"/>
                  </a:lnTo>
                  <a:lnTo>
                    <a:pt x="1429305" y="22737"/>
                  </a:lnTo>
                  <a:lnTo>
                    <a:pt x="1463024" y="48783"/>
                  </a:lnTo>
                  <a:lnTo>
                    <a:pt x="1489070" y="82502"/>
                  </a:lnTo>
                  <a:lnTo>
                    <a:pt x="1505859" y="122310"/>
                  </a:lnTo>
                  <a:lnTo>
                    <a:pt x="1511808" y="166624"/>
                  </a:lnTo>
                  <a:lnTo>
                    <a:pt x="1511808" y="833120"/>
                  </a:lnTo>
                  <a:lnTo>
                    <a:pt x="1505859" y="877415"/>
                  </a:lnTo>
                  <a:lnTo>
                    <a:pt x="1489070" y="917218"/>
                  </a:lnTo>
                  <a:lnTo>
                    <a:pt x="1463024" y="950941"/>
                  </a:lnTo>
                  <a:lnTo>
                    <a:pt x="1429305" y="976995"/>
                  </a:lnTo>
                  <a:lnTo>
                    <a:pt x="1389497" y="993792"/>
                  </a:lnTo>
                  <a:lnTo>
                    <a:pt x="1345183" y="999744"/>
                  </a:lnTo>
                  <a:lnTo>
                    <a:pt x="166623" y="999744"/>
                  </a:lnTo>
                  <a:lnTo>
                    <a:pt x="122328" y="993792"/>
                  </a:lnTo>
                  <a:lnTo>
                    <a:pt x="82525" y="976995"/>
                  </a:lnTo>
                  <a:lnTo>
                    <a:pt x="48802" y="950941"/>
                  </a:lnTo>
                  <a:lnTo>
                    <a:pt x="22748" y="917218"/>
                  </a:lnTo>
                  <a:lnTo>
                    <a:pt x="5951" y="877415"/>
                  </a:lnTo>
                  <a:lnTo>
                    <a:pt x="0" y="833120"/>
                  </a:lnTo>
                  <a:lnTo>
                    <a:pt x="0" y="166624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588975" y="5406644"/>
            <a:ext cx="1469390" cy="51498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67310">
              <a:lnSpc>
                <a:spcPct val="100000"/>
              </a:lnSpc>
              <a:spcBef>
                <a:spcPts val="110"/>
              </a:spcBef>
            </a:pPr>
            <a:r>
              <a:rPr dirty="0" sz="1600" spc="-10" b="1">
                <a:latin typeface="Calibri"/>
                <a:cs typeface="Calibri"/>
              </a:rPr>
              <a:t>Sistema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Híbrido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600" spc="-10" b="1">
                <a:latin typeface="Calibri"/>
                <a:cs typeface="Calibri"/>
              </a:rPr>
              <a:t>Almacenamiento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2113788" y="5609958"/>
            <a:ext cx="1080135" cy="390525"/>
          </a:xfrm>
          <a:custGeom>
            <a:avLst/>
            <a:gdLst/>
            <a:ahLst/>
            <a:cxnLst/>
            <a:rect l="l" t="t" r="r" b="b"/>
            <a:pathLst>
              <a:path w="1080135" h="390525">
                <a:moveTo>
                  <a:pt x="1080135" y="338213"/>
                </a:moveTo>
                <a:lnTo>
                  <a:pt x="1069238" y="331863"/>
                </a:lnTo>
                <a:lnTo>
                  <a:pt x="991489" y="286512"/>
                </a:lnTo>
                <a:lnTo>
                  <a:pt x="987679" y="287528"/>
                </a:lnTo>
                <a:lnTo>
                  <a:pt x="984123" y="293598"/>
                </a:lnTo>
                <a:lnTo>
                  <a:pt x="985139" y="297484"/>
                </a:lnTo>
                <a:lnTo>
                  <a:pt x="1044079" y="331863"/>
                </a:lnTo>
                <a:lnTo>
                  <a:pt x="0" y="331863"/>
                </a:lnTo>
                <a:lnTo>
                  <a:pt x="0" y="344563"/>
                </a:lnTo>
                <a:lnTo>
                  <a:pt x="1044079" y="344563"/>
                </a:lnTo>
                <a:lnTo>
                  <a:pt x="985139" y="378942"/>
                </a:lnTo>
                <a:lnTo>
                  <a:pt x="984123" y="382828"/>
                </a:lnTo>
                <a:lnTo>
                  <a:pt x="987679" y="388886"/>
                </a:lnTo>
                <a:lnTo>
                  <a:pt x="991489" y="389915"/>
                </a:lnTo>
                <a:lnTo>
                  <a:pt x="1069238" y="344563"/>
                </a:lnTo>
                <a:lnTo>
                  <a:pt x="1080135" y="338213"/>
                </a:lnTo>
                <a:close/>
              </a:path>
              <a:path w="1080135" h="390525">
                <a:moveTo>
                  <a:pt x="1080135" y="51701"/>
                </a:moveTo>
                <a:lnTo>
                  <a:pt x="1069238" y="45351"/>
                </a:lnTo>
                <a:lnTo>
                  <a:pt x="991489" y="0"/>
                </a:lnTo>
                <a:lnTo>
                  <a:pt x="987679" y="1028"/>
                </a:lnTo>
                <a:lnTo>
                  <a:pt x="984123" y="7086"/>
                </a:lnTo>
                <a:lnTo>
                  <a:pt x="985139" y="10972"/>
                </a:lnTo>
                <a:lnTo>
                  <a:pt x="1044079" y="45351"/>
                </a:lnTo>
                <a:lnTo>
                  <a:pt x="0" y="45351"/>
                </a:lnTo>
                <a:lnTo>
                  <a:pt x="0" y="58051"/>
                </a:lnTo>
                <a:lnTo>
                  <a:pt x="1044079" y="58051"/>
                </a:lnTo>
                <a:lnTo>
                  <a:pt x="985139" y="92430"/>
                </a:lnTo>
                <a:lnTo>
                  <a:pt x="984123" y="96316"/>
                </a:lnTo>
                <a:lnTo>
                  <a:pt x="987679" y="102374"/>
                </a:lnTo>
                <a:lnTo>
                  <a:pt x="991489" y="103403"/>
                </a:lnTo>
                <a:lnTo>
                  <a:pt x="1069238" y="58051"/>
                </a:lnTo>
                <a:lnTo>
                  <a:pt x="1080135" y="51701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546608" y="3191078"/>
            <a:ext cx="1672589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Calibri"/>
                <a:cs typeface="Calibri"/>
              </a:rPr>
              <a:t>MODELO</a:t>
            </a:r>
            <a:r>
              <a:rPr dirty="0" sz="1800" spc="-8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PLANTA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471673" y="5408421"/>
            <a:ext cx="475615" cy="502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i="1">
                <a:latin typeface="Times New Roman"/>
                <a:cs typeface="Times New Roman"/>
              </a:rPr>
              <a:t>SOC</a:t>
            </a:r>
            <a:r>
              <a:rPr dirty="0" sz="1000" spc="-10" i="1">
                <a:latin typeface="Times New Roman"/>
                <a:cs typeface="Times New Roman"/>
              </a:rPr>
              <a:t>bat</a:t>
            </a:r>
            <a:endParaRPr sz="1000">
              <a:latin typeface="Times New Roman"/>
              <a:cs typeface="Times New Roman"/>
            </a:endParaRPr>
          </a:p>
          <a:p>
            <a:pPr marL="80645">
              <a:lnSpc>
                <a:spcPct val="100000"/>
              </a:lnSpc>
              <a:spcBef>
                <a:spcPts val="875"/>
              </a:spcBef>
            </a:pPr>
            <a:r>
              <a:rPr dirty="0" sz="1200" spc="-25" i="1">
                <a:latin typeface="Times New Roman"/>
                <a:cs typeface="Times New Roman"/>
              </a:rPr>
              <a:t>LOH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318130" y="1781683"/>
            <a:ext cx="330200" cy="351155"/>
          </a:xfrm>
          <a:prstGeom prst="rect">
            <a:avLst/>
          </a:prstGeom>
        </p:spPr>
        <p:txBody>
          <a:bodyPr wrap="square" lIns="0" tIns="52705" rIns="0" bIns="0" rtlCol="0" vert="horz">
            <a:spAutoFit/>
          </a:bodyPr>
          <a:lstStyle/>
          <a:p>
            <a:pPr marL="12700" marR="5080" indent="93345">
              <a:lnSpc>
                <a:spcPct val="78000"/>
              </a:lnSpc>
              <a:spcBef>
                <a:spcPts val="415"/>
              </a:spcBef>
            </a:pPr>
            <a:r>
              <a:rPr dirty="0" sz="1200" spc="-25" i="1">
                <a:latin typeface="Times New Roman"/>
                <a:cs typeface="Times New Roman"/>
              </a:rPr>
              <a:t>sch </a:t>
            </a:r>
            <a:r>
              <a:rPr dirty="0" sz="1200" spc="-10" i="1">
                <a:latin typeface="Times New Roman"/>
                <a:cs typeface="Times New Roman"/>
              </a:rPr>
              <a:t>P</a:t>
            </a:r>
            <a:r>
              <a:rPr dirty="0" sz="1000" spc="-10" i="1">
                <a:latin typeface="Times New Roman"/>
                <a:cs typeface="Times New Roman"/>
              </a:rPr>
              <a:t>grid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2165604" y="2123058"/>
            <a:ext cx="1296035" cy="3985895"/>
            <a:chOff x="2165604" y="2123058"/>
            <a:chExt cx="1296035" cy="3985895"/>
          </a:xfrm>
        </p:grpSpPr>
        <p:sp>
          <p:nvSpPr>
            <p:cNvPr id="18" name="object 18" descr=""/>
            <p:cNvSpPr/>
            <p:nvPr/>
          </p:nvSpPr>
          <p:spPr>
            <a:xfrm>
              <a:off x="2165604" y="2123058"/>
              <a:ext cx="1296035" cy="103505"/>
            </a:xfrm>
            <a:custGeom>
              <a:avLst/>
              <a:gdLst/>
              <a:ahLst/>
              <a:cxnLst/>
              <a:rect l="l" t="t" r="r" b="b"/>
              <a:pathLst>
                <a:path w="1296035" h="103505">
                  <a:moveTo>
                    <a:pt x="1270925" y="51688"/>
                  </a:moveTo>
                  <a:lnTo>
                    <a:pt x="1201038" y="92455"/>
                  </a:lnTo>
                  <a:lnTo>
                    <a:pt x="1200022" y="96265"/>
                  </a:lnTo>
                  <a:lnTo>
                    <a:pt x="1201800" y="99313"/>
                  </a:lnTo>
                  <a:lnTo>
                    <a:pt x="1203451" y="102362"/>
                  </a:lnTo>
                  <a:lnTo>
                    <a:pt x="1207388" y="103377"/>
                  </a:lnTo>
                  <a:lnTo>
                    <a:pt x="1285144" y="58038"/>
                  </a:lnTo>
                  <a:lnTo>
                    <a:pt x="1283461" y="58038"/>
                  </a:lnTo>
                  <a:lnTo>
                    <a:pt x="1283461" y="57150"/>
                  </a:lnTo>
                  <a:lnTo>
                    <a:pt x="1280286" y="57150"/>
                  </a:lnTo>
                  <a:lnTo>
                    <a:pt x="1270925" y="51688"/>
                  </a:lnTo>
                  <a:close/>
                </a:path>
                <a:path w="1296035" h="103505">
                  <a:moveTo>
                    <a:pt x="1260039" y="45338"/>
                  </a:moveTo>
                  <a:lnTo>
                    <a:pt x="0" y="45338"/>
                  </a:lnTo>
                  <a:lnTo>
                    <a:pt x="0" y="58038"/>
                  </a:lnTo>
                  <a:lnTo>
                    <a:pt x="1260039" y="58038"/>
                  </a:lnTo>
                  <a:lnTo>
                    <a:pt x="1270925" y="51688"/>
                  </a:lnTo>
                  <a:lnTo>
                    <a:pt x="1260039" y="45338"/>
                  </a:lnTo>
                  <a:close/>
                </a:path>
                <a:path w="1296035" h="103505">
                  <a:moveTo>
                    <a:pt x="1285144" y="45338"/>
                  </a:moveTo>
                  <a:lnTo>
                    <a:pt x="1283461" y="45338"/>
                  </a:lnTo>
                  <a:lnTo>
                    <a:pt x="1283461" y="58038"/>
                  </a:lnTo>
                  <a:lnTo>
                    <a:pt x="1285144" y="58038"/>
                  </a:lnTo>
                  <a:lnTo>
                    <a:pt x="1296034" y="51688"/>
                  </a:lnTo>
                  <a:lnTo>
                    <a:pt x="1285144" y="45338"/>
                  </a:lnTo>
                  <a:close/>
                </a:path>
                <a:path w="1296035" h="103505">
                  <a:moveTo>
                    <a:pt x="1280286" y="46227"/>
                  </a:moveTo>
                  <a:lnTo>
                    <a:pt x="1270925" y="51688"/>
                  </a:lnTo>
                  <a:lnTo>
                    <a:pt x="1280286" y="57150"/>
                  </a:lnTo>
                  <a:lnTo>
                    <a:pt x="1280286" y="46227"/>
                  </a:lnTo>
                  <a:close/>
                </a:path>
                <a:path w="1296035" h="103505">
                  <a:moveTo>
                    <a:pt x="1283461" y="46227"/>
                  </a:moveTo>
                  <a:lnTo>
                    <a:pt x="1280286" y="46227"/>
                  </a:lnTo>
                  <a:lnTo>
                    <a:pt x="1280286" y="57150"/>
                  </a:lnTo>
                  <a:lnTo>
                    <a:pt x="1283461" y="57150"/>
                  </a:lnTo>
                  <a:lnTo>
                    <a:pt x="1283461" y="46227"/>
                  </a:lnTo>
                  <a:close/>
                </a:path>
                <a:path w="1296035" h="103505">
                  <a:moveTo>
                    <a:pt x="1207388" y="0"/>
                  </a:moveTo>
                  <a:lnTo>
                    <a:pt x="1203451" y="1015"/>
                  </a:lnTo>
                  <a:lnTo>
                    <a:pt x="1201800" y="4063"/>
                  </a:lnTo>
                  <a:lnTo>
                    <a:pt x="1200022" y="7112"/>
                  </a:lnTo>
                  <a:lnTo>
                    <a:pt x="1201038" y="10921"/>
                  </a:lnTo>
                  <a:lnTo>
                    <a:pt x="1270925" y="51688"/>
                  </a:lnTo>
                  <a:lnTo>
                    <a:pt x="1280286" y="46227"/>
                  </a:lnTo>
                  <a:lnTo>
                    <a:pt x="1283461" y="46227"/>
                  </a:lnTo>
                  <a:lnTo>
                    <a:pt x="1283461" y="45338"/>
                  </a:lnTo>
                  <a:lnTo>
                    <a:pt x="1285144" y="45338"/>
                  </a:lnTo>
                  <a:lnTo>
                    <a:pt x="1207388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174492" y="5103876"/>
              <a:ext cx="45720" cy="1000125"/>
            </a:xfrm>
            <a:custGeom>
              <a:avLst/>
              <a:gdLst/>
              <a:ahLst/>
              <a:cxnLst/>
              <a:rect l="l" t="t" r="r" b="b"/>
              <a:pathLst>
                <a:path w="45719" h="1000125">
                  <a:moveTo>
                    <a:pt x="0" y="0"/>
                  </a:moveTo>
                  <a:lnTo>
                    <a:pt x="17805" y="291"/>
                  </a:lnTo>
                  <a:lnTo>
                    <a:pt x="32337" y="1095"/>
                  </a:lnTo>
                  <a:lnTo>
                    <a:pt x="42130" y="2303"/>
                  </a:lnTo>
                  <a:lnTo>
                    <a:pt x="45719" y="3810"/>
                  </a:lnTo>
                  <a:lnTo>
                    <a:pt x="45719" y="995934"/>
                  </a:lnTo>
                  <a:lnTo>
                    <a:pt x="42130" y="997418"/>
                  </a:lnTo>
                  <a:lnTo>
                    <a:pt x="32337" y="998629"/>
                  </a:lnTo>
                  <a:lnTo>
                    <a:pt x="17805" y="999445"/>
                  </a:lnTo>
                  <a:lnTo>
                    <a:pt x="0" y="999744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158597" y="4640071"/>
            <a:ext cx="1524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i="1">
                <a:latin typeface="Times New Roman"/>
                <a:cs typeface="Times New Roman"/>
              </a:rPr>
              <a:t>W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025900" y="2836291"/>
            <a:ext cx="422909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5" b="1">
                <a:latin typeface="Calibri"/>
                <a:cs typeface="Calibri"/>
              </a:rPr>
              <a:t>MPC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672332" y="3080130"/>
            <a:ext cx="1130935" cy="10026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635">
              <a:lnSpc>
                <a:spcPct val="100000"/>
              </a:lnSpc>
              <a:spcBef>
                <a:spcPts val="105"/>
              </a:spcBef>
            </a:pPr>
            <a:r>
              <a:rPr dirty="0" sz="1600" spc="-10" b="1">
                <a:latin typeface="Calibri"/>
                <a:cs typeface="Calibri"/>
              </a:rPr>
              <a:t>Mercado Intradiario </a:t>
            </a:r>
            <a:r>
              <a:rPr dirty="0" sz="1600" b="1">
                <a:latin typeface="Calibri"/>
                <a:cs typeface="Calibri"/>
              </a:rPr>
              <a:t>(Medio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Plazo </a:t>
            </a:r>
            <a:r>
              <a:rPr dirty="0" sz="1600" b="1">
                <a:latin typeface="Calibri"/>
                <a:cs typeface="Calibri"/>
              </a:rPr>
              <a:t>24h-</a:t>
            </a:r>
            <a:r>
              <a:rPr dirty="0" sz="1600" spc="-10" b="1">
                <a:latin typeface="Calibri"/>
                <a:cs typeface="Calibri"/>
              </a:rPr>
              <a:t>9h/1h</a:t>
            </a:r>
            <a:r>
              <a:rPr dirty="0" sz="1400" spc="-10" b="1"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68560" y="3517201"/>
            <a:ext cx="5949315" cy="2804795"/>
            <a:chOff x="68560" y="3517201"/>
            <a:chExt cx="5949315" cy="2804795"/>
          </a:xfrm>
        </p:grpSpPr>
        <p:sp>
          <p:nvSpPr>
            <p:cNvPr id="24" name="object 24" descr=""/>
            <p:cNvSpPr/>
            <p:nvPr/>
          </p:nvSpPr>
          <p:spPr>
            <a:xfrm>
              <a:off x="3247644" y="5623242"/>
              <a:ext cx="285750" cy="103505"/>
            </a:xfrm>
            <a:custGeom>
              <a:avLst/>
              <a:gdLst/>
              <a:ahLst/>
              <a:cxnLst/>
              <a:rect l="l" t="t" r="r" b="b"/>
              <a:pathLst>
                <a:path w="285750" h="103504">
                  <a:moveTo>
                    <a:pt x="249652" y="58340"/>
                  </a:moveTo>
                  <a:lnTo>
                    <a:pt x="190500" y="92405"/>
                  </a:lnTo>
                  <a:lnTo>
                    <a:pt x="189483" y="96278"/>
                  </a:lnTo>
                  <a:lnTo>
                    <a:pt x="193040" y="102362"/>
                  </a:lnTo>
                  <a:lnTo>
                    <a:pt x="196850" y="103403"/>
                  </a:lnTo>
                  <a:lnTo>
                    <a:pt x="274857" y="58470"/>
                  </a:lnTo>
                  <a:lnTo>
                    <a:pt x="249652" y="58340"/>
                  </a:lnTo>
                  <a:close/>
                </a:path>
                <a:path w="285750" h="103504">
                  <a:moveTo>
                    <a:pt x="260595" y="52038"/>
                  </a:moveTo>
                  <a:lnTo>
                    <a:pt x="249652" y="58340"/>
                  </a:lnTo>
                  <a:lnTo>
                    <a:pt x="273177" y="58470"/>
                  </a:lnTo>
                  <a:lnTo>
                    <a:pt x="273177" y="57594"/>
                  </a:lnTo>
                  <a:lnTo>
                    <a:pt x="270002" y="57594"/>
                  </a:lnTo>
                  <a:lnTo>
                    <a:pt x="260595" y="52038"/>
                  </a:lnTo>
                  <a:close/>
                </a:path>
                <a:path w="285750" h="103504">
                  <a:moveTo>
                    <a:pt x="197484" y="0"/>
                  </a:moveTo>
                  <a:lnTo>
                    <a:pt x="193547" y="1003"/>
                  </a:lnTo>
                  <a:lnTo>
                    <a:pt x="189992" y="7048"/>
                  </a:lnTo>
                  <a:lnTo>
                    <a:pt x="191007" y="10934"/>
                  </a:lnTo>
                  <a:lnTo>
                    <a:pt x="249765" y="45641"/>
                  </a:lnTo>
                  <a:lnTo>
                    <a:pt x="273177" y="45770"/>
                  </a:lnTo>
                  <a:lnTo>
                    <a:pt x="273177" y="58470"/>
                  </a:lnTo>
                  <a:lnTo>
                    <a:pt x="274857" y="58470"/>
                  </a:lnTo>
                  <a:lnTo>
                    <a:pt x="285750" y="52197"/>
                  </a:lnTo>
                  <a:lnTo>
                    <a:pt x="200406" y="1790"/>
                  </a:lnTo>
                  <a:lnTo>
                    <a:pt x="197484" y="0"/>
                  </a:lnTo>
                  <a:close/>
                </a:path>
                <a:path w="285750" h="103504">
                  <a:moveTo>
                    <a:pt x="0" y="44259"/>
                  </a:moveTo>
                  <a:lnTo>
                    <a:pt x="0" y="56959"/>
                  </a:lnTo>
                  <a:lnTo>
                    <a:pt x="249652" y="58340"/>
                  </a:lnTo>
                  <a:lnTo>
                    <a:pt x="260595" y="52038"/>
                  </a:lnTo>
                  <a:lnTo>
                    <a:pt x="249765" y="45641"/>
                  </a:lnTo>
                  <a:lnTo>
                    <a:pt x="0" y="44259"/>
                  </a:lnTo>
                  <a:close/>
                </a:path>
                <a:path w="285750" h="103504">
                  <a:moveTo>
                    <a:pt x="270002" y="46621"/>
                  </a:moveTo>
                  <a:lnTo>
                    <a:pt x="260595" y="52038"/>
                  </a:lnTo>
                  <a:lnTo>
                    <a:pt x="270002" y="57594"/>
                  </a:lnTo>
                  <a:lnTo>
                    <a:pt x="270002" y="46621"/>
                  </a:lnTo>
                  <a:close/>
                </a:path>
                <a:path w="285750" h="103504">
                  <a:moveTo>
                    <a:pt x="273177" y="46621"/>
                  </a:moveTo>
                  <a:lnTo>
                    <a:pt x="270002" y="46621"/>
                  </a:lnTo>
                  <a:lnTo>
                    <a:pt x="270002" y="57594"/>
                  </a:lnTo>
                  <a:lnTo>
                    <a:pt x="273177" y="57594"/>
                  </a:lnTo>
                  <a:lnTo>
                    <a:pt x="273177" y="46621"/>
                  </a:lnTo>
                  <a:close/>
                </a:path>
                <a:path w="285750" h="103504">
                  <a:moveTo>
                    <a:pt x="249765" y="45641"/>
                  </a:moveTo>
                  <a:lnTo>
                    <a:pt x="260595" y="52038"/>
                  </a:lnTo>
                  <a:lnTo>
                    <a:pt x="270002" y="46621"/>
                  </a:lnTo>
                  <a:lnTo>
                    <a:pt x="273177" y="46621"/>
                  </a:lnTo>
                  <a:lnTo>
                    <a:pt x="273177" y="45770"/>
                  </a:lnTo>
                  <a:lnTo>
                    <a:pt x="249765" y="45641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24612" y="3887724"/>
              <a:ext cx="5688965" cy="2429510"/>
            </a:xfrm>
            <a:custGeom>
              <a:avLst/>
              <a:gdLst/>
              <a:ahLst/>
              <a:cxnLst/>
              <a:rect l="l" t="t" r="r" b="b"/>
              <a:pathLst>
                <a:path w="5688965" h="2429510">
                  <a:moveTo>
                    <a:pt x="5251704" y="0"/>
                  </a:moveTo>
                  <a:lnTo>
                    <a:pt x="5680329" y="1524"/>
                  </a:lnTo>
                </a:path>
                <a:path w="5688965" h="2429510">
                  <a:moveTo>
                    <a:pt x="5684520" y="0"/>
                  </a:moveTo>
                  <a:lnTo>
                    <a:pt x="5688457" y="2428100"/>
                  </a:lnTo>
                </a:path>
                <a:path w="5688965" h="2429510">
                  <a:moveTo>
                    <a:pt x="5681345" y="2429319"/>
                  </a:moveTo>
                  <a:lnTo>
                    <a:pt x="0" y="242316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18262" y="5622150"/>
              <a:ext cx="284480" cy="688975"/>
            </a:xfrm>
            <a:custGeom>
              <a:avLst/>
              <a:gdLst/>
              <a:ahLst/>
              <a:cxnLst/>
              <a:rect l="l" t="t" r="r" b="b"/>
              <a:pathLst>
                <a:path w="284480" h="688975">
                  <a:moveTo>
                    <a:pt x="248340" y="45351"/>
                  </a:moveTo>
                  <a:lnTo>
                    <a:pt x="2844" y="45351"/>
                  </a:lnTo>
                  <a:lnTo>
                    <a:pt x="0" y="48196"/>
                  </a:lnTo>
                  <a:lnTo>
                    <a:pt x="0" y="688479"/>
                  </a:lnTo>
                  <a:lnTo>
                    <a:pt x="12700" y="688479"/>
                  </a:lnTo>
                  <a:lnTo>
                    <a:pt x="12700" y="58051"/>
                  </a:lnTo>
                  <a:lnTo>
                    <a:pt x="6350" y="58051"/>
                  </a:lnTo>
                  <a:lnTo>
                    <a:pt x="12700" y="51701"/>
                  </a:lnTo>
                  <a:lnTo>
                    <a:pt x="259225" y="51701"/>
                  </a:lnTo>
                  <a:lnTo>
                    <a:pt x="248340" y="45351"/>
                  </a:lnTo>
                  <a:close/>
                </a:path>
                <a:path w="284480" h="688975">
                  <a:moveTo>
                    <a:pt x="259225" y="51701"/>
                  </a:moveTo>
                  <a:lnTo>
                    <a:pt x="189407" y="92430"/>
                  </a:lnTo>
                  <a:lnTo>
                    <a:pt x="188379" y="96316"/>
                  </a:lnTo>
                  <a:lnTo>
                    <a:pt x="191909" y="102374"/>
                  </a:lnTo>
                  <a:lnTo>
                    <a:pt x="195795" y="103403"/>
                  </a:lnTo>
                  <a:lnTo>
                    <a:pt x="273543" y="58051"/>
                  </a:lnTo>
                  <a:lnTo>
                    <a:pt x="271830" y="58051"/>
                  </a:lnTo>
                  <a:lnTo>
                    <a:pt x="271830" y="57188"/>
                  </a:lnTo>
                  <a:lnTo>
                    <a:pt x="268630" y="57188"/>
                  </a:lnTo>
                  <a:lnTo>
                    <a:pt x="259225" y="51701"/>
                  </a:lnTo>
                  <a:close/>
                </a:path>
                <a:path w="284480" h="688975">
                  <a:moveTo>
                    <a:pt x="12700" y="51701"/>
                  </a:moveTo>
                  <a:lnTo>
                    <a:pt x="6350" y="58051"/>
                  </a:lnTo>
                  <a:lnTo>
                    <a:pt x="12700" y="58051"/>
                  </a:lnTo>
                  <a:lnTo>
                    <a:pt x="12700" y="51701"/>
                  </a:lnTo>
                  <a:close/>
                </a:path>
                <a:path w="284480" h="688975">
                  <a:moveTo>
                    <a:pt x="259225" y="51701"/>
                  </a:moveTo>
                  <a:lnTo>
                    <a:pt x="12700" y="51701"/>
                  </a:lnTo>
                  <a:lnTo>
                    <a:pt x="12700" y="58051"/>
                  </a:lnTo>
                  <a:lnTo>
                    <a:pt x="248340" y="58051"/>
                  </a:lnTo>
                  <a:lnTo>
                    <a:pt x="259225" y="51701"/>
                  </a:lnTo>
                  <a:close/>
                </a:path>
                <a:path w="284480" h="688975">
                  <a:moveTo>
                    <a:pt x="273544" y="45351"/>
                  </a:moveTo>
                  <a:lnTo>
                    <a:pt x="271830" y="45351"/>
                  </a:lnTo>
                  <a:lnTo>
                    <a:pt x="271830" y="58051"/>
                  </a:lnTo>
                  <a:lnTo>
                    <a:pt x="273543" y="58051"/>
                  </a:lnTo>
                  <a:lnTo>
                    <a:pt x="284429" y="51701"/>
                  </a:lnTo>
                  <a:lnTo>
                    <a:pt x="273544" y="45351"/>
                  </a:lnTo>
                  <a:close/>
                </a:path>
                <a:path w="284480" h="688975">
                  <a:moveTo>
                    <a:pt x="268630" y="46215"/>
                  </a:moveTo>
                  <a:lnTo>
                    <a:pt x="259225" y="51701"/>
                  </a:lnTo>
                  <a:lnTo>
                    <a:pt x="268630" y="57188"/>
                  </a:lnTo>
                  <a:lnTo>
                    <a:pt x="268630" y="46215"/>
                  </a:lnTo>
                  <a:close/>
                </a:path>
                <a:path w="284480" h="688975">
                  <a:moveTo>
                    <a:pt x="271830" y="46215"/>
                  </a:moveTo>
                  <a:lnTo>
                    <a:pt x="268630" y="46215"/>
                  </a:lnTo>
                  <a:lnTo>
                    <a:pt x="268630" y="57188"/>
                  </a:lnTo>
                  <a:lnTo>
                    <a:pt x="271830" y="57188"/>
                  </a:lnTo>
                  <a:lnTo>
                    <a:pt x="271830" y="46215"/>
                  </a:lnTo>
                  <a:close/>
                </a:path>
                <a:path w="284480" h="688975">
                  <a:moveTo>
                    <a:pt x="195795" y="0"/>
                  </a:moveTo>
                  <a:lnTo>
                    <a:pt x="191909" y="1016"/>
                  </a:lnTo>
                  <a:lnTo>
                    <a:pt x="188379" y="7086"/>
                  </a:lnTo>
                  <a:lnTo>
                    <a:pt x="189407" y="10972"/>
                  </a:lnTo>
                  <a:lnTo>
                    <a:pt x="259225" y="51701"/>
                  </a:lnTo>
                  <a:lnTo>
                    <a:pt x="268630" y="46215"/>
                  </a:lnTo>
                  <a:lnTo>
                    <a:pt x="271830" y="46215"/>
                  </a:lnTo>
                  <a:lnTo>
                    <a:pt x="271830" y="45351"/>
                  </a:lnTo>
                  <a:lnTo>
                    <a:pt x="273544" y="45351"/>
                  </a:lnTo>
                  <a:lnTo>
                    <a:pt x="195795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600456" y="3529584"/>
              <a:ext cx="1503045" cy="1499870"/>
            </a:xfrm>
            <a:custGeom>
              <a:avLst/>
              <a:gdLst/>
              <a:ahLst/>
              <a:cxnLst/>
              <a:rect l="l" t="t" r="r" b="b"/>
              <a:pathLst>
                <a:path w="1503045" h="1499870">
                  <a:moveTo>
                    <a:pt x="1252727" y="0"/>
                  </a:moveTo>
                  <a:lnTo>
                    <a:pt x="249935" y="0"/>
                  </a:lnTo>
                  <a:lnTo>
                    <a:pt x="205009" y="4026"/>
                  </a:lnTo>
                  <a:lnTo>
                    <a:pt x="162725" y="15635"/>
                  </a:lnTo>
                  <a:lnTo>
                    <a:pt x="123788" y="34120"/>
                  </a:lnTo>
                  <a:lnTo>
                    <a:pt x="88905" y="58777"/>
                  </a:lnTo>
                  <a:lnTo>
                    <a:pt x="58781" y="88899"/>
                  </a:lnTo>
                  <a:lnTo>
                    <a:pt x="34123" y="123782"/>
                  </a:lnTo>
                  <a:lnTo>
                    <a:pt x="15636" y="162719"/>
                  </a:lnTo>
                  <a:lnTo>
                    <a:pt x="4026" y="205006"/>
                  </a:lnTo>
                  <a:lnTo>
                    <a:pt x="0" y="249935"/>
                  </a:lnTo>
                  <a:lnTo>
                    <a:pt x="0" y="1249679"/>
                  </a:lnTo>
                  <a:lnTo>
                    <a:pt x="4026" y="1294609"/>
                  </a:lnTo>
                  <a:lnTo>
                    <a:pt x="15636" y="1336896"/>
                  </a:lnTo>
                  <a:lnTo>
                    <a:pt x="34123" y="1375833"/>
                  </a:lnTo>
                  <a:lnTo>
                    <a:pt x="58781" y="1410715"/>
                  </a:lnTo>
                  <a:lnTo>
                    <a:pt x="88905" y="1440838"/>
                  </a:lnTo>
                  <a:lnTo>
                    <a:pt x="123788" y="1465495"/>
                  </a:lnTo>
                  <a:lnTo>
                    <a:pt x="162725" y="1483980"/>
                  </a:lnTo>
                  <a:lnTo>
                    <a:pt x="205009" y="1495589"/>
                  </a:lnTo>
                  <a:lnTo>
                    <a:pt x="249935" y="1499615"/>
                  </a:lnTo>
                  <a:lnTo>
                    <a:pt x="1252727" y="1499615"/>
                  </a:lnTo>
                  <a:lnTo>
                    <a:pt x="1297657" y="1495589"/>
                  </a:lnTo>
                  <a:lnTo>
                    <a:pt x="1339944" y="1483980"/>
                  </a:lnTo>
                  <a:lnTo>
                    <a:pt x="1378881" y="1465495"/>
                  </a:lnTo>
                  <a:lnTo>
                    <a:pt x="1413764" y="1440838"/>
                  </a:lnTo>
                  <a:lnTo>
                    <a:pt x="1443886" y="1410716"/>
                  </a:lnTo>
                  <a:lnTo>
                    <a:pt x="1468543" y="1375833"/>
                  </a:lnTo>
                  <a:lnTo>
                    <a:pt x="1487028" y="1336896"/>
                  </a:lnTo>
                  <a:lnTo>
                    <a:pt x="1498637" y="1294609"/>
                  </a:lnTo>
                  <a:lnTo>
                    <a:pt x="1502664" y="1249679"/>
                  </a:lnTo>
                  <a:lnTo>
                    <a:pt x="1502664" y="249935"/>
                  </a:lnTo>
                  <a:lnTo>
                    <a:pt x="1498637" y="205006"/>
                  </a:lnTo>
                  <a:lnTo>
                    <a:pt x="1487028" y="162719"/>
                  </a:lnTo>
                  <a:lnTo>
                    <a:pt x="1468543" y="123782"/>
                  </a:lnTo>
                  <a:lnTo>
                    <a:pt x="1443886" y="88900"/>
                  </a:lnTo>
                  <a:lnTo>
                    <a:pt x="1413764" y="58777"/>
                  </a:lnTo>
                  <a:lnTo>
                    <a:pt x="1378881" y="34120"/>
                  </a:lnTo>
                  <a:lnTo>
                    <a:pt x="1339944" y="15635"/>
                  </a:lnTo>
                  <a:lnTo>
                    <a:pt x="1297657" y="4026"/>
                  </a:lnTo>
                  <a:lnTo>
                    <a:pt x="1252727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00456" y="3529584"/>
              <a:ext cx="1503045" cy="1499870"/>
            </a:xfrm>
            <a:custGeom>
              <a:avLst/>
              <a:gdLst/>
              <a:ahLst/>
              <a:cxnLst/>
              <a:rect l="l" t="t" r="r" b="b"/>
              <a:pathLst>
                <a:path w="1503045" h="1499870">
                  <a:moveTo>
                    <a:pt x="0" y="249935"/>
                  </a:moveTo>
                  <a:lnTo>
                    <a:pt x="4026" y="205006"/>
                  </a:lnTo>
                  <a:lnTo>
                    <a:pt x="15636" y="162719"/>
                  </a:lnTo>
                  <a:lnTo>
                    <a:pt x="34123" y="123782"/>
                  </a:lnTo>
                  <a:lnTo>
                    <a:pt x="58781" y="88899"/>
                  </a:lnTo>
                  <a:lnTo>
                    <a:pt x="88905" y="58777"/>
                  </a:lnTo>
                  <a:lnTo>
                    <a:pt x="123788" y="34120"/>
                  </a:lnTo>
                  <a:lnTo>
                    <a:pt x="162725" y="15635"/>
                  </a:lnTo>
                  <a:lnTo>
                    <a:pt x="205009" y="4026"/>
                  </a:lnTo>
                  <a:lnTo>
                    <a:pt x="249935" y="0"/>
                  </a:lnTo>
                  <a:lnTo>
                    <a:pt x="1252727" y="0"/>
                  </a:lnTo>
                  <a:lnTo>
                    <a:pt x="1297657" y="4026"/>
                  </a:lnTo>
                  <a:lnTo>
                    <a:pt x="1339944" y="15635"/>
                  </a:lnTo>
                  <a:lnTo>
                    <a:pt x="1378881" y="34120"/>
                  </a:lnTo>
                  <a:lnTo>
                    <a:pt x="1413764" y="58777"/>
                  </a:lnTo>
                  <a:lnTo>
                    <a:pt x="1443886" y="88900"/>
                  </a:lnTo>
                  <a:lnTo>
                    <a:pt x="1468543" y="123782"/>
                  </a:lnTo>
                  <a:lnTo>
                    <a:pt x="1487028" y="162719"/>
                  </a:lnTo>
                  <a:lnTo>
                    <a:pt x="1498637" y="205006"/>
                  </a:lnTo>
                  <a:lnTo>
                    <a:pt x="1502664" y="249935"/>
                  </a:lnTo>
                  <a:lnTo>
                    <a:pt x="1502664" y="1249679"/>
                  </a:lnTo>
                  <a:lnTo>
                    <a:pt x="1498637" y="1294609"/>
                  </a:lnTo>
                  <a:lnTo>
                    <a:pt x="1487028" y="1336896"/>
                  </a:lnTo>
                  <a:lnTo>
                    <a:pt x="1468543" y="1375833"/>
                  </a:lnTo>
                  <a:lnTo>
                    <a:pt x="1443886" y="1410716"/>
                  </a:lnTo>
                  <a:lnTo>
                    <a:pt x="1413764" y="1440838"/>
                  </a:lnTo>
                  <a:lnTo>
                    <a:pt x="1378881" y="1465495"/>
                  </a:lnTo>
                  <a:lnTo>
                    <a:pt x="1339944" y="1483980"/>
                  </a:lnTo>
                  <a:lnTo>
                    <a:pt x="1297657" y="1495589"/>
                  </a:lnTo>
                  <a:lnTo>
                    <a:pt x="1252727" y="1499615"/>
                  </a:lnTo>
                  <a:lnTo>
                    <a:pt x="249935" y="1499615"/>
                  </a:lnTo>
                  <a:lnTo>
                    <a:pt x="205009" y="1495589"/>
                  </a:lnTo>
                  <a:lnTo>
                    <a:pt x="162725" y="1483980"/>
                  </a:lnTo>
                  <a:lnTo>
                    <a:pt x="123788" y="1465495"/>
                  </a:lnTo>
                  <a:lnTo>
                    <a:pt x="88905" y="1440838"/>
                  </a:lnTo>
                  <a:lnTo>
                    <a:pt x="58781" y="1410715"/>
                  </a:lnTo>
                  <a:lnTo>
                    <a:pt x="34123" y="1375833"/>
                  </a:lnTo>
                  <a:lnTo>
                    <a:pt x="15636" y="1336896"/>
                  </a:lnTo>
                  <a:lnTo>
                    <a:pt x="4026" y="1294609"/>
                  </a:lnTo>
                  <a:lnTo>
                    <a:pt x="0" y="1249679"/>
                  </a:lnTo>
                  <a:lnTo>
                    <a:pt x="0" y="249935"/>
                  </a:lnTo>
                  <a:close/>
                </a:path>
              </a:pathLst>
            </a:custGeom>
            <a:ln w="24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68554" y="4553584"/>
              <a:ext cx="540385" cy="387350"/>
            </a:xfrm>
            <a:custGeom>
              <a:avLst/>
              <a:gdLst/>
              <a:ahLst/>
              <a:cxnLst/>
              <a:rect l="l" t="t" r="r" b="b"/>
              <a:pathLst>
                <a:path w="540385" h="387350">
                  <a:moveTo>
                    <a:pt x="540054" y="335407"/>
                  </a:moveTo>
                  <a:lnTo>
                    <a:pt x="529234" y="329057"/>
                  </a:lnTo>
                  <a:lnTo>
                    <a:pt x="451573" y="283464"/>
                  </a:lnTo>
                  <a:lnTo>
                    <a:pt x="447687" y="284480"/>
                  </a:lnTo>
                  <a:lnTo>
                    <a:pt x="444131" y="290576"/>
                  </a:lnTo>
                  <a:lnTo>
                    <a:pt x="445147" y="294513"/>
                  </a:lnTo>
                  <a:lnTo>
                    <a:pt x="503948" y="328993"/>
                  </a:lnTo>
                  <a:lnTo>
                    <a:pt x="38" y="327533"/>
                  </a:lnTo>
                  <a:lnTo>
                    <a:pt x="0" y="340233"/>
                  </a:lnTo>
                  <a:lnTo>
                    <a:pt x="503974" y="341693"/>
                  </a:lnTo>
                  <a:lnTo>
                    <a:pt x="514832" y="335407"/>
                  </a:lnTo>
                  <a:lnTo>
                    <a:pt x="504075" y="329057"/>
                  </a:lnTo>
                  <a:lnTo>
                    <a:pt x="514908" y="335407"/>
                  </a:lnTo>
                  <a:lnTo>
                    <a:pt x="504050" y="341693"/>
                  </a:lnTo>
                  <a:lnTo>
                    <a:pt x="527431" y="341757"/>
                  </a:lnTo>
                  <a:lnTo>
                    <a:pt x="503936" y="341757"/>
                  </a:lnTo>
                  <a:lnTo>
                    <a:pt x="444906" y="375920"/>
                  </a:lnTo>
                  <a:lnTo>
                    <a:pt x="443865" y="379857"/>
                  </a:lnTo>
                  <a:lnTo>
                    <a:pt x="445630" y="382905"/>
                  </a:lnTo>
                  <a:lnTo>
                    <a:pt x="447382" y="385826"/>
                  </a:lnTo>
                  <a:lnTo>
                    <a:pt x="451269" y="386969"/>
                  </a:lnTo>
                  <a:lnTo>
                    <a:pt x="529107" y="341757"/>
                  </a:lnTo>
                  <a:lnTo>
                    <a:pt x="540054" y="335407"/>
                  </a:lnTo>
                  <a:close/>
                </a:path>
                <a:path w="540385" h="387350">
                  <a:moveTo>
                    <a:pt x="540054" y="51943"/>
                  </a:moveTo>
                  <a:lnTo>
                    <a:pt x="529234" y="45593"/>
                  </a:lnTo>
                  <a:lnTo>
                    <a:pt x="451573" y="0"/>
                  </a:lnTo>
                  <a:lnTo>
                    <a:pt x="447687" y="1016"/>
                  </a:lnTo>
                  <a:lnTo>
                    <a:pt x="444131" y="7112"/>
                  </a:lnTo>
                  <a:lnTo>
                    <a:pt x="445147" y="11049"/>
                  </a:lnTo>
                  <a:lnTo>
                    <a:pt x="503948" y="45529"/>
                  </a:lnTo>
                  <a:lnTo>
                    <a:pt x="38" y="44069"/>
                  </a:lnTo>
                  <a:lnTo>
                    <a:pt x="0" y="56769"/>
                  </a:lnTo>
                  <a:lnTo>
                    <a:pt x="503974" y="58229"/>
                  </a:lnTo>
                  <a:lnTo>
                    <a:pt x="514832" y="51943"/>
                  </a:lnTo>
                  <a:lnTo>
                    <a:pt x="504075" y="45593"/>
                  </a:lnTo>
                  <a:lnTo>
                    <a:pt x="514908" y="51943"/>
                  </a:lnTo>
                  <a:lnTo>
                    <a:pt x="504050" y="58229"/>
                  </a:lnTo>
                  <a:lnTo>
                    <a:pt x="527431" y="58293"/>
                  </a:lnTo>
                  <a:lnTo>
                    <a:pt x="503936" y="58293"/>
                  </a:lnTo>
                  <a:lnTo>
                    <a:pt x="444906" y="92456"/>
                  </a:lnTo>
                  <a:lnTo>
                    <a:pt x="443865" y="96393"/>
                  </a:lnTo>
                  <a:lnTo>
                    <a:pt x="445630" y="99441"/>
                  </a:lnTo>
                  <a:lnTo>
                    <a:pt x="447382" y="102362"/>
                  </a:lnTo>
                  <a:lnTo>
                    <a:pt x="451269" y="103505"/>
                  </a:lnTo>
                  <a:lnTo>
                    <a:pt x="529107" y="58293"/>
                  </a:lnTo>
                  <a:lnTo>
                    <a:pt x="540054" y="51943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795629" y="3841750"/>
            <a:ext cx="1184275" cy="758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6830" marR="5080" indent="-24765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latin typeface="Calibri"/>
                <a:cs typeface="Calibri"/>
              </a:rPr>
              <a:t>Red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Neuronal </a:t>
            </a:r>
            <a:r>
              <a:rPr dirty="0" sz="1600" b="1">
                <a:latin typeface="Calibri"/>
                <a:cs typeface="Calibri"/>
              </a:rPr>
              <a:t>(Medio</a:t>
            </a:r>
            <a:r>
              <a:rPr dirty="0" sz="1600" spc="-10" b="1">
                <a:latin typeface="Calibri"/>
                <a:cs typeface="Calibri"/>
              </a:rPr>
              <a:t> </a:t>
            </a:r>
            <a:r>
              <a:rPr dirty="0" sz="1600" spc="-20" b="1">
                <a:latin typeface="Calibri"/>
                <a:cs typeface="Calibri"/>
              </a:rPr>
              <a:t>Plazo </a:t>
            </a:r>
            <a:r>
              <a:rPr dirty="0" sz="1600" b="1">
                <a:latin typeface="Calibri"/>
                <a:cs typeface="Calibri"/>
              </a:rPr>
              <a:t>32h-</a:t>
            </a:r>
            <a:r>
              <a:rPr dirty="0" sz="1600" spc="-10" b="1">
                <a:latin typeface="Calibri"/>
                <a:cs typeface="Calibri"/>
              </a:rPr>
              <a:t>12h/1h)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374713" y="3139249"/>
            <a:ext cx="5212715" cy="3109595"/>
            <a:chOff x="374713" y="3139249"/>
            <a:chExt cx="5212715" cy="3109595"/>
          </a:xfrm>
        </p:grpSpPr>
        <p:sp>
          <p:nvSpPr>
            <p:cNvPr id="32" name="object 32" descr=""/>
            <p:cNvSpPr/>
            <p:nvPr/>
          </p:nvSpPr>
          <p:spPr>
            <a:xfrm>
              <a:off x="387095" y="3172967"/>
              <a:ext cx="1929764" cy="3063240"/>
            </a:xfrm>
            <a:custGeom>
              <a:avLst/>
              <a:gdLst/>
              <a:ahLst/>
              <a:cxnLst/>
              <a:rect l="l" t="t" r="r" b="b"/>
              <a:pathLst>
                <a:path w="1929764" h="3063240">
                  <a:moveTo>
                    <a:pt x="0" y="3063239"/>
                  </a:moveTo>
                  <a:lnTo>
                    <a:pt x="1929383" y="3063239"/>
                  </a:lnTo>
                  <a:lnTo>
                    <a:pt x="1929383" y="0"/>
                  </a:lnTo>
                  <a:lnTo>
                    <a:pt x="0" y="0"/>
                  </a:lnTo>
                  <a:lnTo>
                    <a:pt x="0" y="3063239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5000244" y="3299586"/>
              <a:ext cx="540385" cy="1496695"/>
            </a:xfrm>
            <a:custGeom>
              <a:avLst/>
              <a:gdLst/>
              <a:ahLst/>
              <a:cxnLst/>
              <a:rect l="l" t="t" r="r" b="b"/>
              <a:pathLst>
                <a:path w="540385" h="1496695">
                  <a:moveTo>
                    <a:pt x="539991" y="1155077"/>
                  </a:moveTo>
                  <a:lnTo>
                    <a:pt x="529107" y="1148715"/>
                  </a:lnTo>
                  <a:lnTo>
                    <a:pt x="451358" y="1103376"/>
                  </a:lnTo>
                  <a:lnTo>
                    <a:pt x="447548" y="1104392"/>
                  </a:lnTo>
                  <a:lnTo>
                    <a:pt x="443992" y="1110488"/>
                  </a:lnTo>
                  <a:lnTo>
                    <a:pt x="445008" y="1114298"/>
                  </a:lnTo>
                  <a:lnTo>
                    <a:pt x="503974" y="1148715"/>
                  </a:lnTo>
                  <a:lnTo>
                    <a:pt x="0" y="1148715"/>
                  </a:lnTo>
                  <a:lnTo>
                    <a:pt x="0" y="1161415"/>
                  </a:lnTo>
                  <a:lnTo>
                    <a:pt x="503999" y="1161415"/>
                  </a:lnTo>
                  <a:lnTo>
                    <a:pt x="514883" y="1155077"/>
                  </a:lnTo>
                  <a:lnTo>
                    <a:pt x="445008" y="1195832"/>
                  </a:lnTo>
                  <a:lnTo>
                    <a:pt x="443992" y="1199642"/>
                  </a:lnTo>
                  <a:lnTo>
                    <a:pt x="447548" y="1205738"/>
                  </a:lnTo>
                  <a:lnTo>
                    <a:pt x="451358" y="1206754"/>
                  </a:lnTo>
                  <a:lnTo>
                    <a:pt x="529107" y="1161415"/>
                  </a:lnTo>
                  <a:lnTo>
                    <a:pt x="539991" y="1155077"/>
                  </a:lnTo>
                  <a:close/>
                </a:path>
                <a:path w="540385" h="1496695">
                  <a:moveTo>
                    <a:pt x="539991" y="868565"/>
                  </a:moveTo>
                  <a:lnTo>
                    <a:pt x="529107" y="862203"/>
                  </a:lnTo>
                  <a:lnTo>
                    <a:pt x="451358" y="816864"/>
                  </a:lnTo>
                  <a:lnTo>
                    <a:pt x="447548" y="817880"/>
                  </a:lnTo>
                  <a:lnTo>
                    <a:pt x="443992" y="823976"/>
                  </a:lnTo>
                  <a:lnTo>
                    <a:pt x="445008" y="827786"/>
                  </a:lnTo>
                  <a:lnTo>
                    <a:pt x="503974" y="862203"/>
                  </a:lnTo>
                  <a:lnTo>
                    <a:pt x="0" y="862203"/>
                  </a:lnTo>
                  <a:lnTo>
                    <a:pt x="0" y="874903"/>
                  </a:lnTo>
                  <a:lnTo>
                    <a:pt x="503999" y="874903"/>
                  </a:lnTo>
                  <a:lnTo>
                    <a:pt x="514883" y="868565"/>
                  </a:lnTo>
                  <a:lnTo>
                    <a:pt x="445008" y="909320"/>
                  </a:lnTo>
                  <a:lnTo>
                    <a:pt x="443992" y="913130"/>
                  </a:lnTo>
                  <a:lnTo>
                    <a:pt x="447548" y="919226"/>
                  </a:lnTo>
                  <a:lnTo>
                    <a:pt x="451358" y="920242"/>
                  </a:lnTo>
                  <a:lnTo>
                    <a:pt x="529107" y="874903"/>
                  </a:lnTo>
                  <a:lnTo>
                    <a:pt x="539991" y="868565"/>
                  </a:lnTo>
                  <a:close/>
                </a:path>
                <a:path w="540385" h="1496695">
                  <a:moveTo>
                    <a:pt x="539991" y="292493"/>
                  </a:moveTo>
                  <a:lnTo>
                    <a:pt x="529107" y="286131"/>
                  </a:lnTo>
                  <a:lnTo>
                    <a:pt x="451358" y="240792"/>
                  </a:lnTo>
                  <a:lnTo>
                    <a:pt x="447548" y="241820"/>
                  </a:lnTo>
                  <a:lnTo>
                    <a:pt x="443992" y="247904"/>
                  </a:lnTo>
                  <a:lnTo>
                    <a:pt x="445008" y="251714"/>
                  </a:lnTo>
                  <a:lnTo>
                    <a:pt x="503974" y="286131"/>
                  </a:lnTo>
                  <a:lnTo>
                    <a:pt x="0" y="286131"/>
                  </a:lnTo>
                  <a:lnTo>
                    <a:pt x="0" y="298831"/>
                  </a:lnTo>
                  <a:lnTo>
                    <a:pt x="503999" y="298831"/>
                  </a:lnTo>
                  <a:lnTo>
                    <a:pt x="514883" y="292493"/>
                  </a:lnTo>
                  <a:lnTo>
                    <a:pt x="445008" y="333248"/>
                  </a:lnTo>
                  <a:lnTo>
                    <a:pt x="443992" y="337058"/>
                  </a:lnTo>
                  <a:lnTo>
                    <a:pt x="447548" y="343154"/>
                  </a:lnTo>
                  <a:lnTo>
                    <a:pt x="451358" y="344170"/>
                  </a:lnTo>
                  <a:lnTo>
                    <a:pt x="529107" y="298831"/>
                  </a:lnTo>
                  <a:lnTo>
                    <a:pt x="539991" y="292493"/>
                  </a:lnTo>
                  <a:close/>
                </a:path>
                <a:path w="540385" h="1496695">
                  <a:moveTo>
                    <a:pt x="540004" y="1444625"/>
                  </a:moveTo>
                  <a:lnTo>
                    <a:pt x="529107" y="1438275"/>
                  </a:lnTo>
                  <a:lnTo>
                    <a:pt x="451358" y="1392936"/>
                  </a:lnTo>
                  <a:lnTo>
                    <a:pt x="447548" y="1393952"/>
                  </a:lnTo>
                  <a:lnTo>
                    <a:pt x="443992" y="1400048"/>
                  </a:lnTo>
                  <a:lnTo>
                    <a:pt x="445008" y="1403858"/>
                  </a:lnTo>
                  <a:lnTo>
                    <a:pt x="503986" y="1438275"/>
                  </a:lnTo>
                  <a:lnTo>
                    <a:pt x="0" y="1438275"/>
                  </a:lnTo>
                  <a:lnTo>
                    <a:pt x="0" y="1450975"/>
                  </a:lnTo>
                  <a:lnTo>
                    <a:pt x="503986" y="1450975"/>
                  </a:lnTo>
                  <a:lnTo>
                    <a:pt x="445008" y="1485392"/>
                  </a:lnTo>
                  <a:lnTo>
                    <a:pt x="443992" y="1489202"/>
                  </a:lnTo>
                  <a:lnTo>
                    <a:pt x="447548" y="1495298"/>
                  </a:lnTo>
                  <a:lnTo>
                    <a:pt x="451358" y="1496314"/>
                  </a:lnTo>
                  <a:lnTo>
                    <a:pt x="529107" y="1450975"/>
                  </a:lnTo>
                  <a:lnTo>
                    <a:pt x="540004" y="1444625"/>
                  </a:lnTo>
                  <a:close/>
                </a:path>
                <a:path w="540385" h="1496695">
                  <a:moveTo>
                    <a:pt x="540004" y="578993"/>
                  </a:moveTo>
                  <a:lnTo>
                    <a:pt x="529107" y="572643"/>
                  </a:lnTo>
                  <a:lnTo>
                    <a:pt x="451358" y="527304"/>
                  </a:lnTo>
                  <a:lnTo>
                    <a:pt x="447548" y="528320"/>
                  </a:lnTo>
                  <a:lnTo>
                    <a:pt x="443992" y="534416"/>
                  </a:lnTo>
                  <a:lnTo>
                    <a:pt x="445008" y="538226"/>
                  </a:lnTo>
                  <a:lnTo>
                    <a:pt x="503986" y="572643"/>
                  </a:lnTo>
                  <a:lnTo>
                    <a:pt x="0" y="572643"/>
                  </a:lnTo>
                  <a:lnTo>
                    <a:pt x="0" y="585343"/>
                  </a:lnTo>
                  <a:lnTo>
                    <a:pt x="503986" y="585343"/>
                  </a:lnTo>
                  <a:lnTo>
                    <a:pt x="445008" y="619760"/>
                  </a:lnTo>
                  <a:lnTo>
                    <a:pt x="443992" y="623570"/>
                  </a:lnTo>
                  <a:lnTo>
                    <a:pt x="447548" y="629666"/>
                  </a:lnTo>
                  <a:lnTo>
                    <a:pt x="451358" y="630682"/>
                  </a:lnTo>
                  <a:lnTo>
                    <a:pt x="529107" y="585343"/>
                  </a:lnTo>
                  <a:lnTo>
                    <a:pt x="540004" y="578993"/>
                  </a:lnTo>
                  <a:close/>
                </a:path>
                <a:path w="540385" h="1496695">
                  <a:moveTo>
                    <a:pt x="540004" y="51689"/>
                  </a:moveTo>
                  <a:lnTo>
                    <a:pt x="529107" y="45339"/>
                  </a:lnTo>
                  <a:lnTo>
                    <a:pt x="451358" y="0"/>
                  </a:lnTo>
                  <a:lnTo>
                    <a:pt x="447548" y="1016"/>
                  </a:lnTo>
                  <a:lnTo>
                    <a:pt x="443992" y="7112"/>
                  </a:lnTo>
                  <a:lnTo>
                    <a:pt x="445008" y="10922"/>
                  </a:lnTo>
                  <a:lnTo>
                    <a:pt x="503986" y="45339"/>
                  </a:lnTo>
                  <a:lnTo>
                    <a:pt x="0" y="45339"/>
                  </a:lnTo>
                  <a:lnTo>
                    <a:pt x="0" y="58039"/>
                  </a:lnTo>
                  <a:lnTo>
                    <a:pt x="503986" y="58039"/>
                  </a:lnTo>
                  <a:lnTo>
                    <a:pt x="445008" y="92456"/>
                  </a:lnTo>
                  <a:lnTo>
                    <a:pt x="443992" y="96266"/>
                  </a:lnTo>
                  <a:lnTo>
                    <a:pt x="447548" y="102362"/>
                  </a:lnTo>
                  <a:lnTo>
                    <a:pt x="451358" y="103378"/>
                  </a:lnTo>
                  <a:lnTo>
                    <a:pt x="529107" y="58039"/>
                  </a:lnTo>
                  <a:lnTo>
                    <a:pt x="540004" y="51689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5506211" y="3144011"/>
              <a:ext cx="76200" cy="1828800"/>
            </a:xfrm>
            <a:custGeom>
              <a:avLst/>
              <a:gdLst/>
              <a:ahLst/>
              <a:cxnLst/>
              <a:rect l="l" t="t" r="r" b="b"/>
              <a:pathLst>
                <a:path w="76200" h="1828800">
                  <a:moveTo>
                    <a:pt x="0" y="0"/>
                  </a:moveTo>
                  <a:lnTo>
                    <a:pt x="29640" y="492"/>
                  </a:lnTo>
                  <a:lnTo>
                    <a:pt x="53863" y="1841"/>
                  </a:lnTo>
                  <a:lnTo>
                    <a:pt x="70205" y="3857"/>
                  </a:lnTo>
                  <a:lnTo>
                    <a:pt x="76200" y="6350"/>
                  </a:lnTo>
                  <a:lnTo>
                    <a:pt x="76200" y="1822450"/>
                  </a:lnTo>
                  <a:lnTo>
                    <a:pt x="70205" y="1824942"/>
                  </a:lnTo>
                  <a:lnTo>
                    <a:pt x="53863" y="1826958"/>
                  </a:lnTo>
                  <a:lnTo>
                    <a:pt x="29640" y="1828307"/>
                  </a:lnTo>
                  <a:lnTo>
                    <a:pt x="0" y="182880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 txBox="1"/>
          <p:nvPr/>
        </p:nvSpPr>
        <p:spPr>
          <a:xfrm>
            <a:off x="5080508" y="3109721"/>
            <a:ext cx="3302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i="1">
                <a:latin typeface="Times New Roman"/>
                <a:cs typeface="Times New Roman"/>
              </a:rPr>
              <a:t>P</a:t>
            </a:r>
            <a:r>
              <a:rPr dirty="0" sz="1000" spc="-10" i="1">
                <a:latin typeface="Times New Roman"/>
                <a:cs typeface="Times New Roman"/>
              </a:rPr>
              <a:t>grid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5091176" y="3258641"/>
            <a:ext cx="281305" cy="58102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dirty="0" sz="1200" spc="-20" i="1">
                <a:latin typeface="Times New Roman"/>
                <a:cs typeface="Times New Roman"/>
              </a:rPr>
              <a:t>P</a:t>
            </a:r>
            <a:r>
              <a:rPr dirty="0" sz="1000" spc="-20" i="1">
                <a:latin typeface="Times New Roman"/>
                <a:cs typeface="Times New Roman"/>
              </a:rPr>
              <a:t>bat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dirty="0" sz="1200" spc="-20" i="1">
                <a:latin typeface="Times New Roman"/>
                <a:cs typeface="Times New Roman"/>
              </a:rPr>
              <a:t>P</a:t>
            </a:r>
            <a:r>
              <a:rPr dirty="0" sz="1000" spc="-20" i="1">
                <a:latin typeface="Times New Roman"/>
                <a:cs typeface="Times New Roman"/>
              </a:rPr>
              <a:t>elz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5091176" y="3925316"/>
            <a:ext cx="21145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i="1">
                <a:latin typeface="Times New Roman"/>
                <a:cs typeface="Times New Roman"/>
              </a:rPr>
              <a:t>P</a:t>
            </a:r>
            <a:r>
              <a:rPr dirty="0" sz="1000" spc="-25" i="1">
                <a:latin typeface="Times New Roman"/>
                <a:cs typeface="Times New Roman"/>
              </a:rPr>
              <a:t>fc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5091176" y="4108195"/>
            <a:ext cx="241300" cy="597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6300"/>
              </a:lnSpc>
              <a:spcBef>
                <a:spcPts val="100"/>
              </a:spcBef>
            </a:pPr>
            <a:r>
              <a:rPr dirty="0" sz="1200" spc="-20" i="1">
                <a:latin typeface="Times New Roman"/>
                <a:cs typeface="Times New Roman"/>
              </a:rPr>
              <a:t>δ</a:t>
            </a:r>
            <a:r>
              <a:rPr dirty="0" sz="1000" spc="-20" i="1">
                <a:latin typeface="Times New Roman"/>
                <a:cs typeface="Times New Roman"/>
              </a:rPr>
              <a:t>elz </a:t>
            </a:r>
            <a:r>
              <a:rPr dirty="0" sz="1200" spc="-25" i="1">
                <a:latin typeface="Times New Roman"/>
                <a:cs typeface="Times New Roman"/>
              </a:rPr>
              <a:t>δ</a:t>
            </a:r>
            <a:r>
              <a:rPr dirty="0" sz="1000" spc="-25" i="1">
                <a:latin typeface="Times New Roman"/>
                <a:cs typeface="Times New Roman"/>
              </a:rPr>
              <a:t>fc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175056" y="3384930"/>
            <a:ext cx="137160" cy="1146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5715" indent="-26034">
              <a:lnSpc>
                <a:spcPct val="156300"/>
              </a:lnSpc>
              <a:spcBef>
                <a:spcPts val="100"/>
              </a:spcBef>
            </a:pPr>
            <a:r>
              <a:rPr dirty="0" sz="1200" spc="-50" i="1">
                <a:latin typeface="Times New Roman"/>
                <a:cs typeface="Times New Roman"/>
              </a:rPr>
              <a:t>G T</a:t>
            </a:r>
            <a:endParaRPr sz="1200">
              <a:latin typeface="Times New Roman"/>
              <a:cs typeface="Times New Roman"/>
            </a:endParaRPr>
          </a:p>
          <a:p>
            <a:pPr marL="12700" marR="5080" indent="34925">
              <a:lnSpc>
                <a:spcPct val="139400"/>
              </a:lnSpc>
              <a:spcBef>
                <a:spcPts val="310"/>
              </a:spcBef>
            </a:pPr>
            <a:r>
              <a:rPr dirty="0" sz="1200" spc="-50" i="1">
                <a:latin typeface="Times New Roman"/>
                <a:cs typeface="Times New Roman"/>
              </a:rPr>
              <a:t>p H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68554" y="3694048"/>
            <a:ext cx="3116580" cy="803275"/>
          </a:xfrm>
          <a:custGeom>
            <a:avLst/>
            <a:gdLst/>
            <a:ahLst/>
            <a:cxnLst/>
            <a:rect l="l" t="t" r="r" b="b"/>
            <a:pathLst>
              <a:path w="3116580" h="803275">
                <a:moveTo>
                  <a:pt x="540054" y="624967"/>
                </a:moveTo>
                <a:lnTo>
                  <a:pt x="529234" y="618617"/>
                </a:lnTo>
                <a:lnTo>
                  <a:pt x="451573" y="573024"/>
                </a:lnTo>
                <a:lnTo>
                  <a:pt x="447687" y="574040"/>
                </a:lnTo>
                <a:lnTo>
                  <a:pt x="444131" y="580136"/>
                </a:lnTo>
                <a:lnTo>
                  <a:pt x="445147" y="584073"/>
                </a:lnTo>
                <a:lnTo>
                  <a:pt x="503948" y="618553"/>
                </a:lnTo>
                <a:lnTo>
                  <a:pt x="38" y="617093"/>
                </a:lnTo>
                <a:lnTo>
                  <a:pt x="0" y="629793"/>
                </a:lnTo>
                <a:lnTo>
                  <a:pt x="503974" y="631253"/>
                </a:lnTo>
                <a:lnTo>
                  <a:pt x="514832" y="624967"/>
                </a:lnTo>
                <a:lnTo>
                  <a:pt x="504075" y="618617"/>
                </a:lnTo>
                <a:lnTo>
                  <a:pt x="514908" y="624967"/>
                </a:lnTo>
                <a:lnTo>
                  <a:pt x="504050" y="631253"/>
                </a:lnTo>
                <a:lnTo>
                  <a:pt x="527431" y="631317"/>
                </a:lnTo>
                <a:lnTo>
                  <a:pt x="503936" y="631317"/>
                </a:lnTo>
                <a:lnTo>
                  <a:pt x="444906" y="665480"/>
                </a:lnTo>
                <a:lnTo>
                  <a:pt x="443865" y="669417"/>
                </a:lnTo>
                <a:lnTo>
                  <a:pt x="445630" y="672465"/>
                </a:lnTo>
                <a:lnTo>
                  <a:pt x="447382" y="675386"/>
                </a:lnTo>
                <a:lnTo>
                  <a:pt x="451269" y="676529"/>
                </a:lnTo>
                <a:lnTo>
                  <a:pt x="529107" y="631317"/>
                </a:lnTo>
                <a:lnTo>
                  <a:pt x="540054" y="624967"/>
                </a:lnTo>
                <a:close/>
              </a:path>
              <a:path w="3116580" h="803275">
                <a:moveTo>
                  <a:pt x="540054" y="338455"/>
                </a:moveTo>
                <a:lnTo>
                  <a:pt x="529234" y="332105"/>
                </a:lnTo>
                <a:lnTo>
                  <a:pt x="451573" y="286512"/>
                </a:lnTo>
                <a:lnTo>
                  <a:pt x="447687" y="287528"/>
                </a:lnTo>
                <a:lnTo>
                  <a:pt x="444131" y="293624"/>
                </a:lnTo>
                <a:lnTo>
                  <a:pt x="445147" y="297561"/>
                </a:lnTo>
                <a:lnTo>
                  <a:pt x="503948" y="332041"/>
                </a:lnTo>
                <a:lnTo>
                  <a:pt x="38" y="330581"/>
                </a:lnTo>
                <a:lnTo>
                  <a:pt x="0" y="343281"/>
                </a:lnTo>
                <a:lnTo>
                  <a:pt x="503974" y="344741"/>
                </a:lnTo>
                <a:lnTo>
                  <a:pt x="514832" y="338455"/>
                </a:lnTo>
                <a:lnTo>
                  <a:pt x="504075" y="332105"/>
                </a:lnTo>
                <a:lnTo>
                  <a:pt x="514908" y="338455"/>
                </a:lnTo>
                <a:lnTo>
                  <a:pt x="504050" y="344741"/>
                </a:lnTo>
                <a:lnTo>
                  <a:pt x="527431" y="344805"/>
                </a:lnTo>
                <a:lnTo>
                  <a:pt x="503936" y="344805"/>
                </a:lnTo>
                <a:lnTo>
                  <a:pt x="444906" y="378968"/>
                </a:lnTo>
                <a:lnTo>
                  <a:pt x="443865" y="382905"/>
                </a:lnTo>
                <a:lnTo>
                  <a:pt x="445630" y="385953"/>
                </a:lnTo>
                <a:lnTo>
                  <a:pt x="447382" y="388874"/>
                </a:lnTo>
                <a:lnTo>
                  <a:pt x="451269" y="390017"/>
                </a:lnTo>
                <a:lnTo>
                  <a:pt x="529107" y="344805"/>
                </a:lnTo>
                <a:lnTo>
                  <a:pt x="540054" y="338455"/>
                </a:lnTo>
                <a:close/>
              </a:path>
              <a:path w="3116580" h="803275">
                <a:moveTo>
                  <a:pt x="540054" y="51943"/>
                </a:moveTo>
                <a:lnTo>
                  <a:pt x="529234" y="45593"/>
                </a:lnTo>
                <a:lnTo>
                  <a:pt x="451573" y="0"/>
                </a:lnTo>
                <a:lnTo>
                  <a:pt x="447687" y="1016"/>
                </a:lnTo>
                <a:lnTo>
                  <a:pt x="444131" y="7112"/>
                </a:lnTo>
                <a:lnTo>
                  <a:pt x="445147" y="11049"/>
                </a:lnTo>
                <a:lnTo>
                  <a:pt x="503948" y="45529"/>
                </a:lnTo>
                <a:lnTo>
                  <a:pt x="38" y="44069"/>
                </a:lnTo>
                <a:lnTo>
                  <a:pt x="0" y="56769"/>
                </a:lnTo>
                <a:lnTo>
                  <a:pt x="503974" y="58229"/>
                </a:lnTo>
                <a:lnTo>
                  <a:pt x="514832" y="51943"/>
                </a:lnTo>
                <a:lnTo>
                  <a:pt x="504075" y="45593"/>
                </a:lnTo>
                <a:lnTo>
                  <a:pt x="514908" y="51943"/>
                </a:lnTo>
                <a:lnTo>
                  <a:pt x="504050" y="58229"/>
                </a:lnTo>
                <a:lnTo>
                  <a:pt x="527431" y="58293"/>
                </a:lnTo>
                <a:lnTo>
                  <a:pt x="503936" y="58293"/>
                </a:lnTo>
                <a:lnTo>
                  <a:pt x="444906" y="92456"/>
                </a:lnTo>
                <a:lnTo>
                  <a:pt x="443865" y="96393"/>
                </a:lnTo>
                <a:lnTo>
                  <a:pt x="445630" y="99441"/>
                </a:lnTo>
                <a:lnTo>
                  <a:pt x="447382" y="102362"/>
                </a:lnTo>
                <a:lnTo>
                  <a:pt x="451269" y="103505"/>
                </a:lnTo>
                <a:lnTo>
                  <a:pt x="529107" y="58293"/>
                </a:lnTo>
                <a:lnTo>
                  <a:pt x="540054" y="51943"/>
                </a:lnTo>
                <a:close/>
              </a:path>
              <a:path w="3116580" h="803275">
                <a:moveTo>
                  <a:pt x="3116211" y="751471"/>
                </a:moveTo>
                <a:lnTo>
                  <a:pt x="3105327" y="745109"/>
                </a:lnTo>
                <a:lnTo>
                  <a:pt x="3027578" y="699770"/>
                </a:lnTo>
                <a:lnTo>
                  <a:pt x="3023768" y="700786"/>
                </a:lnTo>
                <a:lnTo>
                  <a:pt x="3020212" y="706882"/>
                </a:lnTo>
                <a:lnTo>
                  <a:pt x="3021228" y="710692"/>
                </a:lnTo>
                <a:lnTo>
                  <a:pt x="3080194" y="745109"/>
                </a:lnTo>
                <a:lnTo>
                  <a:pt x="2036089" y="745109"/>
                </a:lnTo>
                <a:lnTo>
                  <a:pt x="2036089" y="757809"/>
                </a:lnTo>
                <a:lnTo>
                  <a:pt x="3080220" y="757809"/>
                </a:lnTo>
                <a:lnTo>
                  <a:pt x="3091103" y="751471"/>
                </a:lnTo>
                <a:lnTo>
                  <a:pt x="3021228" y="792226"/>
                </a:lnTo>
                <a:lnTo>
                  <a:pt x="3020212" y="796036"/>
                </a:lnTo>
                <a:lnTo>
                  <a:pt x="3023768" y="802132"/>
                </a:lnTo>
                <a:lnTo>
                  <a:pt x="3027578" y="803148"/>
                </a:lnTo>
                <a:lnTo>
                  <a:pt x="3105327" y="757809"/>
                </a:lnTo>
                <a:lnTo>
                  <a:pt x="3116211" y="751471"/>
                </a:lnTo>
                <a:close/>
              </a:path>
              <a:path w="3116580" h="803275">
                <a:moveTo>
                  <a:pt x="3116211" y="464959"/>
                </a:moveTo>
                <a:lnTo>
                  <a:pt x="3105327" y="458597"/>
                </a:lnTo>
                <a:lnTo>
                  <a:pt x="3027578" y="413258"/>
                </a:lnTo>
                <a:lnTo>
                  <a:pt x="3023768" y="414274"/>
                </a:lnTo>
                <a:lnTo>
                  <a:pt x="3020212" y="420370"/>
                </a:lnTo>
                <a:lnTo>
                  <a:pt x="3021228" y="424180"/>
                </a:lnTo>
                <a:lnTo>
                  <a:pt x="3080194" y="458597"/>
                </a:lnTo>
                <a:lnTo>
                  <a:pt x="2036089" y="458597"/>
                </a:lnTo>
                <a:lnTo>
                  <a:pt x="2036089" y="471297"/>
                </a:lnTo>
                <a:lnTo>
                  <a:pt x="3080220" y="471297"/>
                </a:lnTo>
                <a:lnTo>
                  <a:pt x="3091103" y="464959"/>
                </a:lnTo>
                <a:lnTo>
                  <a:pt x="3021228" y="505714"/>
                </a:lnTo>
                <a:lnTo>
                  <a:pt x="3020212" y="509524"/>
                </a:lnTo>
                <a:lnTo>
                  <a:pt x="3023768" y="515620"/>
                </a:lnTo>
                <a:lnTo>
                  <a:pt x="3027578" y="516636"/>
                </a:lnTo>
                <a:lnTo>
                  <a:pt x="3105327" y="471297"/>
                </a:lnTo>
                <a:lnTo>
                  <a:pt x="3116211" y="464959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2459863" y="3822954"/>
            <a:ext cx="337185" cy="579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985">
              <a:lnSpc>
                <a:spcPct val="151300"/>
              </a:lnSpc>
              <a:spcBef>
                <a:spcPts val="100"/>
              </a:spcBef>
            </a:pPr>
            <a:r>
              <a:rPr dirty="0" sz="1200" spc="-20" i="1">
                <a:latin typeface="Times New Roman"/>
                <a:cs typeface="Times New Roman"/>
              </a:rPr>
              <a:t>P</a:t>
            </a:r>
            <a:r>
              <a:rPr dirty="0" sz="1000" spc="-20" i="1">
                <a:latin typeface="Times New Roman"/>
                <a:cs typeface="Times New Roman"/>
              </a:rPr>
              <a:t>rem </a:t>
            </a:r>
            <a:r>
              <a:rPr dirty="0" sz="1200" spc="-20" i="1">
                <a:latin typeface="Times New Roman"/>
                <a:cs typeface="Times New Roman"/>
              </a:rPr>
              <a:t>price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2" name="object 42" descr=""/>
          <p:cNvGrpSpPr/>
          <p:nvPr/>
        </p:nvGrpSpPr>
        <p:grpSpPr>
          <a:xfrm>
            <a:off x="3157727" y="3956303"/>
            <a:ext cx="363855" cy="652780"/>
            <a:chOff x="3157727" y="3956303"/>
            <a:chExt cx="363855" cy="652780"/>
          </a:xfrm>
        </p:grpSpPr>
        <p:sp>
          <p:nvSpPr>
            <p:cNvPr id="43" name="object 43" descr=""/>
            <p:cNvSpPr/>
            <p:nvPr/>
          </p:nvSpPr>
          <p:spPr>
            <a:xfrm>
              <a:off x="3162299" y="3960875"/>
              <a:ext cx="85725" cy="643255"/>
            </a:xfrm>
            <a:custGeom>
              <a:avLst/>
              <a:gdLst/>
              <a:ahLst/>
              <a:cxnLst/>
              <a:rect l="l" t="t" r="r" b="b"/>
              <a:pathLst>
                <a:path w="85725" h="643254">
                  <a:moveTo>
                    <a:pt x="0" y="0"/>
                  </a:moveTo>
                  <a:lnTo>
                    <a:pt x="33212" y="557"/>
                  </a:lnTo>
                  <a:lnTo>
                    <a:pt x="60340" y="2079"/>
                  </a:lnTo>
                  <a:lnTo>
                    <a:pt x="78634" y="4339"/>
                  </a:lnTo>
                  <a:lnTo>
                    <a:pt x="85343" y="7112"/>
                  </a:lnTo>
                  <a:lnTo>
                    <a:pt x="85343" y="636016"/>
                  </a:lnTo>
                  <a:lnTo>
                    <a:pt x="78634" y="638788"/>
                  </a:lnTo>
                  <a:lnTo>
                    <a:pt x="60340" y="641048"/>
                  </a:lnTo>
                  <a:lnTo>
                    <a:pt x="33212" y="642570"/>
                  </a:lnTo>
                  <a:lnTo>
                    <a:pt x="0" y="643128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3235451" y="4251705"/>
              <a:ext cx="285750" cy="103505"/>
            </a:xfrm>
            <a:custGeom>
              <a:avLst/>
              <a:gdLst/>
              <a:ahLst/>
              <a:cxnLst/>
              <a:rect l="l" t="t" r="r" b="b"/>
              <a:pathLst>
                <a:path w="285750" h="103504">
                  <a:moveTo>
                    <a:pt x="249680" y="58288"/>
                  </a:moveTo>
                  <a:lnTo>
                    <a:pt x="190500" y="92329"/>
                  </a:lnTo>
                  <a:lnTo>
                    <a:pt x="189484" y="96266"/>
                  </a:lnTo>
                  <a:lnTo>
                    <a:pt x="191262" y="99314"/>
                  </a:lnTo>
                  <a:lnTo>
                    <a:pt x="193039" y="102235"/>
                  </a:lnTo>
                  <a:lnTo>
                    <a:pt x="196850" y="103378"/>
                  </a:lnTo>
                  <a:lnTo>
                    <a:pt x="274743" y="58420"/>
                  </a:lnTo>
                  <a:lnTo>
                    <a:pt x="249680" y="58288"/>
                  </a:lnTo>
                  <a:close/>
                </a:path>
                <a:path w="285750" h="103504">
                  <a:moveTo>
                    <a:pt x="270001" y="46609"/>
                  </a:moveTo>
                  <a:lnTo>
                    <a:pt x="249680" y="58288"/>
                  </a:lnTo>
                  <a:lnTo>
                    <a:pt x="273176" y="58420"/>
                  </a:lnTo>
                  <a:lnTo>
                    <a:pt x="273176" y="57531"/>
                  </a:lnTo>
                  <a:lnTo>
                    <a:pt x="270001" y="57531"/>
                  </a:lnTo>
                  <a:lnTo>
                    <a:pt x="260750" y="52070"/>
                  </a:lnTo>
                  <a:lnTo>
                    <a:pt x="270001" y="52070"/>
                  </a:lnTo>
                  <a:lnTo>
                    <a:pt x="270001" y="46609"/>
                  </a:lnTo>
                  <a:close/>
                </a:path>
                <a:path w="285750" h="103504">
                  <a:moveTo>
                    <a:pt x="197485" y="0"/>
                  </a:moveTo>
                  <a:lnTo>
                    <a:pt x="193548" y="889"/>
                  </a:lnTo>
                  <a:lnTo>
                    <a:pt x="189992" y="6985"/>
                  </a:lnTo>
                  <a:lnTo>
                    <a:pt x="191008" y="10922"/>
                  </a:lnTo>
                  <a:lnTo>
                    <a:pt x="249772" y="45589"/>
                  </a:lnTo>
                  <a:lnTo>
                    <a:pt x="273176" y="45720"/>
                  </a:lnTo>
                  <a:lnTo>
                    <a:pt x="273176" y="58420"/>
                  </a:lnTo>
                  <a:lnTo>
                    <a:pt x="274743" y="58420"/>
                  </a:lnTo>
                  <a:lnTo>
                    <a:pt x="285750" y="52070"/>
                  </a:lnTo>
                  <a:lnTo>
                    <a:pt x="200406" y="1778"/>
                  </a:lnTo>
                  <a:lnTo>
                    <a:pt x="197485" y="0"/>
                  </a:lnTo>
                  <a:close/>
                </a:path>
                <a:path w="285750" h="103504">
                  <a:moveTo>
                    <a:pt x="0" y="44196"/>
                  </a:moveTo>
                  <a:lnTo>
                    <a:pt x="0" y="56896"/>
                  </a:lnTo>
                  <a:lnTo>
                    <a:pt x="249680" y="58288"/>
                  </a:lnTo>
                  <a:lnTo>
                    <a:pt x="260500" y="52070"/>
                  </a:lnTo>
                  <a:lnTo>
                    <a:pt x="260750" y="52070"/>
                  </a:lnTo>
                  <a:lnTo>
                    <a:pt x="249772" y="45589"/>
                  </a:lnTo>
                  <a:lnTo>
                    <a:pt x="0" y="44196"/>
                  </a:lnTo>
                  <a:close/>
                </a:path>
                <a:path w="285750" h="103504">
                  <a:moveTo>
                    <a:pt x="270001" y="52070"/>
                  </a:moveTo>
                  <a:lnTo>
                    <a:pt x="260750" y="52070"/>
                  </a:lnTo>
                  <a:lnTo>
                    <a:pt x="270001" y="57531"/>
                  </a:lnTo>
                  <a:lnTo>
                    <a:pt x="270001" y="52070"/>
                  </a:lnTo>
                  <a:close/>
                </a:path>
                <a:path w="285750" h="103504">
                  <a:moveTo>
                    <a:pt x="273176" y="46609"/>
                  </a:moveTo>
                  <a:lnTo>
                    <a:pt x="270001" y="46609"/>
                  </a:lnTo>
                  <a:lnTo>
                    <a:pt x="270001" y="57531"/>
                  </a:lnTo>
                  <a:lnTo>
                    <a:pt x="273176" y="57531"/>
                  </a:lnTo>
                  <a:lnTo>
                    <a:pt x="273176" y="46609"/>
                  </a:lnTo>
                  <a:close/>
                </a:path>
                <a:path w="285750" h="103504">
                  <a:moveTo>
                    <a:pt x="249772" y="45589"/>
                  </a:moveTo>
                  <a:lnTo>
                    <a:pt x="260750" y="52070"/>
                  </a:lnTo>
                  <a:lnTo>
                    <a:pt x="260500" y="52070"/>
                  </a:lnTo>
                  <a:lnTo>
                    <a:pt x="270001" y="46609"/>
                  </a:lnTo>
                  <a:lnTo>
                    <a:pt x="273176" y="46609"/>
                  </a:lnTo>
                  <a:lnTo>
                    <a:pt x="273176" y="45720"/>
                  </a:lnTo>
                  <a:lnTo>
                    <a:pt x="249772" y="45589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 txBox="1"/>
          <p:nvPr/>
        </p:nvSpPr>
        <p:spPr>
          <a:xfrm>
            <a:off x="6122923" y="2063572"/>
            <a:ext cx="2950845" cy="51498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10"/>
              </a:spcBef>
              <a:buClr>
                <a:srgbClr val="0790EB"/>
              </a:buClr>
              <a:buSzPct val="125000"/>
              <a:buFont typeface="Wingdings"/>
              <a:buChar char=""/>
              <a:tabLst>
                <a:tab pos="298450" algn="l"/>
                <a:tab pos="1301750" algn="l"/>
                <a:tab pos="1612900" algn="l"/>
              </a:tabLst>
            </a:pP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Minimiza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compra/venta</a:t>
            </a:r>
            <a:endParaRPr sz="16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tabLst>
                <a:tab pos="667385" algn="l"/>
                <a:tab pos="1524635" algn="l"/>
                <a:tab pos="2015489" algn="l"/>
                <a:tab pos="2317115" algn="l"/>
                <a:tab pos="2765425" algn="l"/>
              </a:tabLst>
            </a:pP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energía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con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red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51" name="object 5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52" name="object 5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43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46" name="object 46" descr=""/>
          <p:cNvSpPr txBox="1"/>
          <p:nvPr/>
        </p:nvSpPr>
        <p:spPr>
          <a:xfrm>
            <a:off x="6409435" y="2551937"/>
            <a:ext cx="266128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83590" algn="l"/>
                <a:tab pos="2240915" algn="l"/>
              </a:tabLst>
            </a:pP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tener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condiciones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mas</a:t>
            </a:r>
            <a:endParaRPr sz="160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6409435" y="2795473"/>
            <a:ext cx="2654935" cy="51498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546225" algn="l"/>
                <a:tab pos="2076450" algn="l"/>
                <a:tab pos="2479040" algn="l"/>
              </a:tabLst>
            </a:pP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desfavorables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que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en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el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Mercado</a:t>
            </a:r>
            <a:r>
              <a:rPr dirty="0" sz="16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Diario.</a:t>
            </a:r>
            <a:endParaRPr sz="160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6122923" y="3771646"/>
            <a:ext cx="294703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Clr>
                <a:srgbClr val="0790EB"/>
              </a:buClr>
              <a:buSzPct val="125000"/>
              <a:buFont typeface="Wingdings"/>
              <a:buChar char=""/>
              <a:tabLst>
                <a:tab pos="299085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Sólo</a:t>
            </a:r>
            <a:r>
              <a:rPr dirty="0" sz="1600" spc="16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hay</a:t>
            </a:r>
            <a:r>
              <a:rPr dirty="0" sz="1600" spc="10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transacciones</a:t>
            </a:r>
            <a:r>
              <a:rPr dirty="0" sz="1600" spc="18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en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aquellas</a:t>
            </a:r>
            <a:r>
              <a:rPr dirty="0" sz="1600" spc="29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horas</a:t>
            </a:r>
            <a:r>
              <a:rPr dirty="0" sz="1600" spc="28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en</a:t>
            </a:r>
            <a:r>
              <a:rPr dirty="0" sz="1600" spc="3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las</a:t>
            </a:r>
            <a:r>
              <a:rPr dirty="0" sz="1600" spc="29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que</a:t>
            </a:r>
            <a:endParaRPr sz="1600">
              <a:latin typeface="Arial"/>
              <a:cs typeface="Arial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6409435" y="4259707"/>
            <a:ext cx="265874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61670" algn="l"/>
                <a:tab pos="1966595" algn="l"/>
                <a:tab pos="2479040" algn="l"/>
              </a:tabLst>
            </a:pPr>
            <a:r>
              <a:rPr dirty="0" sz="1600" spc="-20" b="1">
                <a:solidFill>
                  <a:srgbClr val="00519E"/>
                </a:solidFill>
                <a:latin typeface="Arial"/>
                <a:cs typeface="Arial"/>
              </a:rPr>
              <a:t>hubo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intercambio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con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endParaRPr sz="1600">
              <a:latin typeface="Arial"/>
              <a:cs typeface="Arial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6409435" y="4503547"/>
            <a:ext cx="244856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red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en el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Mercado</a:t>
            </a:r>
            <a:r>
              <a:rPr dirty="0" sz="16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Diario.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555277" y="1118813"/>
              <a:ext cx="3456304" cy="2409825"/>
            </a:xfrm>
            <a:custGeom>
              <a:avLst/>
              <a:gdLst/>
              <a:ahLst/>
              <a:cxnLst/>
              <a:rect l="l" t="t" r="r" b="b"/>
              <a:pathLst>
                <a:path w="3456304" h="2409825">
                  <a:moveTo>
                    <a:pt x="3456290" y="0"/>
                  </a:moveTo>
                  <a:lnTo>
                    <a:pt x="0" y="0"/>
                  </a:lnTo>
                  <a:lnTo>
                    <a:pt x="0" y="2409676"/>
                  </a:lnTo>
                  <a:lnTo>
                    <a:pt x="3456290" y="2409676"/>
                  </a:lnTo>
                  <a:lnTo>
                    <a:pt x="34562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555277" y="1118747"/>
              <a:ext cx="3456940" cy="2409825"/>
            </a:xfrm>
            <a:custGeom>
              <a:avLst/>
              <a:gdLst/>
              <a:ahLst/>
              <a:cxnLst/>
              <a:rect l="l" t="t" r="r" b="b"/>
              <a:pathLst>
                <a:path w="3456940" h="2409825">
                  <a:moveTo>
                    <a:pt x="0" y="2409743"/>
                  </a:moveTo>
                  <a:lnTo>
                    <a:pt x="0" y="0"/>
                  </a:lnTo>
                  <a:lnTo>
                    <a:pt x="3456328" y="0"/>
                  </a:lnTo>
                  <a:lnTo>
                    <a:pt x="3456328" y="2409743"/>
                  </a:lnTo>
                  <a:lnTo>
                    <a:pt x="0" y="2409743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55277" y="1118747"/>
              <a:ext cx="0" cy="2409825"/>
            </a:xfrm>
            <a:custGeom>
              <a:avLst/>
              <a:gdLst/>
              <a:ahLst/>
              <a:cxnLst/>
              <a:rect l="l" t="t" r="r" b="b"/>
              <a:pathLst>
                <a:path w="0" h="2409825">
                  <a:moveTo>
                    <a:pt x="0" y="240974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60040" y="112351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271415" y="1118747"/>
              <a:ext cx="0" cy="2409825"/>
            </a:xfrm>
            <a:custGeom>
              <a:avLst/>
              <a:gdLst/>
              <a:ahLst/>
              <a:cxnLst/>
              <a:rect l="l" t="t" r="r" b="b"/>
              <a:pathLst>
                <a:path w="0" h="2409825">
                  <a:moveTo>
                    <a:pt x="0" y="240974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276178" y="112351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987419" y="1118747"/>
              <a:ext cx="0" cy="2409825"/>
            </a:xfrm>
            <a:custGeom>
              <a:avLst/>
              <a:gdLst/>
              <a:ahLst/>
              <a:cxnLst/>
              <a:rect l="l" t="t" r="r" b="b"/>
              <a:pathLst>
                <a:path w="0" h="2409825">
                  <a:moveTo>
                    <a:pt x="0" y="240974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992182" y="112351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713044" y="1118747"/>
              <a:ext cx="0" cy="2409825"/>
            </a:xfrm>
            <a:custGeom>
              <a:avLst/>
              <a:gdLst/>
              <a:ahLst/>
              <a:cxnLst/>
              <a:rect l="l" t="t" r="r" b="b"/>
              <a:pathLst>
                <a:path w="0" h="2409825">
                  <a:moveTo>
                    <a:pt x="0" y="240974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717807" y="112351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429049" y="2610547"/>
              <a:ext cx="0" cy="918210"/>
            </a:xfrm>
            <a:custGeom>
              <a:avLst/>
              <a:gdLst/>
              <a:ahLst/>
              <a:cxnLst/>
              <a:rect l="l" t="t" r="r" b="b"/>
              <a:pathLst>
                <a:path w="0" h="918210">
                  <a:moveTo>
                    <a:pt x="0" y="0"/>
                  </a:moveTo>
                  <a:lnTo>
                    <a:pt x="0" y="917943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555277" y="3174844"/>
              <a:ext cx="3456940" cy="0"/>
            </a:xfrm>
            <a:custGeom>
              <a:avLst/>
              <a:gdLst/>
              <a:ahLst/>
              <a:cxnLst/>
              <a:rect l="l" t="t" r="r" b="b"/>
              <a:pathLst>
                <a:path w="3456940" h="0">
                  <a:moveTo>
                    <a:pt x="0" y="0"/>
                  </a:moveTo>
                  <a:lnTo>
                    <a:pt x="3456328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016369" y="317960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55277" y="2687076"/>
              <a:ext cx="3456940" cy="0"/>
            </a:xfrm>
            <a:custGeom>
              <a:avLst/>
              <a:gdLst/>
              <a:ahLst/>
              <a:cxnLst/>
              <a:rect l="l" t="t" r="r" b="b"/>
              <a:pathLst>
                <a:path w="3456940" h="0">
                  <a:moveTo>
                    <a:pt x="0" y="0"/>
                  </a:moveTo>
                  <a:lnTo>
                    <a:pt x="3456328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016369" y="269184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55277" y="1233398"/>
              <a:ext cx="2482850" cy="965835"/>
            </a:xfrm>
            <a:custGeom>
              <a:avLst/>
              <a:gdLst/>
              <a:ahLst/>
              <a:cxnLst/>
              <a:rect l="l" t="t" r="r" b="b"/>
              <a:pathLst>
                <a:path w="2482850" h="965835">
                  <a:moveTo>
                    <a:pt x="0" y="965814"/>
                  </a:moveTo>
                  <a:lnTo>
                    <a:pt x="2482383" y="965814"/>
                  </a:lnTo>
                </a:path>
                <a:path w="2482850" h="965835">
                  <a:moveTo>
                    <a:pt x="0" y="478237"/>
                  </a:moveTo>
                  <a:lnTo>
                    <a:pt x="2482383" y="478237"/>
                  </a:lnTo>
                </a:path>
                <a:path w="2482850" h="965835">
                  <a:moveTo>
                    <a:pt x="0" y="0"/>
                  </a:moveTo>
                  <a:lnTo>
                    <a:pt x="248238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55277" y="1118747"/>
              <a:ext cx="2482850" cy="0"/>
            </a:xfrm>
            <a:custGeom>
              <a:avLst/>
              <a:gdLst/>
              <a:ahLst/>
              <a:cxnLst/>
              <a:rect l="l" t="t" r="r" b="b"/>
              <a:pathLst>
                <a:path w="2482850" h="0">
                  <a:moveTo>
                    <a:pt x="0" y="0"/>
                  </a:moveTo>
                  <a:lnTo>
                    <a:pt x="248238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55277" y="3528490"/>
              <a:ext cx="3456940" cy="0"/>
            </a:xfrm>
            <a:custGeom>
              <a:avLst/>
              <a:gdLst/>
              <a:ahLst/>
              <a:cxnLst/>
              <a:rect l="l" t="t" r="r" b="b"/>
              <a:pathLst>
                <a:path w="3456940" h="0">
                  <a:moveTo>
                    <a:pt x="0" y="0"/>
                  </a:moveTo>
                  <a:lnTo>
                    <a:pt x="345632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016369" y="35332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011606" y="2610547"/>
              <a:ext cx="0" cy="918210"/>
            </a:xfrm>
            <a:custGeom>
              <a:avLst/>
              <a:gdLst/>
              <a:ahLst/>
              <a:cxnLst/>
              <a:rect l="l" t="t" r="r" b="b"/>
              <a:pathLst>
                <a:path w="0" h="918210">
                  <a:moveTo>
                    <a:pt x="0" y="0"/>
                  </a:moveTo>
                  <a:lnTo>
                    <a:pt x="0" y="91794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55277" y="1118747"/>
              <a:ext cx="0" cy="2409825"/>
            </a:xfrm>
            <a:custGeom>
              <a:avLst/>
              <a:gdLst/>
              <a:ahLst/>
              <a:cxnLst/>
              <a:rect l="l" t="t" r="r" b="b"/>
              <a:pathLst>
                <a:path w="0" h="2409825">
                  <a:moveTo>
                    <a:pt x="0" y="240974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60040" y="112351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55277" y="3528490"/>
              <a:ext cx="3456940" cy="0"/>
            </a:xfrm>
            <a:custGeom>
              <a:avLst/>
              <a:gdLst/>
              <a:ahLst/>
              <a:cxnLst/>
              <a:rect l="l" t="t" r="r" b="b"/>
              <a:pathLst>
                <a:path w="3456940" h="0">
                  <a:moveTo>
                    <a:pt x="0" y="0"/>
                  </a:moveTo>
                  <a:lnTo>
                    <a:pt x="345632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4016369" y="35332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55277" y="1118747"/>
              <a:ext cx="0" cy="2409825"/>
            </a:xfrm>
            <a:custGeom>
              <a:avLst/>
              <a:gdLst/>
              <a:ahLst/>
              <a:cxnLst/>
              <a:rect l="l" t="t" r="r" b="b"/>
              <a:pathLst>
                <a:path w="0" h="2409825">
                  <a:moveTo>
                    <a:pt x="0" y="240974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60040" y="112351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55277" y="3490359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w="0" h="38735">
                  <a:moveTo>
                    <a:pt x="0" y="3813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60040" y="349512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55277" y="1118747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w="0" h="38734">
                  <a:moveTo>
                    <a:pt x="0" y="0"/>
                  </a:moveTo>
                  <a:lnTo>
                    <a:pt x="0" y="3812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560040" y="116172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513992" y="3544381"/>
            <a:ext cx="94615" cy="175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50">
                <a:latin typeface="Arial MT"/>
                <a:cs typeface="Arial MT"/>
              </a:rPr>
              <a:t>0</a:t>
            </a:r>
            <a:endParaRPr sz="950">
              <a:latin typeface="Arial MT"/>
              <a:cs typeface="Arial MT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1270463" y="1117794"/>
            <a:ext cx="20320" cy="2411730"/>
            <a:chOff x="1270463" y="1117794"/>
            <a:chExt cx="20320" cy="2411730"/>
          </a:xfrm>
        </p:grpSpPr>
        <p:sp>
          <p:nvSpPr>
            <p:cNvPr id="35" name="object 35" descr=""/>
            <p:cNvSpPr/>
            <p:nvPr/>
          </p:nvSpPr>
          <p:spPr>
            <a:xfrm>
              <a:off x="1271415" y="3490359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w="0" h="38735">
                  <a:moveTo>
                    <a:pt x="0" y="3813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276178" y="349512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271415" y="1118746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w="0" h="38734">
                  <a:moveTo>
                    <a:pt x="0" y="0"/>
                  </a:moveTo>
                  <a:lnTo>
                    <a:pt x="0" y="3812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1276178" y="116172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 txBox="1"/>
          <p:nvPr/>
        </p:nvSpPr>
        <p:spPr>
          <a:xfrm>
            <a:off x="1230140" y="3544381"/>
            <a:ext cx="94615" cy="175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50">
                <a:latin typeface="Arial MT"/>
                <a:cs typeface="Arial MT"/>
              </a:rPr>
              <a:t>5</a:t>
            </a:r>
            <a:endParaRPr sz="950">
              <a:latin typeface="Arial MT"/>
              <a:cs typeface="Arial MT"/>
            </a:endParaRPr>
          </a:p>
        </p:txBody>
      </p:sp>
      <p:grpSp>
        <p:nvGrpSpPr>
          <p:cNvPr id="40" name="object 40" descr=""/>
          <p:cNvGrpSpPr/>
          <p:nvPr/>
        </p:nvGrpSpPr>
        <p:grpSpPr>
          <a:xfrm>
            <a:off x="1986467" y="1117794"/>
            <a:ext cx="20320" cy="2411730"/>
            <a:chOff x="1986467" y="1117794"/>
            <a:chExt cx="20320" cy="2411730"/>
          </a:xfrm>
        </p:grpSpPr>
        <p:sp>
          <p:nvSpPr>
            <p:cNvPr id="41" name="object 41" descr=""/>
            <p:cNvSpPr/>
            <p:nvPr/>
          </p:nvSpPr>
          <p:spPr>
            <a:xfrm>
              <a:off x="1987420" y="3490359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w="0" h="38735">
                  <a:moveTo>
                    <a:pt x="0" y="3813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992182" y="349512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987420" y="1118746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w="0" h="38734">
                  <a:moveTo>
                    <a:pt x="0" y="0"/>
                  </a:moveTo>
                  <a:lnTo>
                    <a:pt x="0" y="3812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992182" y="116172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 txBox="1"/>
          <p:nvPr/>
        </p:nvSpPr>
        <p:spPr>
          <a:xfrm>
            <a:off x="1907948" y="3544381"/>
            <a:ext cx="159385" cy="175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25">
                <a:latin typeface="Arial MT"/>
                <a:cs typeface="Arial MT"/>
              </a:rPr>
              <a:t>10</a:t>
            </a:r>
            <a:endParaRPr sz="950">
              <a:latin typeface="Arial MT"/>
              <a:cs typeface="Arial MT"/>
            </a:endParaRPr>
          </a:p>
        </p:txBody>
      </p:sp>
      <p:grpSp>
        <p:nvGrpSpPr>
          <p:cNvPr id="46" name="object 46" descr=""/>
          <p:cNvGrpSpPr/>
          <p:nvPr/>
        </p:nvGrpSpPr>
        <p:grpSpPr>
          <a:xfrm>
            <a:off x="2712092" y="1117794"/>
            <a:ext cx="20320" cy="2411730"/>
            <a:chOff x="2712092" y="1117794"/>
            <a:chExt cx="20320" cy="2411730"/>
          </a:xfrm>
        </p:grpSpPr>
        <p:sp>
          <p:nvSpPr>
            <p:cNvPr id="47" name="object 47" descr=""/>
            <p:cNvSpPr/>
            <p:nvPr/>
          </p:nvSpPr>
          <p:spPr>
            <a:xfrm>
              <a:off x="2713044" y="3490359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w="0" h="38735">
                  <a:moveTo>
                    <a:pt x="0" y="3813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2717807" y="349512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2713044" y="1118746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w="0" h="38734">
                  <a:moveTo>
                    <a:pt x="0" y="0"/>
                  </a:moveTo>
                  <a:lnTo>
                    <a:pt x="0" y="3812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2717807" y="116172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 descr=""/>
          <p:cNvSpPr txBox="1"/>
          <p:nvPr/>
        </p:nvSpPr>
        <p:spPr>
          <a:xfrm>
            <a:off x="2633478" y="3544381"/>
            <a:ext cx="159385" cy="175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25">
                <a:latin typeface="Arial MT"/>
                <a:cs typeface="Arial MT"/>
              </a:rPr>
              <a:t>15</a:t>
            </a:r>
            <a:endParaRPr sz="950">
              <a:latin typeface="Arial MT"/>
              <a:cs typeface="Arial MT"/>
            </a:endParaRPr>
          </a:p>
        </p:txBody>
      </p:sp>
      <p:grpSp>
        <p:nvGrpSpPr>
          <p:cNvPr id="52" name="object 52" descr=""/>
          <p:cNvGrpSpPr/>
          <p:nvPr/>
        </p:nvGrpSpPr>
        <p:grpSpPr>
          <a:xfrm>
            <a:off x="3428096" y="3489406"/>
            <a:ext cx="20955" cy="40640"/>
            <a:chOff x="3428096" y="3489406"/>
            <a:chExt cx="20955" cy="40640"/>
          </a:xfrm>
        </p:grpSpPr>
        <p:sp>
          <p:nvSpPr>
            <p:cNvPr id="53" name="object 53" descr=""/>
            <p:cNvSpPr/>
            <p:nvPr/>
          </p:nvSpPr>
          <p:spPr>
            <a:xfrm>
              <a:off x="3429049" y="3490359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w="0" h="38735">
                  <a:moveTo>
                    <a:pt x="0" y="3813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3433812" y="349512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971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 descr=""/>
          <p:cNvSpPr txBox="1"/>
          <p:nvPr/>
        </p:nvSpPr>
        <p:spPr>
          <a:xfrm>
            <a:off x="3349578" y="3544381"/>
            <a:ext cx="159385" cy="175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25">
                <a:latin typeface="Arial MT"/>
                <a:cs typeface="Arial MT"/>
              </a:rPr>
              <a:t>20</a:t>
            </a:r>
            <a:endParaRPr sz="950">
              <a:latin typeface="Arial MT"/>
              <a:cs typeface="Arial MT"/>
            </a:endParaRPr>
          </a:p>
        </p:txBody>
      </p:sp>
      <p:grpSp>
        <p:nvGrpSpPr>
          <p:cNvPr id="56" name="object 56" descr=""/>
          <p:cNvGrpSpPr/>
          <p:nvPr/>
        </p:nvGrpSpPr>
        <p:grpSpPr>
          <a:xfrm>
            <a:off x="554325" y="3173891"/>
            <a:ext cx="3458845" cy="10795"/>
            <a:chOff x="554325" y="3173891"/>
            <a:chExt cx="3458845" cy="10795"/>
          </a:xfrm>
        </p:grpSpPr>
        <p:sp>
          <p:nvSpPr>
            <p:cNvPr id="57" name="object 57" descr=""/>
            <p:cNvSpPr/>
            <p:nvPr/>
          </p:nvSpPr>
          <p:spPr>
            <a:xfrm>
              <a:off x="555277" y="317484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 h="0">
                  <a:moveTo>
                    <a:pt x="0" y="0"/>
                  </a:moveTo>
                  <a:lnTo>
                    <a:pt x="2881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588853" y="317960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3973220" y="3174844"/>
              <a:ext cx="38735" cy="0"/>
            </a:xfrm>
            <a:custGeom>
              <a:avLst/>
              <a:gdLst/>
              <a:ahLst/>
              <a:cxnLst/>
              <a:rect l="l" t="t" r="r" b="b"/>
              <a:pathLst>
                <a:path w="38735" h="0">
                  <a:moveTo>
                    <a:pt x="38386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3977983" y="317960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" name="object 61" descr=""/>
          <p:cNvSpPr txBox="1"/>
          <p:nvPr/>
        </p:nvSpPr>
        <p:spPr>
          <a:xfrm>
            <a:off x="198891" y="3085414"/>
            <a:ext cx="333375" cy="175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25">
                <a:latin typeface="Arial MT"/>
                <a:cs typeface="Arial MT"/>
              </a:rPr>
              <a:t>-</a:t>
            </a:r>
            <a:r>
              <a:rPr dirty="0" sz="950" spc="-20">
                <a:latin typeface="Arial MT"/>
                <a:cs typeface="Arial MT"/>
              </a:rPr>
              <a:t>1000</a:t>
            </a:r>
            <a:endParaRPr sz="950">
              <a:latin typeface="Arial MT"/>
              <a:cs typeface="Arial MT"/>
            </a:endParaRPr>
          </a:p>
        </p:txBody>
      </p:sp>
      <p:grpSp>
        <p:nvGrpSpPr>
          <p:cNvPr id="62" name="object 62" descr=""/>
          <p:cNvGrpSpPr/>
          <p:nvPr/>
        </p:nvGrpSpPr>
        <p:grpSpPr>
          <a:xfrm>
            <a:off x="554325" y="2686123"/>
            <a:ext cx="3458845" cy="10795"/>
            <a:chOff x="554325" y="2686123"/>
            <a:chExt cx="3458845" cy="10795"/>
          </a:xfrm>
        </p:grpSpPr>
        <p:sp>
          <p:nvSpPr>
            <p:cNvPr id="63" name="object 63" descr=""/>
            <p:cNvSpPr/>
            <p:nvPr/>
          </p:nvSpPr>
          <p:spPr>
            <a:xfrm>
              <a:off x="555277" y="2687076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 h="0">
                  <a:moveTo>
                    <a:pt x="0" y="0"/>
                  </a:moveTo>
                  <a:lnTo>
                    <a:pt x="2881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588853" y="269184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3973220" y="2687076"/>
              <a:ext cx="38735" cy="0"/>
            </a:xfrm>
            <a:custGeom>
              <a:avLst/>
              <a:gdLst/>
              <a:ahLst/>
              <a:cxnLst/>
              <a:rect l="l" t="t" r="r" b="b"/>
              <a:pathLst>
                <a:path w="38735" h="0">
                  <a:moveTo>
                    <a:pt x="38386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3977983" y="269184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" name="object 67" descr=""/>
          <p:cNvSpPr txBox="1"/>
          <p:nvPr/>
        </p:nvSpPr>
        <p:spPr>
          <a:xfrm>
            <a:off x="437544" y="2597827"/>
            <a:ext cx="94615" cy="175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50">
                <a:latin typeface="Arial MT"/>
                <a:cs typeface="Arial MT"/>
              </a:rPr>
              <a:t>0</a:t>
            </a:r>
            <a:endParaRPr sz="950">
              <a:latin typeface="Arial MT"/>
              <a:cs typeface="Arial MT"/>
            </a:endParaRPr>
          </a:p>
        </p:txBody>
      </p:sp>
      <p:grpSp>
        <p:nvGrpSpPr>
          <p:cNvPr id="68" name="object 68" descr=""/>
          <p:cNvGrpSpPr/>
          <p:nvPr/>
        </p:nvGrpSpPr>
        <p:grpSpPr>
          <a:xfrm>
            <a:off x="554325" y="2198260"/>
            <a:ext cx="49530" cy="10795"/>
            <a:chOff x="554325" y="2198260"/>
            <a:chExt cx="49530" cy="10795"/>
          </a:xfrm>
        </p:grpSpPr>
        <p:sp>
          <p:nvSpPr>
            <p:cNvPr id="69" name="object 69" descr=""/>
            <p:cNvSpPr/>
            <p:nvPr/>
          </p:nvSpPr>
          <p:spPr>
            <a:xfrm>
              <a:off x="555277" y="2199213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 h="0">
                  <a:moveTo>
                    <a:pt x="0" y="0"/>
                  </a:moveTo>
                  <a:lnTo>
                    <a:pt x="2881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588853" y="22039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1" name="object 71" descr=""/>
          <p:cNvSpPr txBox="1"/>
          <p:nvPr/>
        </p:nvSpPr>
        <p:spPr>
          <a:xfrm>
            <a:off x="237240" y="2110059"/>
            <a:ext cx="293370" cy="175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20">
                <a:latin typeface="Arial MT"/>
                <a:cs typeface="Arial MT"/>
              </a:rPr>
              <a:t>1000</a:t>
            </a:r>
            <a:endParaRPr sz="950">
              <a:latin typeface="Arial MT"/>
              <a:cs typeface="Arial MT"/>
            </a:endParaRPr>
          </a:p>
        </p:txBody>
      </p:sp>
      <p:grpSp>
        <p:nvGrpSpPr>
          <p:cNvPr id="72" name="object 72" descr=""/>
          <p:cNvGrpSpPr/>
          <p:nvPr/>
        </p:nvGrpSpPr>
        <p:grpSpPr>
          <a:xfrm>
            <a:off x="554325" y="1710683"/>
            <a:ext cx="49530" cy="10795"/>
            <a:chOff x="554325" y="1710683"/>
            <a:chExt cx="49530" cy="10795"/>
          </a:xfrm>
        </p:grpSpPr>
        <p:sp>
          <p:nvSpPr>
            <p:cNvPr id="73" name="object 73" descr=""/>
            <p:cNvSpPr/>
            <p:nvPr/>
          </p:nvSpPr>
          <p:spPr>
            <a:xfrm>
              <a:off x="555277" y="1711635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 h="0">
                  <a:moveTo>
                    <a:pt x="0" y="0"/>
                  </a:moveTo>
                  <a:lnTo>
                    <a:pt x="2881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588853" y="171640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5" name="object 75" descr=""/>
          <p:cNvSpPr txBox="1"/>
          <p:nvPr/>
        </p:nvSpPr>
        <p:spPr>
          <a:xfrm>
            <a:off x="237240" y="1622291"/>
            <a:ext cx="293370" cy="175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20">
                <a:latin typeface="Arial MT"/>
                <a:cs typeface="Arial MT"/>
              </a:rPr>
              <a:t>2000</a:t>
            </a:r>
            <a:endParaRPr sz="950">
              <a:latin typeface="Arial MT"/>
              <a:cs typeface="Arial MT"/>
            </a:endParaRPr>
          </a:p>
        </p:txBody>
      </p:sp>
      <p:grpSp>
        <p:nvGrpSpPr>
          <p:cNvPr id="76" name="object 76" descr=""/>
          <p:cNvGrpSpPr/>
          <p:nvPr/>
        </p:nvGrpSpPr>
        <p:grpSpPr>
          <a:xfrm>
            <a:off x="554325" y="1232445"/>
            <a:ext cx="49530" cy="10795"/>
            <a:chOff x="554325" y="1232445"/>
            <a:chExt cx="49530" cy="10795"/>
          </a:xfrm>
        </p:grpSpPr>
        <p:sp>
          <p:nvSpPr>
            <p:cNvPr id="77" name="object 77" descr=""/>
            <p:cNvSpPr/>
            <p:nvPr/>
          </p:nvSpPr>
          <p:spPr>
            <a:xfrm>
              <a:off x="555277" y="123339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 h="0">
                  <a:moveTo>
                    <a:pt x="0" y="0"/>
                  </a:moveTo>
                  <a:lnTo>
                    <a:pt x="2881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588853" y="123816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" name="object 79" descr=""/>
          <p:cNvSpPr txBox="1"/>
          <p:nvPr/>
        </p:nvSpPr>
        <p:spPr>
          <a:xfrm>
            <a:off x="237240" y="1144244"/>
            <a:ext cx="293370" cy="175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20">
                <a:latin typeface="Arial MT"/>
                <a:cs typeface="Arial MT"/>
              </a:rPr>
              <a:t>3000</a:t>
            </a:r>
            <a:endParaRPr sz="950">
              <a:latin typeface="Arial MT"/>
              <a:cs typeface="Arial MT"/>
            </a:endParaRPr>
          </a:p>
        </p:txBody>
      </p:sp>
      <p:grpSp>
        <p:nvGrpSpPr>
          <p:cNvPr id="80" name="object 80" descr=""/>
          <p:cNvGrpSpPr/>
          <p:nvPr/>
        </p:nvGrpSpPr>
        <p:grpSpPr>
          <a:xfrm>
            <a:off x="545435" y="1117794"/>
            <a:ext cx="3486150" cy="2420620"/>
            <a:chOff x="545435" y="1117794"/>
            <a:chExt cx="3486150" cy="2420620"/>
          </a:xfrm>
        </p:grpSpPr>
        <p:sp>
          <p:nvSpPr>
            <p:cNvPr id="81" name="object 81" descr=""/>
            <p:cNvSpPr/>
            <p:nvPr/>
          </p:nvSpPr>
          <p:spPr>
            <a:xfrm>
              <a:off x="555277" y="1118746"/>
              <a:ext cx="2482850" cy="0"/>
            </a:xfrm>
            <a:custGeom>
              <a:avLst/>
              <a:gdLst/>
              <a:ahLst/>
              <a:cxnLst/>
              <a:rect l="l" t="t" r="r" b="b"/>
              <a:pathLst>
                <a:path w="2482850" h="0">
                  <a:moveTo>
                    <a:pt x="0" y="0"/>
                  </a:moveTo>
                  <a:lnTo>
                    <a:pt x="248238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555277" y="3528490"/>
              <a:ext cx="3456940" cy="0"/>
            </a:xfrm>
            <a:custGeom>
              <a:avLst/>
              <a:gdLst/>
              <a:ahLst/>
              <a:cxnLst/>
              <a:rect l="l" t="t" r="r" b="b"/>
              <a:pathLst>
                <a:path w="3456940" h="0">
                  <a:moveTo>
                    <a:pt x="0" y="0"/>
                  </a:moveTo>
                  <a:lnTo>
                    <a:pt x="345632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4016369" y="35332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4011606" y="2610546"/>
              <a:ext cx="0" cy="918210"/>
            </a:xfrm>
            <a:custGeom>
              <a:avLst/>
              <a:gdLst/>
              <a:ahLst/>
              <a:cxnLst/>
              <a:rect l="l" t="t" r="r" b="b"/>
              <a:pathLst>
                <a:path w="0" h="918210">
                  <a:moveTo>
                    <a:pt x="0" y="0"/>
                  </a:moveTo>
                  <a:lnTo>
                    <a:pt x="0" y="91794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555277" y="1118746"/>
              <a:ext cx="0" cy="2409825"/>
            </a:xfrm>
            <a:custGeom>
              <a:avLst/>
              <a:gdLst/>
              <a:ahLst/>
              <a:cxnLst/>
              <a:rect l="l" t="t" r="r" b="b"/>
              <a:pathLst>
                <a:path w="0" h="2409825">
                  <a:moveTo>
                    <a:pt x="0" y="240974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560040" y="112351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7" name="object 8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4561" y="2887978"/>
              <a:ext cx="95269" cy="95512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7695" y="2878353"/>
              <a:ext cx="95508" cy="95598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0839" y="2916570"/>
              <a:ext cx="95489" cy="95512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4230" y="2868822"/>
              <a:ext cx="95260" cy="95598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7393" y="2859101"/>
              <a:ext cx="95450" cy="95550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90461" y="2840040"/>
              <a:ext cx="95546" cy="95588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43434" y="2639139"/>
              <a:ext cx="95260" cy="95779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86502" y="2639139"/>
              <a:ext cx="95546" cy="95779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9665" y="1998598"/>
              <a:ext cx="95546" cy="95588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72828" y="1711636"/>
              <a:ext cx="95450" cy="95588"/>
            </a:xfrm>
            <a:prstGeom prst="rect">
              <a:avLst/>
            </a:prstGeom>
          </p:spPr>
        </p:pic>
        <p:pic>
          <p:nvPicPr>
            <p:cNvPr id="97" name="object 9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16181" y="1252745"/>
              <a:ext cx="95260" cy="95493"/>
            </a:xfrm>
            <a:prstGeom prst="rect">
              <a:avLst/>
            </a:prstGeom>
          </p:spPr>
        </p:pic>
        <p:pic>
          <p:nvPicPr>
            <p:cNvPr id="98" name="object 9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159344" y="1644732"/>
              <a:ext cx="95450" cy="95493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02506" y="1969720"/>
              <a:ext cx="95450" cy="95588"/>
            </a:xfrm>
            <a:prstGeom prst="rect">
              <a:avLst/>
            </a:prstGeom>
          </p:spPr>
        </p:pic>
        <p:pic>
          <p:nvPicPr>
            <p:cNvPr id="100" name="object 10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45860" y="2046250"/>
              <a:ext cx="95260" cy="95779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589022" y="2639139"/>
              <a:ext cx="95450" cy="95779"/>
            </a:xfrm>
            <a:prstGeom prst="rect">
              <a:avLst/>
            </a:prstGeom>
          </p:spPr>
        </p:pic>
        <p:pic>
          <p:nvPicPr>
            <p:cNvPr id="102" name="object 10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32090" y="2639139"/>
              <a:ext cx="95546" cy="95779"/>
            </a:xfrm>
            <a:prstGeom prst="rect">
              <a:avLst/>
            </a:prstGeom>
          </p:spPr>
        </p:pic>
        <p:pic>
          <p:nvPicPr>
            <p:cNvPr id="103" name="object 10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75539" y="2639139"/>
              <a:ext cx="95260" cy="95779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18606" y="3031392"/>
              <a:ext cx="95546" cy="95550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71294" y="3260876"/>
              <a:ext cx="95546" cy="95550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14647" y="2639139"/>
              <a:ext cx="95355" cy="95779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57810" y="2639139"/>
              <a:ext cx="95260" cy="95779"/>
            </a:xfrm>
            <a:prstGeom prst="rect">
              <a:avLst/>
            </a:prstGeom>
          </p:spPr>
        </p:pic>
        <p:pic>
          <p:nvPicPr>
            <p:cNvPr id="108" name="object 10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600973" y="2639139"/>
              <a:ext cx="95450" cy="95779"/>
            </a:xfrm>
            <a:prstGeom prst="rect">
              <a:avLst/>
            </a:prstGeom>
          </p:spPr>
        </p:pic>
        <p:pic>
          <p:nvPicPr>
            <p:cNvPr id="109" name="object 109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744136" y="2773041"/>
              <a:ext cx="95450" cy="95588"/>
            </a:xfrm>
            <a:prstGeom prst="rect">
              <a:avLst/>
            </a:prstGeom>
          </p:spPr>
        </p:pic>
        <p:pic>
          <p:nvPicPr>
            <p:cNvPr id="110" name="object 11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887489" y="2820979"/>
              <a:ext cx="95260" cy="95588"/>
            </a:xfrm>
            <a:prstGeom prst="rect">
              <a:avLst/>
            </a:prstGeom>
          </p:spPr>
        </p:pic>
        <p:sp>
          <p:nvSpPr>
            <p:cNvPr id="111" name="object 111" descr=""/>
            <p:cNvSpPr/>
            <p:nvPr/>
          </p:nvSpPr>
          <p:spPr>
            <a:xfrm>
              <a:off x="555277" y="2687076"/>
              <a:ext cx="1193800" cy="86360"/>
            </a:xfrm>
            <a:custGeom>
              <a:avLst/>
              <a:gdLst/>
              <a:ahLst/>
              <a:cxnLst/>
              <a:rect l="l" t="t" r="r" b="b"/>
              <a:pathLst>
                <a:path w="1193800" h="86360">
                  <a:moveTo>
                    <a:pt x="0" y="0"/>
                  </a:moveTo>
                  <a:lnTo>
                    <a:pt x="0" y="0"/>
                  </a:lnTo>
                  <a:lnTo>
                    <a:pt x="716137" y="0"/>
                  </a:lnTo>
                  <a:lnTo>
                    <a:pt x="716137" y="85964"/>
                  </a:lnTo>
                  <a:lnTo>
                    <a:pt x="859300" y="85964"/>
                  </a:lnTo>
                  <a:lnTo>
                    <a:pt x="859300" y="0"/>
                  </a:lnTo>
                  <a:lnTo>
                    <a:pt x="1183917" y="0"/>
                  </a:lnTo>
                  <a:lnTo>
                    <a:pt x="1193442" y="0"/>
                  </a:lnTo>
                </a:path>
              </a:pathLst>
            </a:custGeom>
            <a:ln w="1906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1748720" y="2467113"/>
              <a:ext cx="1184275" cy="220345"/>
            </a:xfrm>
            <a:custGeom>
              <a:avLst/>
              <a:gdLst/>
              <a:ahLst/>
              <a:cxnLst/>
              <a:rect l="l" t="t" r="r" b="b"/>
              <a:pathLst>
                <a:path w="1184275" h="220344">
                  <a:moveTo>
                    <a:pt x="0" y="219962"/>
                  </a:moveTo>
                  <a:lnTo>
                    <a:pt x="0" y="219962"/>
                  </a:lnTo>
                  <a:lnTo>
                    <a:pt x="86011" y="219962"/>
                  </a:lnTo>
                  <a:lnTo>
                    <a:pt x="95537" y="210432"/>
                  </a:lnTo>
                  <a:lnTo>
                    <a:pt x="238699" y="210432"/>
                  </a:lnTo>
                  <a:lnTo>
                    <a:pt x="238699" y="0"/>
                  </a:lnTo>
                  <a:lnTo>
                    <a:pt x="382053" y="0"/>
                  </a:lnTo>
                  <a:lnTo>
                    <a:pt x="391578" y="219962"/>
                  </a:lnTo>
                  <a:lnTo>
                    <a:pt x="677808" y="219962"/>
                  </a:lnTo>
                  <a:lnTo>
                    <a:pt x="677808" y="47842"/>
                  </a:lnTo>
                  <a:lnTo>
                    <a:pt x="821257" y="47842"/>
                  </a:lnTo>
                  <a:lnTo>
                    <a:pt x="821257" y="219962"/>
                  </a:lnTo>
                  <a:lnTo>
                    <a:pt x="1174449" y="219962"/>
                  </a:lnTo>
                  <a:lnTo>
                    <a:pt x="1183974" y="219962"/>
                  </a:lnTo>
                </a:path>
              </a:pathLst>
            </a:custGeom>
            <a:ln w="1906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2932694" y="2629607"/>
              <a:ext cx="1079500" cy="57785"/>
            </a:xfrm>
            <a:custGeom>
              <a:avLst/>
              <a:gdLst/>
              <a:ahLst/>
              <a:cxnLst/>
              <a:rect l="l" t="t" r="r" b="b"/>
              <a:pathLst>
                <a:path w="1079500" h="57785">
                  <a:moveTo>
                    <a:pt x="0" y="57468"/>
                  </a:moveTo>
                  <a:lnTo>
                    <a:pt x="0" y="57468"/>
                  </a:lnTo>
                  <a:lnTo>
                    <a:pt x="782870" y="57468"/>
                  </a:lnTo>
                  <a:lnTo>
                    <a:pt x="782870" y="38407"/>
                  </a:lnTo>
                  <a:lnTo>
                    <a:pt x="925938" y="38407"/>
                  </a:lnTo>
                  <a:lnTo>
                    <a:pt x="935463" y="0"/>
                  </a:lnTo>
                  <a:lnTo>
                    <a:pt x="1069386" y="0"/>
                  </a:lnTo>
                  <a:lnTo>
                    <a:pt x="1078912" y="0"/>
                  </a:lnTo>
                </a:path>
              </a:pathLst>
            </a:custGeom>
            <a:ln w="1906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555277" y="2046249"/>
              <a:ext cx="1165225" cy="918210"/>
            </a:xfrm>
            <a:custGeom>
              <a:avLst/>
              <a:gdLst/>
              <a:ahLst/>
              <a:cxnLst/>
              <a:rect l="l" t="t" r="r" b="b"/>
              <a:pathLst>
                <a:path w="1165225" h="918210">
                  <a:moveTo>
                    <a:pt x="0" y="889380"/>
                  </a:moveTo>
                  <a:lnTo>
                    <a:pt x="0" y="889380"/>
                  </a:lnTo>
                  <a:lnTo>
                    <a:pt x="133837" y="889380"/>
                  </a:lnTo>
                  <a:lnTo>
                    <a:pt x="143372" y="879850"/>
                  </a:lnTo>
                  <a:lnTo>
                    <a:pt x="286506" y="879850"/>
                  </a:lnTo>
                  <a:lnTo>
                    <a:pt x="286506" y="918172"/>
                  </a:lnTo>
                  <a:lnTo>
                    <a:pt x="429621" y="918172"/>
                  </a:lnTo>
                  <a:lnTo>
                    <a:pt x="429621" y="870319"/>
                  </a:lnTo>
                  <a:lnTo>
                    <a:pt x="563259" y="870319"/>
                  </a:lnTo>
                  <a:lnTo>
                    <a:pt x="573070" y="860789"/>
                  </a:lnTo>
                  <a:lnTo>
                    <a:pt x="716137" y="860789"/>
                  </a:lnTo>
                  <a:lnTo>
                    <a:pt x="716137" y="755668"/>
                  </a:lnTo>
                  <a:lnTo>
                    <a:pt x="859300" y="755668"/>
                  </a:lnTo>
                  <a:lnTo>
                    <a:pt x="859300" y="640826"/>
                  </a:lnTo>
                  <a:lnTo>
                    <a:pt x="1145816" y="640826"/>
                  </a:lnTo>
                  <a:lnTo>
                    <a:pt x="1145816" y="0"/>
                  </a:lnTo>
                  <a:lnTo>
                    <a:pt x="1155341" y="0"/>
                  </a:lnTo>
                  <a:lnTo>
                    <a:pt x="1164866" y="0"/>
                  </a:lnTo>
                </a:path>
              </a:pathLst>
            </a:custGeom>
            <a:ln w="1906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1720144" y="1520359"/>
              <a:ext cx="1165225" cy="1167130"/>
            </a:xfrm>
            <a:custGeom>
              <a:avLst/>
              <a:gdLst/>
              <a:ahLst/>
              <a:cxnLst/>
              <a:rect l="l" t="t" r="r" b="b"/>
              <a:pathLst>
                <a:path w="1165225" h="1167130">
                  <a:moveTo>
                    <a:pt x="0" y="525889"/>
                  </a:moveTo>
                  <a:lnTo>
                    <a:pt x="0" y="525889"/>
                  </a:lnTo>
                  <a:lnTo>
                    <a:pt x="124112" y="525889"/>
                  </a:lnTo>
                  <a:lnTo>
                    <a:pt x="124112" y="248744"/>
                  </a:lnTo>
                  <a:lnTo>
                    <a:pt x="267275" y="248744"/>
                  </a:lnTo>
                  <a:lnTo>
                    <a:pt x="267275" y="0"/>
                  </a:lnTo>
                  <a:lnTo>
                    <a:pt x="410628" y="0"/>
                  </a:lnTo>
                  <a:lnTo>
                    <a:pt x="420153" y="172215"/>
                  </a:lnTo>
                  <a:lnTo>
                    <a:pt x="563316" y="172215"/>
                  </a:lnTo>
                  <a:lnTo>
                    <a:pt x="563316" y="497298"/>
                  </a:lnTo>
                  <a:lnTo>
                    <a:pt x="706384" y="497298"/>
                  </a:lnTo>
                  <a:lnTo>
                    <a:pt x="706384" y="745852"/>
                  </a:lnTo>
                  <a:lnTo>
                    <a:pt x="849832" y="745852"/>
                  </a:lnTo>
                  <a:lnTo>
                    <a:pt x="849832" y="1166716"/>
                  </a:lnTo>
                  <a:lnTo>
                    <a:pt x="1155113" y="1166716"/>
                  </a:lnTo>
                  <a:lnTo>
                    <a:pt x="1164924" y="1166716"/>
                  </a:lnTo>
                </a:path>
              </a:pathLst>
            </a:custGeom>
            <a:ln w="1905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2885068" y="2687076"/>
              <a:ext cx="1127125" cy="621665"/>
            </a:xfrm>
            <a:custGeom>
              <a:avLst/>
              <a:gdLst/>
              <a:ahLst/>
              <a:cxnLst/>
              <a:rect l="l" t="t" r="r" b="b"/>
              <a:pathLst>
                <a:path w="1127125" h="621664">
                  <a:moveTo>
                    <a:pt x="0" y="0"/>
                  </a:moveTo>
                  <a:lnTo>
                    <a:pt x="0" y="0"/>
                  </a:lnTo>
                  <a:lnTo>
                    <a:pt x="114492" y="0"/>
                  </a:lnTo>
                  <a:lnTo>
                    <a:pt x="114492" y="391977"/>
                  </a:lnTo>
                  <a:lnTo>
                    <a:pt x="257654" y="391977"/>
                  </a:lnTo>
                  <a:lnTo>
                    <a:pt x="257654" y="621461"/>
                  </a:lnTo>
                  <a:lnTo>
                    <a:pt x="400817" y="621461"/>
                  </a:lnTo>
                  <a:lnTo>
                    <a:pt x="400817" y="0"/>
                  </a:lnTo>
                  <a:lnTo>
                    <a:pt x="830496" y="0"/>
                  </a:lnTo>
                  <a:lnTo>
                    <a:pt x="830496" y="152963"/>
                  </a:lnTo>
                  <a:lnTo>
                    <a:pt x="973564" y="152963"/>
                  </a:lnTo>
                  <a:lnTo>
                    <a:pt x="983089" y="239023"/>
                  </a:lnTo>
                  <a:lnTo>
                    <a:pt x="1117012" y="239023"/>
                  </a:lnTo>
                  <a:lnTo>
                    <a:pt x="1126537" y="239023"/>
                  </a:lnTo>
                </a:path>
              </a:pathLst>
            </a:custGeom>
            <a:ln w="19062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555277" y="2438522"/>
              <a:ext cx="1165225" cy="277495"/>
            </a:xfrm>
            <a:custGeom>
              <a:avLst/>
              <a:gdLst/>
              <a:ahLst/>
              <a:cxnLst/>
              <a:rect l="l" t="t" r="r" b="b"/>
              <a:pathLst>
                <a:path w="1165225" h="277494">
                  <a:moveTo>
                    <a:pt x="0" y="229493"/>
                  </a:moveTo>
                  <a:lnTo>
                    <a:pt x="0" y="229493"/>
                  </a:lnTo>
                  <a:lnTo>
                    <a:pt x="143372" y="229493"/>
                  </a:lnTo>
                  <a:lnTo>
                    <a:pt x="143372" y="248553"/>
                  </a:lnTo>
                  <a:lnTo>
                    <a:pt x="420096" y="248553"/>
                  </a:lnTo>
                  <a:lnTo>
                    <a:pt x="429621" y="239023"/>
                  </a:lnTo>
                  <a:lnTo>
                    <a:pt x="716137" y="239023"/>
                  </a:lnTo>
                  <a:lnTo>
                    <a:pt x="716137" y="277145"/>
                  </a:lnTo>
                  <a:lnTo>
                    <a:pt x="859300" y="277145"/>
                  </a:lnTo>
                  <a:lnTo>
                    <a:pt x="859300" y="248553"/>
                  </a:lnTo>
                  <a:lnTo>
                    <a:pt x="1002463" y="248553"/>
                  </a:lnTo>
                  <a:lnTo>
                    <a:pt x="1002463" y="0"/>
                  </a:lnTo>
                  <a:lnTo>
                    <a:pt x="1145816" y="0"/>
                  </a:lnTo>
                  <a:lnTo>
                    <a:pt x="1145816" y="219962"/>
                  </a:lnTo>
                  <a:lnTo>
                    <a:pt x="1155341" y="219962"/>
                  </a:lnTo>
                  <a:lnTo>
                    <a:pt x="1164866" y="219962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1720144" y="2333211"/>
              <a:ext cx="1174750" cy="354330"/>
            </a:xfrm>
            <a:custGeom>
              <a:avLst/>
              <a:gdLst/>
              <a:ahLst/>
              <a:cxnLst/>
              <a:rect l="l" t="t" r="r" b="b"/>
              <a:pathLst>
                <a:path w="1174750" h="354330">
                  <a:moveTo>
                    <a:pt x="0" y="325273"/>
                  </a:moveTo>
                  <a:lnTo>
                    <a:pt x="0" y="325273"/>
                  </a:lnTo>
                  <a:lnTo>
                    <a:pt x="124112" y="325273"/>
                  </a:lnTo>
                  <a:lnTo>
                    <a:pt x="124112" y="353865"/>
                  </a:lnTo>
                  <a:lnTo>
                    <a:pt x="563316" y="353865"/>
                  </a:lnTo>
                  <a:lnTo>
                    <a:pt x="563316" y="38312"/>
                  </a:lnTo>
                  <a:lnTo>
                    <a:pt x="696858" y="38312"/>
                  </a:lnTo>
                  <a:lnTo>
                    <a:pt x="706384" y="47842"/>
                  </a:lnTo>
                  <a:lnTo>
                    <a:pt x="992900" y="47842"/>
                  </a:lnTo>
                  <a:lnTo>
                    <a:pt x="992900" y="0"/>
                  </a:lnTo>
                  <a:lnTo>
                    <a:pt x="1136062" y="0"/>
                  </a:lnTo>
                  <a:lnTo>
                    <a:pt x="1136062" y="267805"/>
                  </a:lnTo>
                  <a:lnTo>
                    <a:pt x="1145588" y="267805"/>
                  </a:lnTo>
                  <a:lnTo>
                    <a:pt x="1155113" y="267805"/>
                  </a:lnTo>
                  <a:lnTo>
                    <a:pt x="1164924" y="267805"/>
                  </a:lnTo>
                  <a:lnTo>
                    <a:pt x="1174449" y="267805"/>
                  </a:lnTo>
                </a:path>
              </a:pathLst>
            </a:custGeom>
            <a:ln w="1906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2894593" y="2601016"/>
              <a:ext cx="1117600" cy="574040"/>
            </a:xfrm>
            <a:custGeom>
              <a:avLst/>
              <a:gdLst/>
              <a:ahLst/>
              <a:cxnLst/>
              <a:rect l="l" t="t" r="r" b="b"/>
              <a:pathLst>
                <a:path w="1117600" h="574039">
                  <a:moveTo>
                    <a:pt x="0" y="0"/>
                  </a:moveTo>
                  <a:lnTo>
                    <a:pt x="0" y="0"/>
                  </a:lnTo>
                  <a:lnTo>
                    <a:pt x="104966" y="0"/>
                  </a:lnTo>
                  <a:lnTo>
                    <a:pt x="104966" y="114651"/>
                  </a:lnTo>
                  <a:lnTo>
                    <a:pt x="248129" y="114651"/>
                  </a:lnTo>
                  <a:lnTo>
                    <a:pt x="248129" y="143433"/>
                  </a:lnTo>
                  <a:lnTo>
                    <a:pt x="391292" y="143433"/>
                  </a:lnTo>
                  <a:lnTo>
                    <a:pt x="391292" y="573827"/>
                  </a:lnTo>
                  <a:lnTo>
                    <a:pt x="524930" y="573827"/>
                  </a:lnTo>
                  <a:lnTo>
                    <a:pt x="534455" y="564059"/>
                  </a:lnTo>
                  <a:lnTo>
                    <a:pt x="677808" y="564059"/>
                  </a:lnTo>
                  <a:lnTo>
                    <a:pt x="677808" y="420835"/>
                  </a:lnTo>
                  <a:lnTo>
                    <a:pt x="820971" y="420835"/>
                  </a:lnTo>
                  <a:lnTo>
                    <a:pt x="820971" y="86059"/>
                  </a:lnTo>
                  <a:lnTo>
                    <a:pt x="1107487" y="86059"/>
                  </a:lnTo>
                  <a:lnTo>
                    <a:pt x="1117012" y="86059"/>
                  </a:lnTo>
                </a:path>
              </a:pathLst>
            </a:custGeom>
            <a:ln w="1906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555277" y="2476644"/>
              <a:ext cx="1203325" cy="210820"/>
            </a:xfrm>
            <a:custGeom>
              <a:avLst/>
              <a:gdLst/>
              <a:ahLst/>
              <a:cxnLst/>
              <a:rect l="l" t="t" r="r" b="b"/>
              <a:pathLst>
                <a:path w="1203325" h="210819">
                  <a:moveTo>
                    <a:pt x="0" y="210432"/>
                  </a:moveTo>
                  <a:lnTo>
                    <a:pt x="0" y="210432"/>
                  </a:lnTo>
                  <a:lnTo>
                    <a:pt x="859300" y="210432"/>
                  </a:lnTo>
                  <a:lnTo>
                    <a:pt x="859300" y="0"/>
                  </a:lnTo>
                  <a:lnTo>
                    <a:pt x="1193442" y="0"/>
                  </a:lnTo>
                  <a:lnTo>
                    <a:pt x="1202967" y="0"/>
                  </a:lnTo>
                </a:path>
              </a:pathLst>
            </a:custGeom>
            <a:ln w="1906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1758245" y="2256681"/>
              <a:ext cx="1193800" cy="430530"/>
            </a:xfrm>
            <a:custGeom>
              <a:avLst/>
              <a:gdLst/>
              <a:ahLst/>
              <a:cxnLst/>
              <a:rect l="l" t="t" r="r" b="b"/>
              <a:pathLst>
                <a:path w="1193800" h="430530">
                  <a:moveTo>
                    <a:pt x="0" y="219962"/>
                  </a:moveTo>
                  <a:lnTo>
                    <a:pt x="0" y="219962"/>
                  </a:lnTo>
                  <a:lnTo>
                    <a:pt x="229174" y="219962"/>
                  </a:lnTo>
                  <a:lnTo>
                    <a:pt x="229174" y="430394"/>
                  </a:lnTo>
                  <a:lnTo>
                    <a:pt x="372528" y="430394"/>
                  </a:lnTo>
                  <a:lnTo>
                    <a:pt x="382053" y="0"/>
                  </a:lnTo>
                  <a:lnTo>
                    <a:pt x="954799" y="0"/>
                  </a:lnTo>
                  <a:lnTo>
                    <a:pt x="954799" y="430394"/>
                  </a:lnTo>
                  <a:lnTo>
                    <a:pt x="1183974" y="430394"/>
                  </a:lnTo>
                  <a:lnTo>
                    <a:pt x="1193499" y="430394"/>
                  </a:lnTo>
                </a:path>
              </a:pathLst>
            </a:custGeom>
            <a:ln w="19063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2951744" y="2687076"/>
              <a:ext cx="1060450" cy="267970"/>
            </a:xfrm>
            <a:custGeom>
              <a:avLst/>
              <a:gdLst/>
              <a:ahLst/>
              <a:cxnLst/>
              <a:rect l="l" t="t" r="r" b="b"/>
              <a:pathLst>
                <a:path w="1060450" h="267969">
                  <a:moveTo>
                    <a:pt x="0" y="0"/>
                  </a:moveTo>
                  <a:lnTo>
                    <a:pt x="0" y="0"/>
                  </a:lnTo>
                  <a:lnTo>
                    <a:pt x="334141" y="0"/>
                  </a:lnTo>
                  <a:lnTo>
                    <a:pt x="334141" y="267814"/>
                  </a:lnTo>
                  <a:lnTo>
                    <a:pt x="763820" y="267814"/>
                  </a:lnTo>
                  <a:lnTo>
                    <a:pt x="763820" y="0"/>
                  </a:lnTo>
                  <a:lnTo>
                    <a:pt x="1050336" y="0"/>
                  </a:lnTo>
                  <a:lnTo>
                    <a:pt x="1059861" y="0"/>
                  </a:lnTo>
                </a:path>
              </a:pathLst>
            </a:custGeom>
            <a:ln w="1906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555277" y="1807226"/>
              <a:ext cx="1155700" cy="1157605"/>
            </a:xfrm>
            <a:custGeom>
              <a:avLst/>
              <a:gdLst/>
              <a:ahLst/>
              <a:cxnLst/>
              <a:rect l="l" t="t" r="r" b="b"/>
              <a:pathLst>
                <a:path w="1155700" h="1157605">
                  <a:moveTo>
                    <a:pt x="0" y="1109343"/>
                  </a:moveTo>
                  <a:lnTo>
                    <a:pt x="0" y="1109343"/>
                  </a:lnTo>
                  <a:lnTo>
                    <a:pt x="133837" y="1109343"/>
                  </a:lnTo>
                  <a:lnTo>
                    <a:pt x="143372" y="1118873"/>
                  </a:lnTo>
                  <a:lnTo>
                    <a:pt x="286506" y="1118873"/>
                  </a:lnTo>
                  <a:lnTo>
                    <a:pt x="286506" y="1157195"/>
                  </a:lnTo>
                  <a:lnTo>
                    <a:pt x="429621" y="1157195"/>
                  </a:lnTo>
                  <a:lnTo>
                    <a:pt x="429621" y="1099812"/>
                  </a:lnTo>
                  <a:lnTo>
                    <a:pt x="563259" y="1099812"/>
                  </a:lnTo>
                  <a:lnTo>
                    <a:pt x="573070" y="1090282"/>
                  </a:lnTo>
                  <a:lnTo>
                    <a:pt x="716137" y="1090282"/>
                  </a:lnTo>
                  <a:lnTo>
                    <a:pt x="716137" y="1109343"/>
                  </a:lnTo>
                  <a:lnTo>
                    <a:pt x="859300" y="1109343"/>
                  </a:lnTo>
                  <a:lnTo>
                    <a:pt x="859300" y="669418"/>
                  </a:lnTo>
                  <a:lnTo>
                    <a:pt x="1002463" y="669418"/>
                  </a:lnTo>
                  <a:lnTo>
                    <a:pt x="1002463" y="420864"/>
                  </a:lnTo>
                  <a:lnTo>
                    <a:pt x="1145816" y="420864"/>
                  </a:lnTo>
                  <a:lnTo>
                    <a:pt x="1145816" y="0"/>
                  </a:lnTo>
                  <a:lnTo>
                    <a:pt x="1155341" y="0"/>
                  </a:lnTo>
                </a:path>
              </a:pathLst>
            </a:custGeom>
            <a:ln w="190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1710619" y="1262275"/>
              <a:ext cx="1155700" cy="1339215"/>
            </a:xfrm>
            <a:custGeom>
              <a:avLst/>
              <a:gdLst/>
              <a:ahLst/>
              <a:cxnLst/>
              <a:rect l="l" t="t" r="r" b="b"/>
              <a:pathLst>
                <a:path w="1155700" h="1339214">
                  <a:moveTo>
                    <a:pt x="0" y="544950"/>
                  </a:moveTo>
                  <a:lnTo>
                    <a:pt x="0" y="544950"/>
                  </a:lnTo>
                  <a:lnTo>
                    <a:pt x="133637" y="544950"/>
                  </a:lnTo>
                  <a:lnTo>
                    <a:pt x="133637" y="286866"/>
                  </a:lnTo>
                  <a:lnTo>
                    <a:pt x="276800" y="286866"/>
                  </a:lnTo>
                  <a:lnTo>
                    <a:pt x="276800" y="38121"/>
                  </a:lnTo>
                  <a:lnTo>
                    <a:pt x="420153" y="38121"/>
                  </a:lnTo>
                  <a:lnTo>
                    <a:pt x="429678" y="0"/>
                  </a:lnTo>
                  <a:lnTo>
                    <a:pt x="563316" y="0"/>
                  </a:lnTo>
                  <a:lnTo>
                    <a:pt x="572841" y="9530"/>
                  </a:lnTo>
                  <a:lnTo>
                    <a:pt x="715909" y="9530"/>
                  </a:lnTo>
                  <a:lnTo>
                    <a:pt x="715909" y="95495"/>
                  </a:lnTo>
                  <a:lnTo>
                    <a:pt x="859357" y="95495"/>
                  </a:lnTo>
                  <a:lnTo>
                    <a:pt x="859357" y="688383"/>
                  </a:lnTo>
                  <a:lnTo>
                    <a:pt x="1002425" y="688383"/>
                  </a:lnTo>
                  <a:lnTo>
                    <a:pt x="1002425" y="1070935"/>
                  </a:lnTo>
                  <a:lnTo>
                    <a:pt x="1145588" y="1070935"/>
                  </a:lnTo>
                  <a:lnTo>
                    <a:pt x="1145588" y="1338741"/>
                  </a:lnTo>
                  <a:lnTo>
                    <a:pt x="1155113" y="1338741"/>
                  </a:lnTo>
                </a:path>
              </a:pathLst>
            </a:custGeom>
            <a:ln w="190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2865732" y="2601016"/>
              <a:ext cx="1146175" cy="851535"/>
            </a:xfrm>
            <a:custGeom>
              <a:avLst/>
              <a:gdLst/>
              <a:ahLst/>
              <a:cxnLst/>
              <a:rect l="l" t="t" r="r" b="b"/>
              <a:pathLst>
                <a:path w="1146175" h="851535">
                  <a:moveTo>
                    <a:pt x="0" y="0"/>
                  </a:moveTo>
                  <a:lnTo>
                    <a:pt x="0" y="0"/>
                  </a:lnTo>
                  <a:lnTo>
                    <a:pt x="133828" y="0"/>
                  </a:lnTo>
                  <a:lnTo>
                    <a:pt x="133828" y="506866"/>
                  </a:lnTo>
                  <a:lnTo>
                    <a:pt x="276990" y="506866"/>
                  </a:lnTo>
                  <a:lnTo>
                    <a:pt x="276990" y="764951"/>
                  </a:lnTo>
                  <a:lnTo>
                    <a:pt x="420153" y="764951"/>
                  </a:lnTo>
                  <a:lnTo>
                    <a:pt x="420153" y="850973"/>
                  </a:lnTo>
                  <a:lnTo>
                    <a:pt x="553791" y="850973"/>
                  </a:lnTo>
                  <a:lnTo>
                    <a:pt x="563316" y="841442"/>
                  </a:lnTo>
                  <a:lnTo>
                    <a:pt x="706669" y="841442"/>
                  </a:lnTo>
                  <a:lnTo>
                    <a:pt x="706669" y="697990"/>
                  </a:lnTo>
                  <a:lnTo>
                    <a:pt x="849832" y="697990"/>
                  </a:lnTo>
                  <a:lnTo>
                    <a:pt x="849832" y="219962"/>
                  </a:lnTo>
                  <a:lnTo>
                    <a:pt x="992900" y="219962"/>
                  </a:lnTo>
                  <a:lnTo>
                    <a:pt x="1002425" y="267614"/>
                  </a:lnTo>
                  <a:lnTo>
                    <a:pt x="1136348" y="267614"/>
                  </a:lnTo>
                  <a:lnTo>
                    <a:pt x="1145873" y="267614"/>
                  </a:lnTo>
                </a:path>
              </a:pathLst>
            </a:custGeom>
            <a:ln w="19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555277" y="2046249"/>
              <a:ext cx="1155700" cy="918210"/>
            </a:xfrm>
            <a:custGeom>
              <a:avLst/>
              <a:gdLst/>
              <a:ahLst/>
              <a:cxnLst/>
              <a:rect l="l" t="t" r="r" b="b"/>
              <a:pathLst>
                <a:path w="1155700" h="918210">
                  <a:moveTo>
                    <a:pt x="0" y="889380"/>
                  </a:moveTo>
                  <a:lnTo>
                    <a:pt x="0" y="889380"/>
                  </a:lnTo>
                  <a:lnTo>
                    <a:pt x="133837" y="889380"/>
                  </a:lnTo>
                  <a:lnTo>
                    <a:pt x="143372" y="879850"/>
                  </a:lnTo>
                  <a:lnTo>
                    <a:pt x="286506" y="879850"/>
                  </a:lnTo>
                  <a:lnTo>
                    <a:pt x="286506" y="918172"/>
                  </a:lnTo>
                  <a:lnTo>
                    <a:pt x="429621" y="918172"/>
                  </a:lnTo>
                  <a:lnTo>
                    <a:pt x="429621" y="870319"/>
                  </a:lnTo>
                  <a:lnTo>
                    <a:pt x="563259" y="870319"/>
                  </a:lnTo>
                  <a:lnTo>
                    <a:pt x="573070" y="860789"/>
                  </a:lnTo>
                  <a:lnTo>
                    <a:pt x="716137" y="860789"/>
                  </a:lnTo>
                  <a:lnTo>
                    <a:pt x="716137" y="755668"/>
                  </a:lnTo>
                  <a:lnTo>
                    <a:pt x="859300" y="755668"/>
                  </a:lnTo>
                  <a:lnTo>
                    <a:pt x="859300" y="545236"/>
                  </a:lnTo>
                  <a:lnTo>
                    <a:pt x="1002463" y="545236"/>
                  </a:lnTo>
                  <a:lnTo>
                    <a:pt x="1002463" y="382742"/>
                  </a:lnTo>
                  <a:lnTo>
                    <a:pt x="1145816" y="382742"/>
                  </a:lnTo>
                  <a:lnTo>
                    <a:pt x="1145816" y="0"/>
                  </a:lnTo>
                  <a:lnTo>
                    <a:pt x="1155341" y="0"/>
                  </a:lnTo>
                </a:path>
              </a:pathLst>
            </a:custGeom>
            <a:ln w="1906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1710619" y="1376831"/>
              <a:ext cx="1155700" cy="1176655"/>
            </a:xfrm>
            <a:custGeom>
              <a:avLst/>
              <a:gdLst/>
              <a:ahLst/>
              <a:cxnLst/>
              <a:rect l="l" t="t" r="r" b="b"/>
              <a:pathLst>
                <a:path w="1155700" h="1176655">
                  <a:moveTo>
                    <a:pt x="0" y="669418"/>
                  </a:moveTo>
                  <a:lnTo>
                    <a:pt x="0" y="669418"/>
                  </a:lnTo>
                  <a:lnTo>
                    <a:pt x="133637" y="669418"/>
                  </a:lnTo>
                  <a:lnTo>
                    <a:pt x="133637" y="392272"/>
                  </a:lnTo>
                  <a:lnTo>
                    <a:pt x="276800" y="392272"/>
                  </a:lnTo>
                  <a:lnTo>
                    <a:pt x="276800" y="143528"/>
                  </a:lnTo>
                  <a:lnTo>
                    <a:pt x="420153" y="143528"/>
                  </a:lnTo>
                  <a:lnTo>
                    <a:pt x="429678" y="0"/>
                  </a:lnTo>
                  <a:lnTo>
                    <a:pt x="563316" y="0"/>
                  </a:lnTo>
                  <a:lnTo>
                    <a:pt x="572841" y="9530"/>
                  </a:lnTo>
                  <a:lnTo>
                    <a:pt x="715909" y="9530"/>
                  </a:lnTo>
                  <a:lnTo>
                    <a:pt x="715909" y="133998"/>
                  </a:lnTo>
                  <a:lnTo>
                    <a:pt x="859357" y="133998"/>
                  </a:lnTo>
                  <a:lnTo>
                    <a:pt x="859357" y="506924"/>
                  </a:lnTo>
                  <a:lnTo>
                    <a:pt x="1002425" y="506924"/>
                  </a:lnTo>
                  <a:lnTo>
                    <a:pt x="1002425" y="793790"/>
                  </a:lnTo>
                  <a:lnTo>
                    <a:pt x="1145588" y="793790"/>
                  </a:lnTo>
                  <a:lnTo>
                    <a:pt x="1145588" y="1176247"/>
                  </a:lnTo>
                  <a:lnTo>
                    <a:pt x="1155113" y="1176247"/>
                  </a:lnTo>
                </a:path>
              </a:pathLst>
            </a:custGeom>
            <a:ln w="1905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2865732" y="2553078"/>
              <a:ext cx="1146175" cy="889635"/>
            </a:xfrm>
            <a:custGeom>
              <a:avLst/>
              <a:gdLst/>
              <a:ahLst/>
              <a:cxnLst/>
              <a:rect l="l" t="t" r="r" b="b"/>
              <a:pathLst>
                <a:path w="1146175" h="889635">
                  <a:moveTo>
                    <a:pt x="0" y="0"/>
                  </a:moveTo>
                  <a:lnTo>
                    <a:pt x="0" y="0"/>
                  </a:lnTo>
                  <a:lnTo>
                    <a:pt x="133828" y="0"/>
                  </a:lnTo>
                  <a:lnTo>
                    <a:pt x="133828" y="525975"/>
                  </a:lnTo>
                  <a:lnTo>
                    <a:pt x="276990" y="525975"/>
                  </a:lnTo>
                  <a:lnTo>
                    <a:pt x="276990" y="755459"/>
                  </a:lnTo>
                  <a:lnTo>
                    <a:pt x="420153" y="755459"/>
                  </a:lnTo>
                  <a:lnTo>
                    <a:pt x="420153" y="784288"/>
                  </a:lnTo>
                  <a:lnTo>
                    <a:pt x="563316" y="784288"/>
                  </a:lnTo>
                  <a:lnTo>
                    <a:pt x="563316" y="889380"/>
                  </a:lnTo>
                  <a:lnTo>
                    <a:pt x="706669" y="889380"/>
                  </a:lnTo>
                  <a:lnTo>
                    <a:pt x="706669" y="784288"/>
                  </a:lnTo>
                  <a:lnTo>
                    <a:pt x="849832" y="784288"/>
                  </a:lnTo>
                  <a:lnTo>
                    <a:pt x="849832" y="286961"/>
                  </a:lnTo>
                  <a:lnTo>
                    <a:pt x="992900" y="286961"/>
                  </a:lnTo>
                  <a:lnTo>
                    <a:pt x="1002425" y="373021"/>
                  </a:lnTo>
                  <a:lnTo>
                    <a:pt x="1136348" y="373021"/>
                  </a:lnTo>
                  <a:lnTo>
                    <a:pt x="1145873" y="373021"/>
                  </a:lnTo>
                </a:path>
              </a:pathLst>
            </a:custGeom>
            <a:ln w="1906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 descr=""/>
            <p:cNvSpPr/>
            <p:nvPr/>
          </p:nvSpPr>
          <p:spPr>
            <a:xfrm>
              <a:off x="584091" y="2668015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 h="0">
                  <a:moveTo>
                    <a:pt x="0" y="0"/>
                  </a:moveTo>
                  <a:lnTo>
                    <a:pt x="76210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665064" y="26727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534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 descr=""/>
            <p:cNvSpPr/>
            <p:nvPr/>
          </p:nvSpPr>
          <p:spPr>
            <a:xfrm>
              <a:off x="622201" y="2629607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529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626963" y="27109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727225" y="2687076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 h="0">
                  <a:moveTo>
                    <a:pt x="0" y="0"/>
                  </a:moveTo>
                  <a:lnTo>
                    <a:pt x="76448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808446" y="269184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765335" y="2648668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720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770098" y="273015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534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870369" y="2687076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 h="0">
                  <a:moveTo>
                    <a:pt x="0" y="0"/>
                  </a:moveTo>
                  <a:lnTo>
                    <a:pt x="76429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951561" y="269184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908707" y="2648668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720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 descr=""/>
            <p:cNvSpPr/>
            <p:nvPr/>
          </p:nvSpPr>
          <p:spPr>
            <a:xfrm>
              <a:off x="913470" y="27301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1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 descr=""/>
            <p:cNvSpPr/>
            <p:nvPr/>
          </p:nvSpPr>
          <p:spPr>
            <a:xfrm>
              <a:off x="1013760" y="2677545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 h="0">
                  <a:moveTo>
                    <a:pt x="0" y="0"/>
                  </a:moveTo>
                  <a:lnTo>
                    <a:pt x="76201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1094724" y="26823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1051861" y="2639138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529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 descr=""/>
            <p:cNvSpPr/>
            <p:nvPr/>
          </p:nvSpPr>
          <p:spPr>
            <a:xfrm>
              <a:off x="1056623" y="272043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1156923" y="2677545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 h="0">
                  <a:moveTo>
                    <a:pt x="0" y="0"/>
                  </a:moveTo>
                  <a:lnTo>
                    <a:pt x="76391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 descr=""/>
            <p:cNvSpPr/>
            <p:nvPr/>
          </p:nvSpPr>
          <p:spPr>
            <a:xfrm>
              <a:off x="1238077" y="26823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 descr=""/>
            <p:cNvSpPr/>
            <p:nvPr/>
          </p:nvSpPr>
          <p:spPr>
            <a:xfrm>
              <a:off x="1195024" y="2639138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529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1199786" y="272043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 descr=""/>
            <p:cNvSpPr/>
            <p:nvPr/>
          </p:nvSpPr>
          <p:spPr>
            <a:xfrm>
              <a:off x="1299990" y="2715667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 h="0">
                  <a:moveTo>
                    <a:pt x="0" y="0"/>
                  </a:moveTo>
                  <a:lnTo>
                    <a:pt x="76486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1381240" y="272043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1338091" y="2677545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434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1342854" y="275874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810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 descr=""/>
            <p:cNvSpPr/>
            <p:nvPr/>
          </p:nvSpPr>
          <p:spPr>
            <a:xfrm>
              <a:off x="1452964" y="2687076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 h="0">
                  <a:moveTo>
                    <a:pt x="0" y="0"/>
                  </a:moveTo>
                  <a:lnTo>
                    <a:pt x="76201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1533928" y="269184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 descr=""/>
            <p:cNvSpPr/>
            <p:nvPr/>
          </p:nvSpPr>
          <p:spPr>
            <a:xfrm>
              <a:off x="1491065" y="2648668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720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1495827" y="27301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1596032" y="2438522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 h="0">
                  <a:moveTo>
                    <a:pt x="0" y="0"/>
                  </a:moveTo>
                  <a:lnTo>
                    <a:pt x="76486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 descr=""/>
            <p:cNvSpPr/>
            <p:nvPr/>
          </p:nvSpPr>
          <p:spPr>
            <a:xfrm>
              <a:off x="1677281" y="24432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1634132" y="2400114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529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 descr=""/>
            <p:cNvSpPr/>
            <p:nvPr/>
          </p:nvSpPr>
          <p:spPr>
            <a:xfrm>
              <a:off x="1638895" y="248140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 descr=""/>
            <p:cNvSpPr/>
            <p:nvPr/>
          </p:nvSpPr>
          <p:spPr>
            <a:xfrm>
              <a:off x="1739195" y="2658485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 h="0">
                  <a:moveTo>
                    <a:pt x="0" y="0"/>
                  </a:moveTo>
                  <a:lnTo>
                    <a:pt x="76486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 descr=""/>
            <p:cNvSpPr/>
            <p:nvPr/>
          </p:nvSpPr>
          <p:spPr>
            <a:xfrm>
              <a:off x="1820444" y="26632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 descr=""/>
            <p:cNvSpPr/>
            <p:nvPr/>
          </p:nvSpPr>
          <p:spPr>
            <a:xfrm>
              <a:off x="1777295" y="2620077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529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 descr=""/>
            <p:cNvSpPr/>
            <p:nvPr/>
          </p:nvSpPr>
          <p:spPr>
            <a:xfrm>
              <a:off x="1782058" y="270137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9810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 descr=""/>
            <p:cNvSpPr/>
            <p:nvPr/>
          </p:nvSpPr>
          <p:spPr>
            <a:xfrm>
              <a:off x="1882357" y="2687076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 h="0">
                  <a:moveTo>
                    <a:pt x="0" y="0"/>
                  </a:moveTo>
                  <a:lnTo>
                    <a:pt x="76391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 descr=""/>
            <p:cNvSpPr/>
            <p:nvPr/>
          </p:nvSpPr>
          <p:spPr>
            <a:xfrm>
              <a:off x="1963607" y="269184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 descr=""/>
            <p:cNvSpPr/>
            <p:nvPr/>
          </p:nvSpPr>
          <p:spPr>
            <a:xfrm>
              <a:off x="1920648" y="2648668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720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 descr=""/>
            <p:cNvSpPr/>
            <p:nvPr/>
          </p:nvSpPr>
          <p:spPr>
            <a:xfrm>
              <a:off x="1925411" y="27301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 descr=""/>
            <p:cNvSpPr/>
            <p:nvPr/>
          </p:nvSpPr>
          <p:spPr>
            <a:xfrm>
              <a:off x="2025711" y="2687076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 h="0">
                  <a:moveTo>
                    <a:pt x="0" y="0"/>
                  </a:moveTo>
                  <a:lnTo>
                    <a:pt x="76201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 descr=""/>
            <p:cNvSpPr/>
            <p:nvPr/>
          </p:nvSpPr>
          <p:spPr>
            <a:xfrm>
              <a:off x="2106674" y="269184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 descr=""/>
            <p:cNvSpPr/>
            <p:nvPr/>
          </p:nvSpPr>
          <p:spPr>
            <a:xfrm>
              <a:off x="2063811" y="2648668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720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 descr=""/>
            <p:cNvSpPr/>
            <p:nvPr/>
          </p:nvSpPr>
          <p:spPr>
            <a:xfrm>
              <a:off x="2068574" y="27301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 descr=""/>
            <p:cNvSpPr/>
            <p:nvPr/>
          </p:nvSpPr>
          <p:spPr>
            <a:xfrm>
              <a:off x="2168873" y="2687076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 h="0">
                  <a:moveTo>
                    <a:pt x="0" y="0"/>
                  </a:moveTo>
                  <a:lnTo>
                    <a:pt x="76391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 descr=""/>
            <p:cNvSpPr/>
            <p:nvPr/>
          </p:nvSpPr>
          <p:spPr>
            <a:xfrm>
              <a:off x="2250027" y="269184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9620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 descr=""/>
            <p:cNvSpPr/>
            <p:nvPr/>
          </p:nvSpPr>
          <p:spPr>
            <a:xfrm>
              <a:off x="2206974" y="2648668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720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 descr=""/>
            <p:cNvSpPr/>
            <p:nvPr/>
          </p:nvSpPr>
          <p:spPr>
            <a:xfrm>
              <a:off x="2211736" y="27301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 descr=""/>
            <p:cNvSpPr/>
            <p:nvPr/>
          </p:nvSpPr>
          <p:spPr>
            <a:xfrm>
              <a:off x="2312036" y="2371523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 h="0">
                  <a:moveTo>
                    <a:pt x="0" y="0"/>
                  </a:moveTo>
                  <a:lnTo>
                    <a:pt x="76391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 descr=""/>
            <p:cNvSpPr/>
            <p:nvPr/>
          </p:nvSpPr>
          <p:spPr>
            <a:xfrm>
              <a:off x="2393190" y="237628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 descr=""/>
            <p:cNvSpPr/>
            <p:nvPr/>
          </p:nvSpPr>
          <p:spPr>
            <a:xfrm>
              <a:off x="2350327" y="2333211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434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 descr=""/>
            <p:cNvSpPr/>
            <p:nvPr/>
          </p:nvSpPr>
          <p:spPr>
            <a:xfrm>
              <a:off x="2355090" y="241441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 descr=""/>
            <p:cNvSpPr/>
            <p:nvPr/>
          </p:nvSpPr>
          <p:spPr>
            <a:xfrm>
              <a:off x="2455389" y="2381053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 h="0">
                  <a:moveTo>
                    <a:pt x="0" y="0"/>
                  </a:moveTo>
                  <a:lnTo>
                    <a:pt x="76201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 descr=""/>
            <p:cNvSpPr/>
            <p:nvPr/>
          </p:nvSpPr>
          <p:spPr>
            <a:xfrm>
              <a:off x="2536353" y="23858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 descr=""/>
            <p:cNvSpPr/>
            <p:nvPr/>
          </p:nvSpPr>
          <p:spPr>
            <a:xfrm>
              <a:off x="2493490" y="2342741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434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 descr=""/>
            <p:cNvSpPr/>
            <p:nvPr/>
          </p:nvSpPr>
          <p:spPr>
            <a:xfrm>
              <a:off x="2498253" y="242394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 descr=""/>
            <p:cNvSpPr/>
            <p:nvPr/>
          </p:nvSpPr>
          <p:spPr>
            <a:xfrm>
              <a:off x="2598552" y="2381053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 h="0">
                  <a:moveTo>
                    <a:pt x="0" y="0"/>
                  </a:moveTo>
                  <a:lnTo>
                    <a:pt x="76391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 descr=""/>
            <p:cNvSpPr/>
            <p:nvPr/>
          </p:nvSpPr>
          <p:spPr>
            <a:xfrm>
              <a:off x="2679706" y="23858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 descr=""/>
            <p:cNvSpPr/>
            <p:nvPr/>
          </p:nvSpPr>
          <p:spPr>
            <a:xfrm>
              <a:off x="2636653" y="2342741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434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 descr=""/>
            <p:cNvSpPr/>
            <p:nvPr/>
          </p:nvSpPr>
          <p:spPr>
            <a:xfrm>
              <a:off x="2641415" y="242394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 descr=""/>
            <p:cNvSpPr/>
            <p:nvPr/>
          </p:nvSpPr>
          <p:spPr>
            <a:xfrm>
              <a:off x="2741620" y="2333211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 h="0">
                  <a:moveTo>
                    <a:pt x="0" y="0"/>
                  </a:moveTo>
                  <a:lnTo>
                    <a:pt x="76486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 descr=""/>
            <p:cNvSpPr/>
            <p:nvPr/>
          </p:nvSpPr>
          <p:spPr>
            <a:xfrm>
              <a:off x="2822869" y="233797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 descr=""/>
            <p:cNvSpPr/>
            <p:nvPr/>
          </p:nvSpPr>
          <p:spPr>
            <a:xfrm>
              <a:off x="2780006" y="2294994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529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 descr=""/>
            <p:cNvSpPr/>
            <p:nvPr/>
          </p:nvSpPr>
          <p:spPr>
            <a:xfrm>
              <a:off x="2784769" y="237628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 descr=""/>
            <p:cNvSpPr/>
            <p:nvPr/>
          </p:nvSpPr>
          <p:spPr>
            <a:xfrm>
              <a:off x="2885068" y="2601016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 h="0">
                  <a:moveTo>
                    <a:pt x="0" y="0"/>
                  </a:moveTo>
                  <a:lnTo>
                    <a:pt x="76201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 descr=""/>
            <p:cNvSpPr/>
            <p:nvPr/>
          </p:nvSpPr>
          <p:spPr>
            <a:xfrm>
              <a:off x="2966032" y="260578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 descr=""/>
            <p:cNvSpPr/>
            <p:nvPr/>
          </p:nvSpPr>
          <p:spPr>
            <a:xfrm>
              <a:off x="2923169" y="2562608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529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 descr=""/>
            <p:cNvSpPr/>
            <p:nvPr/>
          </p:nvSpPr>
          <p:spPr>
            <a:xfrm>
              <a:off x="2927931" y="26439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7" name="object 197" descr=""/>
            <p:cNvSpPr/>
            <p:nvPr/>
          </p:nvSpPr>
          <p:spPr>
            <a:xfrm>
              <a:off x="3028136" y="2715667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 h="0">
                  <a:moveTo>
                    <a:pt x="0" y="0"/>
                  </a:moveTo>
                  <a:lnTo>
                    <a:pt x="76486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 descr=""/>
            <p:cNvSpPr/>
            <p:nvPr/>
          </p:nvSpPr>
          <p:spPr>
            <a:xfrm>
              <a:off x="3109385" y="272043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 descr=""/>
            <p:cNvSpPr/>
            <p:nvPr/>
          </p:nvSpPr>
          <p:spPr>
            <a:xfrm>
              <a:off x="3066236" y="2677545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434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 descr=""/>
            <p:cNvSpPr/>
            <p:nvPr/>
          </p:nvSpPr>
          <p:spPr>
            <a:xfrm>
              <a:off x="3070999" y="275874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 descr=""/>
            <p:cNvSpPr/>
            <p:nvPr/>
          </p:nvSpPr>
          <p:spPr>
            <a:xfrm>
              <a:off x="3180824" y="2744449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 h="0">
                  <a:moveTo>
                    <a:pt x="0" y="0"/>
                  </a:moveTo>
                  <a:lnTo>
                    <a:pt x="76486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 descr=""/>
            <p:cNvSpPr/>
            <p:nvPr/>
          </p:nvSpPr>
          <p:spPr>
            <a:xfrm>
              <a:off x="3262073" y="27492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 descr=""/>
            <p:cNvSpPr/>
            <p:nvPr/>
          </p:nvSpPr>
          <p:spPr>
            <a:xfrm>
              <a:off x="3219210" y="2706137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434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 descr=""/>
            <p:cNvSpPr/>
            <p:nvPr/>
          </p:nvSpPr>
          <p:spPr>
            <a:xfrm>
              <a:off x="3223973" y="278733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 descr=""/>
            <p:cNvSpPr/>
            <p:nvPr/>
          </p:nvSpPr>
          <p:spPr>
            <a:xfrm>
              <a:off x="3324177" y="3174844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 h="0">
                  <a:moveTo>
                    <a:pt x="0" y="0"/>
                  </a:moveTo>
                  <a:lnTo>
                    <a:pt x="76296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 descr=""/>
            <p:cNvSpPr/>
            <p:nvPr/>
          </p:nvSpPr>
          <p:spPr>
            <a:xfrm>
              <a:off x="3405236" y="317960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 descr=""/>
            <p:cNvSpPr/>
            <p:nvPr/>
          </p:nvSpPr>
          <p:spPr>
            <a:xfrm>
              <a:off x="3362278" y="3136484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491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 descr=""/>
            <p:cNvSpPr/>
            <p:nvPr/>
          </p:nvSpPr>
          <p:spPr>
            <a:xfrm>
              <a:off x="3367040" y="321774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 descr=""/>
            <p:cNvSpPr/>
            <p:nvPr/>
          </p:nvSpPr>
          <p:spPr>
            <a:xfrm>
              <a:off x="3467340" y="3165075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 h="0">
                  <a:moveTo>
                    <a:pt x="0" y="0"/>
                  </a:moveTo>
                  <a:lnTo>
                    <a:pt x="76201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 descr=""/>
            <p:cNvSpPr/>
            <p:nvPr/>
          </p:nvSpPr>
          <p:spPr>
            <a:xfrm>
              <a:off x="3548303" y="31698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9810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 descr=""/>
            <p:cNvSpPr/>
            <p:nvPr/>
          </p:nvSpPr>
          <p:spPr>
            <a:xfrm>
              <a:off x="3505440" y="3126944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500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 descr=""/>
            <p:cNvSpPr/>
            <p:nvPr/>
          </p:nvSpPr>
          <p:spPr>
            <a:xfrm>
              <a:off x="3510203" y="320821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 descr=""/>
            <p:cNvSpPr/>
            <p:nvPr/>
          </p:nvSpPr>
          <p:spPr>
            <a:xfrm>
              <a:off x="3610503" y="3021852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 h="0">
                  <a:moveTo>
                    <a:pt x="0" y="0"/>
                  </a:moveTo>
                  <a:lnTo>
                    <a:pt x="76391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 descr=""/>
            <p:cNvSpPr/>
            <p:nvPr/>
          </p:nvSpPr>
          <p:spPr>
            <a:xfrm>
              <a:off x="3691752" y="302661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 descr=""/>
            <p:cNvSpPr/>
            <p:nvPr/>
          </p:nvSpPr>
          <p:spPr>
            <a:xfrm>
              <a:off x="3648603" y="2983492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491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 descr=""/>
            <p:cNvSpPr/>
            <p:nvPr/>
          </p:nvSpPr>
          <p:spPr>
            <a:xfrm>
              <a:off x="3653366" y="30647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971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 descr=""/>
            <p:cNvSpPr/>
            <p:nvPr/>
          </p:nvSpPr>
          <p:spPr>
            <a:xfrm>
              <a:off x="3753665" y="2687076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 h="0">
                  <a:moveTo>
                    <a:pt x="0" y="0"/>
                  </a:moveTo>
                  <a:lnTo>
                    <a:pt x="76391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 descr=""/>
            <p:cNvSpPr/>
            <p:nvPr/>
          </p:nvSpPr>
          <p:spPr>
            <a:xfrm>
              <a:off x="3834820" y="269184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9" name="object 219" descr=""/>
            <p:cNvSpPr/>
            <p:nvPr/>
          </p:nvSpPr>
          <p:spPr>
            <a:xfrm>
              <a:off x="3791956" y="2648668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720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0" name="object 220" descr=""/>
            <p:cNvSpPr/>
            <p:nvPr/>
          </p:nvSpPr>
          <p:spPr>
            <a:xfrm>
              <a:off x="3796719" y="27301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1" name="object 221" descr=""/>
            <p:cNvSpPr/>
            <p:nvPr/>
          </p:nvSpPr>
          <p:spPr>
            <a:xfrm>
              <a:off x="3897019" y="2687076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 h="0">
                  <a:moveTo>
                    <a:pt x="0" y="0"/>
                  </a:moveTo>
                  <a:lnTo>
                    <a:pt x="76201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2" name="object 222" descr=""/>
            <p:cNvSpPr/>
            <p:nvPr/>
          </p:nvSpPr>
          <p:spPr>
            <a:xfrm>
              <a:off x="3977982" y="269184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 descr=""/>
            <p:cNvSpPr/>
            <p:nvPr/>
          </p:nvSpPr>
          <p:spPr>
            <a:xfrm>
              <a:off x="3935119" y="2648668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720"/>
                  </a:lnTo>
                </a:path>
              </a:pathLst>
            </a:custGeom>
            <a:ln w="19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 descr=""/>
            <p:cNvSpPr/>
            <p:nvPr/>
          </p:nvSpPr>
          <p:spPr>
            <a:xfrm>
              <a:off x="3939882" y="27301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5" name="object 225" descr=""/>
            <p:cNvSpPr/>
            <p:nvPr/>
          </p:nvSpPr>
          <p:spPr>
            <a:xfrm>
              <a:off x="603141" y="2648668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4" h="38735">
                  <a:moveTo>
                    <a:pt x="0" y="0"/>
                  </a:moveTo>
                  <a:lnTo>
                    <a:pt x="38110" y="38407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6" name="object 226" descr=""/>
            <p:cNvSpPr/>
            <p:nvPr/>
          </p:nvSpPr>
          <p:spPr>
            <a:xfrm>
              <a:off x="646014" y="269184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7" name="object 227" descr=""/>
            <p:cNvSpPr/>
            <p:nvPr/>
          </p:nvSpPr>
          <p:spPr>
            <a:xfrm>
              <a:off x="603141" y="2648668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4" h="38735">
                  <a:moveTo>
                    <a:pt x="38110" y="0"/>
                  </a:moveTo>
                  <a:lnTo>
                    <a:pt x="0" y="38407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8" name="object 228" descr=""/>
            <p:cNvSpPr/>
            <p:nvPr/>
          </p:nvSpPr>
          <p:spPr>
            <a:xfrm>
              <a:off x="607904" y="269184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9" name="object 229" descr=""/>
            <p:cNvSpPr/>
            <p:nvPr/>
          </p:nvSpPr>
          <p:spPr>
            <a:xfrm>
              <a:off x="746285" y="2668015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4" h="38735">
                  <a:moveTo>
                    <a:pt x="0" y="0"/>
                  </a:moveTo>
                  <a:lnTo>
                    <a:pt x="3811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 descr=""/>
            <p:cNvSpPr/>
            <p:nvPr/>
          </p:nvSpPr>
          <p:spPr>
            <a:xfrm>
              <a:off x="789157" y="271090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753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1" name="object 231" descr=""/>
            <p:cNvSpPr/>
            <p:nvPr/>
          </p:nvSpPr>
          <p:spPr>
            <a:xfrm>
              <a:off x="746285" y="2668015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4" h="38735">
                  <a:moveTo>
                    <a:pt x="38110" y="0"/>
                  </a:moveTo>
                  <a:lnTo>
                    <a:pt x="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 descr=""/>
            <p:cNvSpPr/>
            <p:nvPr/>
          </p:nvSpPr>
          <p:spPr>
            <a:xfrm>
              <a:off x="751047" y="27109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3" name="object 233" descr=""/>
            <p:cNvSpPr/>
            <p:nvPr/>
          </p:nvSpPr>
          <p:spPr>
            <a:xfrm>
              <a:off x="889419" y="2668015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4" h="38735">
                  <a:moveTo>
                    <a:pt x="0" y="0"/>
                  </a:moveTo>
                  <a:lnTo>
                    <a:pt x="38329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4" name="object 234" descr=""/>
            <p:cNvSpPr/>
            <p:nvPr/>
          </p:nvSpPr>
          <p:spPr>
            <a:xfrm>
              <a:off x="932511" y="27109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5" name="object 235" descr=""/>
            <p:cNvSpPr/>
            <p:nvPr/>
          </p:nvSpPr>
          <p:spPr>
            <a:xfrm>
              <a:off x="889419" y="2668015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4" h="38735">
                  <a:moveTo>
                    <a:pt x="38329" y="0"/>
                  </a:moveTo>
                  <a:lnTo>
                    <a:pt x="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6" name="object 236" descr=""/>
            <p:cNvSpPr/>
            <p:nvPr/>
          </p:nvSpPr>
          <p:spPr>
            <a:xfrm>
              <a:off x="894191" y="27109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7" name="object 237" descr=""/>
            <p:cNvSpPr/>
            <p:nvPr/>
          </p:nvSpPr>
          <p:spPr>
            <a:xfrm>
              <a:off x="1032810" y="2658485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0"/>
                  </a:moveTo>
                  <a:lnTo>
                    <a:pt x="3810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8" name="object 238" descr=""/>
            <p:cNvSpPr/>
            <p:nvPr/>
          </p:nvSpPr>
          <p:spPr>
            <a:xfrm>
              <a:off x="1075674" y="270137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9" name="object 239" descr=""/>
            <p:cNvSpPr/>
            <p:nvPr/>
          </p:nvSpPr>
          <p:spPr>
            <a:xfrm>
              <a:off x="1032810" y="2658485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38100" y="0"/>
                  </a:moveTo>
                  <a:lnTo>
                    <a:pt x="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0" name="object 240" descr=""/>
            <p:cNvSpPr/>
            <p:nvPr/>
          </p:nvSpPr>
          <p:spPr>
            <a:xfrm>
              <a:off x="1037573" y="270137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1" name="object 241" descr=""/>
            <p:cNvSpPr/>
            <p:nvPr/>
          </p:nvSpPr>
          <p:spPr>
            <a:xfrm>
              <a:off x="1175973" y="2658485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0"/>
                  </a:moveTo>
                  <a:lnTo>
                    <a:pt x="3810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2" name="object 242" descr=""/>
            <p:cNvSpPr/>
            <p:nvPr/>
          </p:nvSpPr>
          <p:spPr>
            <a:xfrm>
              <a:off x="1218836" y="270137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3" name="object 243" descr=""/>
            <p:cNvSpPr/>
            <p:nvPr/>
          </p:nvSpPr>
          <p:spPr>
            <a:xfrm>
              <a:off x="1175973" y="2658485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38100" y="0"/>
                  </a:moveTo>
                  <a:lnTo>
                    <a:pt x="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4" name="object 244" descr=""/>
            <p:cNvSpPr/>
            <p:nvPr/>
          </p:nvSpPr>
          <p:spPr>
            <a:xfrm>
              <a:off x="1180736" y="270137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5" name="object 245" descr=""/>
            <p:cNvSpPr/>
            <p:nvPr/>
          </p:nvSpPr>
          <p:spPr>
            <a:xfrm>
              <a:off x="1319041" y="2696606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4" h="38735">
                  <a:moveTo>
                    <a:pt x="0" y="0"/>
                  </a:moveTo>
                  <a:lnTo>
                    <a:pt x="38386" y="38312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6" name="object 246" descr=""/>
            <p:cNvSpPr/>
            <p:nvPr/>
          </p:nvSpPr>
          <p:spPr>
            <a:xfrm>
              <a:off x="1362190" y="273968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7" name="object 247" descr=""/>
            <p:cNvSpPr/>
            <p:nvPr/>
          </p:nvSpPr>
          <p:spPr>
            <a:xfrm>
              <a:off x="1319041" y="2696606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4" h="38735">
                  <a:moveTo>
                    <a:pt x="38386" y="0"/>
                  </a:moveTo>
                  <a:lnTo>
                    <a:pt x="0" y="38312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8" name="object 248" descr=""/>
            <p:cNvSpPr/>
            <p:nvPr/>
          </p:nvSpPr>
          <p:spPr>
            <a:xfrm>
              <a:off x="1323803" y="273968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 descr=""/>
            <p:cNvSpPr/>
            <p:nvPr/>
          </p:nvSpPr>
          <p:spPr>
            <a:xfrm>
              <a:off x="1472014" y="2668015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0"/>
                  </a:moveTo>
                  <a:lnTo>
                    <a:pt x="3810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 descr=""/>
            <p:cNvSpPr/>
            <p:nvPr/>
          </p:nvSpPr>
          <p:spPr>
            <a:xfrm>
              <a:off x="1514878" y="27109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1" name="object 251" descr=""/>
            <p:cNvSpPr/>
            <p:nvPr/>
          </p:nvSpPr>
          <p:spPr>
            <a:xfrm>
              <a:off x="1472014" y="2668015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38100" y="0"/>
                  </a:moveTo>
                  <a:lnTo>
                    <a:pt x="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2" name="object 252" descr=""/>
            <p:cNvSpPr/>
            <p:nvPr/>
          </p:nvSpPr>
          <p:spPr>
            <a:xfrm>
              <a:off x="1476777" y="27109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 descr=""/>
            <p:cNvSpPr/>
            <p:nvPr/>
          </p:nvSpPr>
          <p:spPr>
            <a:xfrm>
              <a:off x="1615082" y="2419175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0"/>
                  </a:moveTo>
                  <a:lnTo>
                    <a:pt x="38100" y="38407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4" name="object 254" descr=""/>
            <p:cNvSpPr/>
            <p:nvPr/>
          </p:nvSpPr>
          <p:spPr>
            <a:xfrm>
              <a:off x="1657945" y="24623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9620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5" name="object 255" descr=""/>
            <p:cNvSpPr/>
            <p:nvPr/>
          </p:nvSpPr>
          <p:spPr>
            <a:xfrm>
              <a:off x="1615082" y="2419175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38100" y="0"/>
                  </a:moveTo>
                  <a:lnTo>
                    <a:pt x="0" y="38407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6" name="object 256" descr=""/>
            <p:cNvSpPr/>
            <p:nvPr/>
          </p:nvSpPr>
          <p:spPr>
            <a:xfrm>
              <a:off x="1619845" y="246234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7" name="object 257" descr=""/>
            <p:cNvSpPr/>
            <p:nvPr/>
          </p:nvSpPr>
          <p:spPr>
            <a:xfrm>
              <a:off x="1758245" y="2639138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0"/>
                  </a:moveTo>
                  <a:lnTo>
                    <a:pt x="38386" y="38407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8" name="object 258" descr=""/>
            <p:cNvSpPr/>
            <p:nvPr/>
          </p:nvSpPr>
          <p:spPr>
            <a:xfrm>
              <a:off x="1801394" y="26823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9" name="object 259" descr=""/>
            <p:cNvSpPr/>
            <p:nvPr/>
          </p:nvSpPr>
          <p:spPr>
            <a:xfrm>
              <a:off x="1758245" y="2639138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38386" y="0"/>
                  </a:moveTo>
                  <a:lnTo>
                    <a:pt x="0" y="38407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0" name="object 260" descr=""/>
            <p:cNvSpPr/>
            <p:nvPr/>
          </p:nvSpPr>
          <p:spPr>
            <a:xfrm>
              <a:off x="1763007" y="268231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1" name="object 261" descr=""/>
            <p:cNvSpPr/>
            <p:nvPr/>
          </p:nvSpPr>
          <p:spPr>
            <a:xfrm>
              <a:off x="1901598" y="2668015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0"/>
                  </a:moveTo>
                  <a:lnTo>
                    <a:pt x="3810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2" name="object 262" descr=""/>
            <p:cNvSpPr/>
            <p:nvPr/>
          </p:nvSpPr>
          <p:spPr>
            <a:xfrm>
              <a:off x="1944461" y="27109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3" name="object 263" descr=""/>
            <p:cNvSpPr/>
            <p:nvPr/>
          </p:nvSpPr>
          <p:spPr>
            <a:xfrm>
              <a:off x="1901598" y="2668015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38100" y="0"/>
                  </a:moveTo>
                  <a:lnTo>
                    <a:pt x="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4" name="object 264" descr=""/>
            <p:cNvSpPr/>
            <p:nvPr/>
          </p:nvSpPr>
          <p:spPr>
            <a:xfrm>
              <a:off x="1906361" y="27109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5" name="object 265" descr=""/>
            <p:cNvSpPr/>
            <p:nvPr/>
          </p:nvSpPr>
          <p:spPr>
            <a:xfrm>
              <a:off x="2044761" y="2668015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0"/>
                  </a:moveTo>
                  <a:lnTo>
                    <a:pt x="3810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6" name="object 266" descr=""/>
            <p:cNvSpPr/>
            <p:nvPr/>
          </p:nvSpPr>
          <p:spPr>
            <a:xfrm>
              <a:off x="2087624" y="27109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7" name="object 267" descr=""/>
            <p:cNvSpPr/>
            <p:nvPr/>
          </p:nvSpPr>
          <p:spPr>
            <a:xfrm>
              <a:off x="2044761" y="2668015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38100" y="0"/>
                  </a:moveTo>
                  <a:lnTo>
                    <a:pt x="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8" name="object 268" descr=""/>
            <p:cNvSpPr/>
            <p:nvPr/>
          </p:nvSpPr>
          <p:spPr>
            <a:xfrm>
              <a:off x="2049523" y="27109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9" name="object 269" descr=""/>
            <p:cNvSpPr/>
            <p:nvPr/>
          </p:nvSpPr>
          <p:spPr>
            <a:xfrm>
              <a:off x="2187924" y="2668015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0"/>
                  </a:moveTo>
                  <a:lnTo>
                    <a:pt x="38291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0" name="object 270" descr=""/>
            <p:cNvSpPr/>
            <p:nvPr/>
          </p:nvSpPr>
          <p:spPr>
            <a:xfrm>
              <a:off x="2230977" y="27109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1" name="object 271" descr=""/>
            <p:cNvSpPr/>
            <p:nvPr/>
          </p:nvSpPr>
          <p:spPr>
            <a:xfrm>
              <a:off x="2187924" y="2668015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38291" y="0"/>
                  </a:moveTo>
                  <a:lnTo>
                    <a:pt x="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2" name="object 272" descr=""/>
            <p:cNvSpPr/>
            <p:nvPr/>
          </p:nvSpPr>
          <p:spPr>
            <a:xfrm>
              <a:off x="2192686" y="27109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3" name="object 273" descr=""/>
            <p:cNvSpPr/>
            <p:nvPr/>
          </p:nvSpPr>
          <p:spPr>
            <a:xfrm>
              <a:off x="2331086" y="2352271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0"/>
                  </a:moveTo>
                  <a:lnTo>
                    <a:pt x="38291" y="38312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4" name="object 274" descr=""/>
            <p:cNvSpPr/>
            <p:nvPr/>
          </p:nvSpPr>
          <p:spPr>
            <a:xfrm>
              <a:off x="2374140" y="239534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5" name="object 275" descr=""/>
            <p:cNvSpPr/>
            <p:nvPr/>
          </p:nvSpPr>
          <p:spPr>
            <a:xfrm>
              <a:off x="2331086" y="2352271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38291" y="0"/>
                  </a:moveTo>
                  <a:lnTo>
                    <a:pt x="0" y="38312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6" name="object 276" descr=""/>
            <p:cNvSpPr/>
            <p:nvPr/>
          </p:nvSpPr>
          <p:spPr>
            <a:xfrm>
              <a:off x="2335849" y="239534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971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7" name="object 277" descr=""/>
            <p:cNvSpPr/>
            <p:nvPr/>
          </p:nvSpPr>
          <p:spPr>
            <a:xfrm>
              <a:off x="2474440" y="236199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0"/>
                  </a:moveTo>
                  <a:lnTo>
                    <a:pt x="3810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8" name="object 278" descr=""/>
            <p:cNvSpPr/>
            <p:nvPr/>
          </p:nvSpPr>
          <p:spPr>
            <a:xfrm>
              <a:off x="2517303" y="24048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9" name="object 279" descr=""/>
            <p:cNvSpPr/>
            <p:nvPr/>
          </p:nvSpPr>
          <p:spPr>
            <a:xfrm>
              <a:off x="2474440" y="236199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38100" y="0"/>
                  </a:moveTo>
                  <a:lnTo>
                    <a:pt x="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0" name="object 280" descr=""/>
            <p:cNvSpPr/>
            <p:nvPr/>
          </p:nvSpPr>
          <p:spPr>
            <a:xfrm>
              <a:off x="2479202" y="24048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1" name="object 281" descr=""/>
            <p:cNvSpPr/>
            <p:nvPr/>
          </p:nvSpPr>
          <p:spPr>
            <a:xfrm>
              <a:off x="2617603" y="236199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0"/>
                  </a:moveTo>
                  <a:lnTo>
                    <a:pt x="3810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2" name="object 282" descr=""/>
            <p:cNvSpPr/>
            <p:nvPr/>
          </p:nvSpPr>
          <p:spPr>
            <a:xfrm>
              <a:off x="2660466" y="240487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971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3" name="object 283" descr=""/>
            <p:cNvSpPr/>
            <p:nvPr/>
          </p:nvSpPr>
          <p:spPr>
            <a:xfrm>
              <a:off x="2617603" y="236199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38100" y="0"/>
                  </a:moveTo>
                  <a:lnTo>
                    <a:pt x="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4" name="object 284" descr=""/>
            <p:cNvSpPr/>
            <p:nvPr/>
          </p:nvSpPr>
          <p:spPr>
            <a:xfrm>
              <a:off x="2622365" y="24048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5" name="object 285" descr=""/>
            <p:cNvSpPr/>
            <p:nvPr/>
          </p:nvSpPr>
          <p:spPr>
            <a:xfrm>
              <a:off x="2760670" y="2314150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0"/>
                  </a:moveTo>
                  <a:lnTo>
                    <a:pt x="38386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6" name="object 286" descr=""/>
            <p:cNvSpPr/>
            <p:nvPr/>
          </p:nvSpPr>
          <p:spPr>
            <a:xfrm>
              <a:off x="2803819" y="235703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7" name="object 287" descr=""/>
            <p:cNvSpPr/>
            <p:nvPr/>
          </p:nvSpPr>
          <p:spPr>
            <a:xfrm>
              <a:off x="2760670" y="2314150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38386" y="0"/>
                  </a:moveTo>
                  <a:lnTo>
                    <a:pt x="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8" name="object 288" descr=""/>
            <p:cNvSpPr/>
            <p:nvPr/>
          </p:nvSpPr>
          <p:spPr>
            <a:xfrm>
              <a:off x="2765433" y="235703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9" name="object 289" descr=""/>
            <p:cNvSpPr/>
            <p:nvPr/>
          </p:nvSpPr>
          <p:spPr>
            <a:xfrm>
              <a:off x="2904119" y="2581955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0"/>
                  </a:moveTo>
                  <a:lnTo>
                    <a:pt x="3810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0" name="object 290" descr=""/>
            <p:cNvSpPr/>
            <p:nvPr/>
          </p:nvSpPr>
          <p:spPr>
            <a:xfrm>
              <a:off x="2946982" y="262484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1" name="object 291" descr=""/>
            <p:cNvSpPr/>
            <p:nvPr/>
          </p:nvSpPr>
          <p:spPr>
            <a:xfrm>
              <a:off x="2904119" y="2581955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38100" y="0"/>
                  </a:moveTo>
                  <a:lnTo>
                    <a:pt x="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2" name="object 292" descr=""/>
            <p:cNvSpPr/>
            <p:nvPr/>
          </p:nvSpPr>
          <p:spPr>
            <a:xfrm>
              <a:off x="2908881" y="262484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3" name="object 293" descr=""/>
            <p:cNvSpPr/>
            <p:nvPr/>
          </p:nvSpPr>
          <p:spPr>
            <a:xfrm>
              <a:off x="3047186" y="2696606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0"/>
                  </a:moveTo>
                  <a:lnTo>
                    <a:pt x="38100" y="38312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4" name="object 294" descr=""/>
            <p:cNvSpPr/>
            <p:nvPr/>
          </p:nvSpPr>
          <p:spPr>
            <a:xfrm>
              <a:off x="3090049" y="273968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9620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5" name="object 295" descr=""/>
            <p:cNvSpPr/>
            <p:nvPr/>
          </p:nvSpPr>
          <p:spPr>
            <a:xfrm>
              <a:off x="3047186" y="2696606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38100" y="0"/>
                  </a:moveTo>
                  <a:lnTo>
                    <a:pt x="0" y="38312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6" name="object 296" descr=""/>
            <p:cNvSpPr/>
            <p:nvPr/>
          </p:nvSpPr>
          <p:spPr>
            <a:xfrm>
              <a:off x="3051949" y="273968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7" name="object 297" descr=""/>
            <p:cNvSpPr/>
            <p:nvPr/>
          </p:nvSpPr>
          <p:spPr>
            <a:xfrm>
              <a:off x="3199874" y="2725388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0"/>
                  </a:moveTo>
                  <a:lnTo>
                    <a:pt x="38386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8" name="object 298" descr=""/>
            <p:cNvSpPr/>
            <p:nvPr/>
          </p:nvSpPr>
          <p:spPr>
            <a:xfrm>
              <a:off x="3243023" y="27682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9" name="object 299" descr=""/>
            <p:cNvSpPr/>
            <p:nvPr/>
          </p:nvSpPr>
          <p:spPr>
            <a:xfrm>
              <a:off x="3199874" y="2725388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38386" y="0"/>
                  </a:moveTo>
                  <a:lnTo>
                    <a:pt x="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0" name="object 300" descr=""/>
            <p:cNvSpPr/>
            <p:nvPr/>
          </p:nvSpPr>
          <p:spPr>
            <a:xfrm>
              <a:off x="3204637" y="27682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1" name="object 301" descr=""/>
            <p:cNvSpPr/>
            <p:nvPr/>
          </p:nvSpPr>
          <p:spPr>
            <a:xfrm>
              <a:off x="3343227" y="3155545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0"/>
                  </a:moveTo>
                  <a:lnTo>
                    <a:pt x="38100" y="38360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2" name="object 302" descr=""/>
            <p:cNvSpPr/>
            <p:nvPr/>
          </p:nvSpPr>
          <p:spPr>
            <a:xfrm>
              <a:off x="3386090" y="31986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9620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3" name="object 303" descr=""/>
            <p:cNvSpPr/>
            <p:nvPr/>
          </p:nvSpPr>
          <p:spPr>
            <a:xfrm>
              <a:off x="3343227" y="3155545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38100" y="0"/>
                  </a:moveTo>
                  <a:lnTo>
                    <a:pt x="0" y="38360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4" name="object 304" descr=""/>
            <p:cNvSpPr/>
            <p:nvPr/>
          </p:nvSpPr>
          <p:spPr>
            <a:xfrm>
              <a:off x="3347990" y="319868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5" name="object 305" descr=""/>
            <p:cNvSpPr/>
            <p:nvPr/>
          </p:nvSpPr>
          <p:spPr>
            <a:xfrm>
              <a:off x="3486390" y="3146014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0"/>
                  </a:moveTo>
                  <a:lnTo>
                    <a:pt x="38100" y="38360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6" name="object 306" descr=""/>
            <p:cNvSpPr/>
            <p:nvPr/>
          </p:nvSpPr>
          <p:spPr>
            <a:xfrm>
              <a:off x="3529253" y="31891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7" name="object 307" descr=""/>
            <p:cNvSpPr/>
            <p:nvPr/>
          </p:nvSpPr>
          <p:spPr>
            <a:xfrm>
              <a:off x="3486390" y="3146014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38100" y="0"/>
                  </a:moveTo>
                  <a:lnTo>
                    <a:pt x="0" y="38360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8" name="object 308" descr=""/>
            <p:cNvSpPr/>
            <p:nvPr/>
          </p:nvSpPr>
          <p:spPr>
            <a:xfrm>
              <a:off x="3491153" y="31891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9" name="object 309" descr=""/>
            <p:cNvSpPr/>
            <p:nvPr/>
          </p:nvSpPr>
          <p:spPr>
            <a:xfrm>
              <a:off x="3629553" y="30025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0"/>
                  </a:moveTo>
                  <a:lnTo>
                    <a:pt x="38291" y="38369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0" name="object 310" descr=""/>
            <p:cNvSpPr/>
            <p:nvPr/>
          </p:nvSpPr>
          <p:spPr>
            <a:xfrm>
              <a:off x="3672607" y="30456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1" name="object 311" descr=""/>
            <p:cNvSpPr/>
            <p:nvPr/>
          </p:nvSpPr>
          <p:spPr>
            <a:xfrm>
              <a:off x="3629553" y="30025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38291" y="0"/>
                  </a:moveTo>
                  <a:lnTo>
                    <a:pt x="0" y="38369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2" name="object 312" descr=""/>
            <p:cNvSpPr/>
            <p:nvPr/>
          </p:nvSpPr>
          <p:spPr>
            <a:xfrm>
              <a:off x="3634315" y="30456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3" name="object 313" descr=""/>
            <p:cNvSpPr/>
            <p:nvPr/>
          </p:nvSpPr>
          <p:spPr>
            <a:xfrm>
              <a:off x="3772906" y="2668015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0"/>
                  </a:moveTo>
                  <a:lnTo>
                    <a:pt x="3810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4" name="object 314" descr=""/>
            <p:cNvSpPr/>
            <p:nvPr/>
          </p:nvSpPr>
          <p:spPr>
            <a:xfrm>
              <a:off x="3815769" y="27109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5" name="object 315" descr=""/>
            <p:cNvSpPr/>
            <p:nvPr/>
          </p:nvSpPr>
          <p:spPr>
            <a:xfrm>
              <a:off x="3772906" y="2668015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38100" y="0"/>
                  </a:moveTo>
                  <a:lnTo>
                    <a:pt x="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6" name="object 316" descr=""/>
            <p:cNvSpPr/>
            <p:nvPr/>
          </p:nvSpPr>
          <p:spPr>
            <a:xfrm>
              <a:off x="3777669" y="27109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7" name="object 317" descr=""/>
            <p:cNvSpPr/>
            <p:nvPr/>
          </p:nvSpPr>
          <p:spPr>
            <a:xfrm>
              <a:off x="3916069" y="2668015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0"/>
                  </a:moveTo>
                  <a:lnTo>
                    <a:pt x="3810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8" name="object 318" descr=""/>
            <p:cNvSpPr/>
            <p:nvPr/>
          </p:nvSpPr>
          <p:spPr>
            <a:xfrm>
              <a:off x="3958932" y="27109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9" name="object 319" descr=""/>
            <p:cNvSpPr/>
            <p:nvPr/>
          </p:nvSpPr>
          <p:spPr>
            <a:xfrm>
              <a:off x="3916069" y="2668015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38100" y="0"/>
                  </a:moveTo>
                  <a:lnTo>
                    <a:pt x="0" y="38121"/>
                  </a:lnTo>
                </a:path>
              </a:pathLst>
            </a:custGeom>
            <a:ln w="190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0" name="object 320" descr=""/>
            <p:cNvSpPr/>
            <p:nvPr/>
          </p:nvSpPr>
          <p:spPr>
            <a:xfrm>
              <a:off x="3920831" y="27109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1" name="object 321" descr=""/>
            <p:cNvSpPr/>
            <p:nvPr/>
          </p:nvSpPr>
          <p:spPr>
            <a:xfrm>
              <a:off x="584091" y="2218498"/>
              <a:ext cx="3389629" cy="774700"/>
            </a:xfrm>
            <a:custGeom>
              <a:avLst/>
              <a:gdLst/>
              <a:ahLst/>
              <a:cxnLst/>
              <a:rect l="l" t="t" r="r" b="b"/>
              <a:pathLst>
                <a:path w="3389629" h="774700">
                  <a:moveTo>
                    <a:pt x="0" y="506889"/>
                  </a:moveTo>
                  <a:lnTo>
                    <a:pt x="76218" y="506889"/>
                  </a:lnTo>
                  <a:lnTo>
                    <a:pt x="76218" y="430162"/>
                  </a:lnTo>
                  <a:lnTo>
                    <a:pt x="0" y="430162"/>
                  </a:lnTo>
                  <a:lnTo>
                    <a:pt x="0" y="506889"/>
                  </a:lnTo>
                  <a:close/>
                </a:path>
                <a:path w="3389629" h="774700">
                  <a:moveTo>
                    <a:pt x="143134" y="506889"/>
                  </a:moveTo>
                  <a:lnTo>
                    <a:pt x="219583" y="506889"/>
                  </a:lnTo>
                  <a:lnTo>
                    <a:pt x="219583" y="430162"/>
                  </a:lnTo>
                  <a:lnTo>
                    <a:pt x="143134" y="430162"/>
                  </a:lnTo>
                  <a:lnTo>
                    <a:pt x="143134" y="506889"/>
                  </a:lnTo>
                  <a:close/>
                </a:path>
                <a:path w="3389629" h="774700">
                  <a:moveTo>
                    <a:pt x="286277" y="506889"/>
                  </a:moveTo>
                  <a:lnTo>
                    <a:pt x="362728" y="506889"/>
                  </a:lnTo>
                  <a:lnTo>
                    <a:pt x="362728" y="430162"/>
                  </a:lnTo>
                  <a:lnTo>
                    <a:pt x="286277" y="430162"/>
                  </a:lnTo>
                  <a:lnTo>
                    <a:pt x="286277" y="506889"/>
                  </a:lnTo>
                  <a:close/>
                </a:path>
                <a:path w="3389629" h="774700">
                  <a:moveTo>
                    <a:pt x="429669" y="506889"/>
                  </a:moveTo>
                  <a:lnTo>
                    <a:pt x="505887" y="506889"/>
                  </a:lnTo>
                  <a:lnTo>
                    <a:pt x="505887" y="430162"/>
                  </a:lnTo>
                  <a:lnTo>
                    <a:pt x="429669" y="430162"/>
                  </a:lnTo>
                  <a:lnTo>
                    <a:pt x="429669" y="506889"/>
                  </a:lnTo>
                  <a:close/>
                </a:path>
                <a:path w="3389629" h="774700">
                  <a:moveTo>
                    <a:pt x="572832" y="506889"/>
                  </a:moveTo>
                  <a:lnTo>
                    <a:pt x="649281" y="506889"/>
                  </a:lnTo>
                  <a:lnTo>
                    <a:pt x="649281" y="430162"/>
                  </a:lnTo>
                  <a:lnTo>
                    <a:pt x="572832" y="430162"/>
                  </a:lnTo>
                  <a:lnTo>
                    <a:pt x="572832" y="506889"/>
                  </a:lnTo>
                  <a:close/>
                </a:path>
                <a:path w="3389629" h="774700">
                  <a:moveTo>
                    <a:pt x="715899" y="506889"/>
                  </a:moveTo>
                  <a:lnTo>
                    <a:pt x="792350" y="506889"/>
                  </a:lnTo>
                  <a:lnTo>
                    <a:pt x="792350" y="430162"/>
                  </a:lnTo>
                  <a:lnTo>
                    <a:pt x="715899" y="430162"/>
                  </a:lnTo>
                  <a:lnTo>
                    <a:pt x="715899" y="506889"/>
                  </a:lnTo>
                  <a:close/>
                </a:path>
                <a:path w="3389629" h="774700">
                  <a:moveTo>
                    <a:pt x="868873" y="296457"/>
                  </a:moveTo>
                  <a:lnTo>
                    <a:pt x="945091" y="296457"/>
                  </a:lnTo>
                  <a:lnTo>
                    <a:pt x="945091" y="219962"/>
                  </a:lnTo>
                  <a:lnTo>
                    <a:pt x="868873" y="219962"/>
                  </a:lnTo>
                  <a:lnTo>
                    <a:pt x="868873" y="296457"/>
                  </a:lnTo>
                  <a:close/>
                </a:path>
                <a:path w="3389629" h="774700">
                  <a:moveTo>
                    <a:pt x="1011940" y="296457"/>
                  </a:moveTo>
                  <a:lnTo>
                    <a:pt x="1088390" y="296457"/>
                  </a:lnTo>
                  <a:lnTo>
                    <a:pt x="1088390" y="219962"/>
                  </a:lnTo>
                  <a:lnTo>
                    <a:pt x="1011940" y="219962"/>
                  </a:lnTo>
                  <a:lnTo>
                    <a:pt x="1011940" y="296457"/>
                  </a:lnTo>
                  <a:close/>
                </a:path>
                <a:path w="3389629" h="774700">
                  <a:moveTo>
                    <a:pt x="1155103" y="296457"/>
                  </a:moveTo>
                  <a:lnTo>
                    <a:pt x="1231554" y="296457"/>
                  </a:lnTo>
                  <a:lnTo>
                    <a:pt x="1231554" y="219962"/>
                  </a:lnTo>
                  <a:lnTo>
                    <a:pt x="1155103" y="219962"/>
                  </a:lnTo>
                  <a:lnTo>
                    <a:pt x="1155103" y="296457"/>
                  </a:lnTo>
                  <a:close/>
                </a:path>
                <a:path w="3389629" h="774700">
                  <a:moveTo>
                    <a:pt x="1298266" y="296457"/>
                  </a:moveTo>
                  <a:lnTo>
                    <a:pt x="1374717" y="296457"/>
                  </a:lnTo>
                  <a:lnTo>
                    <a:pt x="1374717" y="219962"/>
                  </a:lnTo>
                  <a:lnTo>
                    <a:pt x="1298266" y="219962"/>
                  </a:lnTo>
                  <a:lnTo>
                    <a:pt x="1298266" y="296457"/>
                  </a:lnTo>
                  <a:close/>
                </a:path>
                <a:path w="3389629" h="774700">
                  <a:moveTo>
                    <a:pt x="1441619" y="506889"/>
                  </a:moveTo>
                  <a:lnTo>
                    <a:pt x="1517837" y="506889"/>
                  </a:lnTo>
                  <a:lnTo>
                    <a:pt x="1517837" y="430162"/>
                  </a:lnTo>
                  <a:lnTo>
                    <a:pt x="1441619" y="430162"/>
                  </a:lnTo>
                  <a:lnTo>
                    <a:pt x="1441619" y="506889"/>
                  </a:lnTo>
                  <a:close/>
                </a:path>
                <a:path w="3389629" h="774700">
                  <a:moveTo>
                    <a:pt x="1584782" y="76495"/>
                  </a:moveTo>
                  <a:lnTo>
                    <a:pt x="1661233" y="76495"/>
                  </a:lnTo>
                  <a:lnTo>
                    <a:pt x="1661233" y="0"/>
                  </a:lnTo>
                  <a:lnTo>
                    <a:pt x="1584782" y="0"/>
                  </a:lnTo>
                  <a:lnTo>
                    <a:pt x="1584782" y="76495"/>
                  </a:lnTo>
                  <a:close/>
                </a:path>
                <a:path w="3389629" h="774700">
                  <a:moveTo>
                    <a:pt x="1727945" y="76495"/>
                  </a:moveTo>
                  <a:lnTo>
                    <a:pt x="1804394" y="76495"/>
                  </a:lnTo>
                  <a:lnTo>
                    <a:pt x="1804394" y="0"/>
                  </a:lnTo>
                  <a:lnTo>
                    <a:pt x="1727945" y="0"/>
                  </a:lnTo>
                  <a:lnTo>
                    <a:pt x="1727945" y="76495"/>
                  </a:lnTo>
                  <a:close/>
                </a:path>
                <a:path w="3389629" h="774700">
                  <a:moveTo>
                    <a:pt x="1871298" y="76495"/>
                  </a:moveTo>
                  <a:lnTo>
                    <a:pt x="1947515" y="76495"/>
                  </a:lnTo>
                  <a:lnTo>
                    <a:pt x="1947515" y="0"/>
                  </a:lnTo>
                  <a:lnTo>
                    <a:pt x="1871298" y="0"/>
                  </a:lnTo>
                  <a:lnTo>
                    <a:pt x="1871298" y="76495"/>
                  </a:lnTo>
                  <a:close/>
                </a:path>
                <a:path w="3389629" h="774700">
                  <a:moveTo>
                    <a:pt x="2014461" y="76495"/>
                  </a:moveTo>
                  <a:lnTo>
                    <a:pt x="2090912" y="76495"/>
                  </a:lnTo>
                  <a:lnTo>
                    <a:pt x="2090912" y="0"/>
                  </a:lnTo>
                  <a:lnTo>
                    <a:pt x="2014461" y="0"/>
                  </a:lnTo>
                  <a:lnTo>
                    <a:pt x="2014461" y="76495"/>
                  </a:lnTo>
                  <a:close/>
                </a:path>
                <a:path w="3389629" h="774700">
                  <a:moveTo>
                    <a:pt x="2157528" y="506889"/>
                  </a:moveTo>
                  <a:lnTo>
                    <a:pt x="2233979" y="506889"/>
                  </a:lnTo>
                  <a:lnTo>
                    <a:pt x="2233979" y="430162"/>
                  </a:lnTo>
                  <a:lnTo>
                    <a:pt x="2157528" y="430162"/>
                  </a:lnTo>
                  <a:lnTo>
                    <a:pt x="2157528" y="506889"/>
                  </a:lnTo>
                  <a:close/>
                </a:path>
                <a:path w="3389629" h="774700">
                  <a:moveTo>
                    <a:pt x="2300977" y="506889"/>
                  </a:moveTo>
                  <a:lnTo>
                    <a:pt x="2377194" y="506889"/>
                  </a:lnTo>
                  <a:lnTo>
                    <a:pt x="2377194" y="430162"/>
                  </a:lnTo>
                  <a:lnTo>
                    <a:pt x="2300977" y="430162"/>
                  </a:lnTo>
                  <a:lnTo>
                    <a:pt x="2300977" y="506889"/>
                  </a:lnTo>
                  <a:close/>
                </a:path>
                <a:path w="3389629" h="774700">
                  <a:moveTo>
                    <a:pt x="2444044" y="506889"/>
                  </a:moveTo>
                  <a:lnTo>
                    <a:pt x="2520495" y="506889"/>
                  </a:lnTo>
                  <a:lnTo>
                    <a:pt x="2520495" y="430162"/>
                  </a:lnTo>
                  <a:lnTo>
                    <a:pt x="2444044" y="430162"/>
                  </a:lnTo>
                  <a:lnTo>
                    <a:pt x="2444044" y="506889"/>
                  </a:lnTo>
                  <a:close/>
                </a:path>
                <a:path w="3389629" h="774700">
                  <a:moveTo>
                    <a:pt x="2596732" y="506889"/>
                  </a:moveTo>
                  <a:lnTo>
                    <a:pt x="2673183" y="506889"/>
                  </a:lnTo>
                  <a:lnTo>
                    <a:pt x="2673183" y="430162"/>
                  </a:lnTo>
                  <a:lnTo>
                    <a:pt x="2596732" y="430162"/>
                  </a:lnTo>
                  <a:lnTo>
                    <a:pt x="2596732" y="506889"/>
                  </a:lnTo>
                  <a:close/>
                </a:path>
                <a:path w="3389629" h="774700">
                  <a:moveTo>
                    <a:pt x="2740086" y="774523"/>
                  </a:moveTo>
                  <a:lnTo>
                    <a:pt x="2816303" y="774523"/>
                  </a:lnTo>
                  <a:lnTo>
                    <a:pt x="2816303" y="698028"/>
                  </a:lnTo>
                  <a:lnTo>
                    <a:pt x="2740086" y="698028"/>
                  </a:lnTo>
                  <a:lnTo>
                    <a:pt x="2740086" y="774523"/>
                  </a:lnTo>
                  <a:close/>
                </a:path>
                <a:path w="3389629" h="774700">
                  <a:moveTo>
                    <a:pt x="2883248" y="774523"/>
                  </a:moveTo>
                  <a:lnTo>
                    <a:pt x="2959466" y="774523"/>
                  </a:lnTo>
                  <a:lnTo>
                    <a:pt x="2959466" y="698028"/>
                  </a:lnTo>
                  <a:lnTo>
                    <a:pt x="2883248" y="698028"/>
                  </a:lnTo>
                  <a:lnTo>
                    <a:pt x="2883248" y="774523"/>
                  </a:lnTo>
                  <a:close/>
                </a:path>
                <a:path w="3389629" h="774700">
                  <a:moveTo>
                    <a:pt x="3026411" y="774523"/>
                  </a:moveTo>
                  <a:lnTo>
                    <a:pt x="3102862" y="774523"/>
                  </a:lnTo>
                  <a:lnTo>
                    <a:pt x="3102862" y="698028"/>
                  </a:lnTo>
                  <a:lnTo>
                    <a:pt x="3026411" y="698028"/>
                  </a:lnTo>
                  <a:lnTo>
                    <a:pt x="3026411" y="774523"/>
                  </a:lnTo>
                  <a:close/>
                </a:path>
                <a:path w="3389629" h="774700">
                  <a:moveTo>
                    <a:pt x="3169574" y="506889"/>
                  </a:moveTo>
                  <a:lnTo>
                    <a:pt x="3246025" y="506889"/>
                  </a:lnTo>
                  <a:lnTo>
                    <a:pt x="3246025" y="430162"/>
                  </a:lnTo>
                  <a:lnTo>
                    <a:pt x="3169574" y="430162"/>
                  </a:lnTo>
                  <a:lnTo>
                    <a:pt x="3169574" y="506889"/>
                  </a:lnTo>
                  <a:close/>
                </a:path>
                <a:path w="3389629" h="774700">
                  <a:moveTo>
                    <a:pt x="3312927" y="506889"/>
                  </a:moveTo>
                  <a:lnTo>
                    <a:pt x="3389145" y="506889"/>
                  </a:lnTo>
                  <a:lnTo>
                    <a:pt x="3389145" y="430162"/>
                  </a:lnTo>
                  <a:lnTo>
                    <a:pt x="3312927" y="430162"/>
                  </a:lnTo>
                  <a:lnTo>
                    <a:pt x="3312927" y="506889"/>
                  </a:lnTo>
                  <a:close/>
                </a:path>
              </a:pathLst>
            </a:custGeom>
            <a:ln w="19059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2" name="object 322" descr=""/>
          <p:cNvSpPr txBox="1"/>
          <p:nvPr/>
        </p:nvSpPr>
        <p:spPr>
          <a:xfrm>
            <a:off x="2063811" y="3731623"/>
            <a:ext cx="422909" cy="139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75"/>
              </a:lnSpc>
            </a:pPr>
            <a:r>
              <a:rPr dirty="0" sz="950">
                <a:latin typeface="Arial MT"/>
                <a:cs typeface="Arial MT"/>
              </a:rPr>
              <a:t>time</a:t>
            </a:r>
            <a:r>
              <a:rPr dirty="0" sz="950" spc="105">
                <a:latin typeface="Arial MT"/>
                <a:cs typeface="Arial MT"/>
              </a:rPr>
              <a:t> </a:t>
            </a:r>
            <a:r>
              <a:rPr dirty="0" sz="950" spc="-25">
                <a:latin typeface="Arial MT"/>
                <a:cs typeface="Arial MT"/>
              </a:rPr>
              <a:t>(h)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323" name="object 323" descr=""/>
          <p:cNvSpPr txBox="1"/>
          <p:nvPr/>
        </p:nvSpPr>
        <p:spPr>
          <a:xfrm>
            <a:off x="-18677" y="2040602"/>
            <a:ext cx="164465" cy="601980"/>
          </a:xfrm>
          <a:prstGeom prst="rect">
            <a:avLst/>
          </a:prstGeom>
        </p:spPr>
        <p:txBody>
          <a:bodyPr wrap="square" lIns="0" tIns="44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950">
                <a:latin typeface="Arial MT"/>
                <a:cs typeface="Arial MT"/>
              </a:rPr>
              <a:t>Power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 spc="-25">
                <a:latin typeface="Arial MT"/>
                <a:cs typeface="Arial MT"/>
              </a:rPr>
              <a:t>(W)</a:t>
            </a:r>
            <a:endParaRPr sz="950">
              <a:latin typeface="Arial MT"/>
              <a:cs typeface="Arial MT"/>
            </a:endParaRPr>
          </a:p>
        </p:txBody>
      </p:sp>
      <p:grpSp>
        <p:nvGrpSpPr>
          <p:cNvPr id="324" name="object 324" descr=""/>
          <p:cNvGrpSpPr/>
          <p:nvPr/>
        </p:nvGrpSpPr>
        <p:grpSpPr>
          <a:xfrm>
            <a:off x="3036709" y="916988"/>
            <a:ext cx="1337945" cy="1703705"/>
            <a:chOff x="3036709" y="916988"/>
            <a:chExt cx="1337945" cy="1703705"/>
          </a:xfrm>
        </p:grpSpPr>
        <p:sp>
          <p:nvSpPr>
            <p:cNvPr id="325" name="object 325" descr=""/>
            <p:cNvSpPr/>
            <p:nvPr/>
          </p:nvSpPr>
          <p:spPr>
            <a:xfrm>
              <a:off x="3037661" y="917940"/>
              <a:ext cx="1317625" cy="1692910"/>
            </a:xfrm>
            <a:custGeom>
              <a:avLst/>
              <a:gdLst/>
              <a:ahLst/>
              <a:cxnLst/>
              <a:rect l="l" t="t" r="r" b="b"/>
              <a:pathLst>
                <a:path w="1317625" h="1692910">
                  <a:moveTo>
                    <a:pt x="1317516" y="0"/>
                  </a:moveTo>
                  <a:lnTo>
                    <a:pt x="0" y="0"/>
                  </a:lnTo>
                  <a:lnTo>
                    <a:pt x="0" y="1692606"/>
                  </a:lnTo>
                  <a:lnTo>
                    <a:pt x="1317516" y="1692606"/>
                  </a:lnTo>
                  <a:lnTo>
                    <a:pt x="13175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6" name="object 326" descr=""/>
            <p:cNvSpPr/>
            <p:nvPr/>
          </p:nvSpPr>
          <p:spPr>
            <a:xfrm>
              <a:off x="3037661" y="917940"/>
              <a:ext cx="1317625" cy="1692910"/>
            </a:xfrm>
            <a:custGeom>
              <a:avLst/>
              <a:gdLst/>
              <a:ahLst/>
              <a:cxnLst/>
              <a:rect l="l" t="t" r="r" b="b"/>
              <a:pathLst>
                <a:path w="1317625" h="1692910">
                  <a:moveTo>
                    <a:pt x="0" y="1692606"/>
                  </a:moveTo>
                  <a:lnTo>
                    <a:pt x="0" y="0"/>
                  </a:lnTo>
                  <a:lnTo>
                    <a:pt x="1317611" y="0"/>
                  </a:lnTo>
                  <a:lnTo>
                    <a:pt x="1317611" y="1692606"/>
                  </a:lnTo>
                  <a:lnTo>
                    <a:pt x="0" y="1692606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7" name="object 327" descr=""/>
            <p:cNvSpPr/>
            <p:nvPr/>
          </p:nvSpPr>
          <p:spPr>
            <a:xfrm>
              <a:off x="3037661" y="917940"/>
              <a:ext cx="1317625" cy="0"/>
            </a:xfrm>
            <a:custGeom>
              <a:avLst/>
              <a:gdLst/>
              <a:ahLst/>
              <a:cxnLst/>
              <a:rect l="l" t="t" r="r" b="b"/>
              <a:pathLst>
                <a:path w="1317625" h="0">
                  <a:moveTo>
                    <a:pt x="0" y="0"/>
                  </a:moveTo>
                  <a:lnTo>
                    <a:pt x="13176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8" name="object 328" descr=""/>
            <p:cNvSpPr/>
            <p:nvPr/>
          </p:nvSpPr>
          <p:spPr>
            <a:xfrm>
              <a:off x="4360036" y="9227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9" name="object 329" descr=""/>
            <p:cNvSpPr/>
            <p:nvPr/>
          </p:nvSpPr>
          <p:spPr>
            <a:xfrm>
              <a:off x="3037661" y="2610546"/>
              <a:ext cx="1317625" cy="0"/>
            </a:xfrm>
            <a:custGeom>
              <a:avLst/>
              <a:gdLst/>
              <a:ahLst/>
              <a:cxnLst/>
              <a:rect l="l" t="t" r="r" b="b"/>
              <a:pathLst>
                <a:path w="1317625" h="0">
                  <a:moveTo>
                    <a:pt x="0" y="0"/>
                  </a:moveTo>
                  <a:lnTo>
                    <a:pt x="13176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0" name="object 330" descr=""/>
            <p:cNvSpPr/>
            <p:nvPr/>
          </p:nvSpPr>
          <p:spPr>
            <a:xfrm>
              <a:off x="4360036" y="261531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1" name="object 331" descr=""/>
            <p:cNvSpPr/>
            <p:nvPr/>
          </p:nvSpPr>
          <p:spPr>
            <a:xfrm>
              <a:off x="4355273" y="917940"/>
              <a:ext cx="0" cy="1692910"/>
            </a:xfrm>
            <a:custGeom>
              <a:avLst/>
              <a:gdLst/>
              <a:ahLst/>
              <a:cxnLst/>
              <a:rect l="l" t="t" r="r" b="b"/>
              <a:pathLst>
                <a:path w="0" h="1692910">
                  <a:moveTo>
                    <a:pt x="0" y="169260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2" name="object 332" descr=""/>
            <p:cNvSpPr/>
            <p:nvPr/>
          </p:nvSpPr>
          <p:spPr>
            <a:xfrm>
              <a:off x="4360036" y="9227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3" name="object 333" descr=""/>
            <p:cNvSpPr/>
            <p:nvPr/>
          </p:nvSpPr>
          <p:spPr>
            <a:xfrm>
              <a:off x="3037661" y="917940"/>
              <a:ext cx="0" cy="1692910"/>
            </a:xfrm>
            <a:custGeom>
              <a:avLst/>
              <a:gdLst/>
              <a:ahLst/>
              <a:cxnLst/>
              <a:rect l="l" t="t" r="r" b="b"/>
              <a:pathLst>
                <a:path w="0" h="1692910">
                  <a:moveTo>
                    <a:pt x="0" y="169260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4" name="object 334" descr=""/>
            <p:cNvSpPr/>
            <p:nvPr/>
          </p:nvSpPr>
          <p:spPr>
            <a:xfrm>
              <a:off x="3042424" y="9227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5" name="object 335" descr=""/>
            <p:cNvSpPr/>
            <p:nvPr/>
          </p:nvSpPr>
          <p:spPr>
            <a:xfrm>
              <a:off x="3037661" y="2610546"/>
              <a:ext cx="1317625" cy="0"/>
            </a:xfrm>
            <a:custGeom>
              <a:avLst/>
              <a:gdLst/>
              <a:ahLst/>
              <a:cxnLst/>
              <a:rect l="l" t="t" r="r" b="b"/>
              <a:pathLst>
                <a:path w="1317625" h="0">
                  <a:moveTo>
                    <a:pt x="0" y="0"/>
                  </a:moveTo>
                  <a:lnTo>
                    <a:pt x="13176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6" name="object 336" descr=""/>
            <p:cNvSpPr/>
            <p:nvPr/>
          </p:nvSpPr>
          <p:spPr>
            <a:xfrm>
              <a:off x="4360036" y="261531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7" name="object 337" descr=""/>
            <p:cNvSpPr/>
            <p:nvPr/>
          </p:nvSpPr>
          <p:spPr>
            <a:xfrm>
              <a:off x="3037661" y="917940"/>
              <a:ext cx="0" cy="1692910"/>
            </a:xfrm>
            <a:custGeom>
              <a:avLst/>
              <a:gdLst/>
              <a:ahLst/>
              <a:cxnLst/>
              <a:rect l="l" t="t" r="r" b="b"/>
              <a:pathLst>
                <a:path w="0" h="1692910">
                  <a:moveTo>
                    <a:pt x="0" y="169260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8" name="object 338" descr=""/>
            <p:cNvSpPr/>
            <p:nvPr/>
          </p:nvSpPr>
          <p:spPr>
            <a:xfrm>
              <a:off x="3042424" y="9227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9" name="object 339" descr=""/>
            <p:cNvSpPr/>
            <p:nvPr/>
          </p:nvSpPr>
          <p:spPr>
            <a:xfrm>
              <a:off x="3037661" y="917940"/>
              <a:ext cx="1317625" cy="0"/>
            </a:xfrm>
            <a:custGeom>
              <a:avLst/>
              <a:gdLst/>
              <a:ahLst/>
              <a:cxnLst/>
              <a:rect l="l" t="t" r="r" b="b"/>
              <a:pathLst>
                <a:path w="1317625" h="0">
                  <a:moveTo>
                    <a:pt x="0" y="0"/>
                  </a:moveTo>
                  <a:lnTo>
                    <a:pt x="13176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0" name="object 340" descr=""/>
            <p:cNvSpPr/>
            <p:nvPr/>
          </p:nvSpPr>
          <p:spPr>
            <a:xfrm>
              <a:off x="4360036" y="9227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1" name="object 341" descr=""/>
            <p:cNvSpPr/>
            <p:nvPr/>
          </p:nvSpPr>
          <p:spPr>
            <a:xfrm>
              <a:off x="3037661" y="2610546"/>
              <a:ext cx="1317625" cy="0"/>
            </a:xfrm>
            <a:custGeom>
              <a:avLst/>
              <a:gdLst/>
              <a:ahLst/>
              <a:cxnLst/>
              <a:rect l="l" t="t" r="r" b="b"/>
              <a:pathLst>
                <a:path w="1317625" h="0">
                  <a:moveTo>
                    <a:pt x="0" y="0"/>
                  </a:moveTo>
                  <a:lnTo>
                    <a:pt x="13176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2" name="object 342" descr=""/>
            <p:cNvSpPr/>
            <p:nvPr/>
          </p:nvSpPr>
          <p:spPr>
            <a:xfrm>
              <a:off x="4360036" y="261531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3" name="object 343" descr=""/>
            <p:cNvSpPr/>
            <p:nvPr/>
          </p:nvSpPr>
          <p:spPr>
            <a:xfrm>
              <a:off x="4355273" y="917940"/>
              <a:ext cx="0" cy="1692910"/>
            </a:xfrm>
            <a:custGeom>
              <a:avLst/>
              <a:gdLst/>
              <a:ahLst/>
              <a:cxnLst/>
              <a:rect l="l" t="t" r="r" b="b"/>
              <a:pathLst>
                <a:path w="0" h="1692910">
                  <a:moveTo>
                    <a:pt x="0" y="169260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4" name="object 344" descr=""/>
            <p:cNvSpPr/>
            <p:nvPr/>
          </p:nvSpPr>
          <p:spPr>
            <a:xfrm>
              <a:off x="4360036" y="9227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5" name="object 345" descr=""/>
            <p:cNvSpPr/>
            <p:nvPr/>
          </p:nvSpPr>
          <p:spPr>
            <a:xfrm>
              <a:off x="3037661" y="917940"/>
              <a:ext cx="0" cy="1692910"/>
            </a:xfrm>
            <a:custGeom>
              <a:avLst/>
              <a:gdLst/>
              <a:ahLst/>
              <a:cxnLst/>
              <a:rect l="l" t="t" r="r" b="b"/>
              <a:pathLst>
                <a:path w="0" h="1692910">
                  <a:moveTo>
                    <a:pt x="0" y="169260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6" name="object 346" descr=""/>
            <p:cNvSpPr/>
            <p:nvPr/>
          </p:nvSpPr>
          <p:spPr>
            <a:xfrm>
              <a:off x="3042424" y="9227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7" name="object 347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257306" y="1003905"/>
              <a:ext cx="95450" cy="95588"/>
            </a:xfrm>
            <a:prstGeom prst="rect">
              <a:avLst/>
            </a:prstGeom>
          </p:spPr>
        </p:pic>
      </p:grpSp>
      <p:sp>
        <p:nvSpPr>
          <p:cNvPr id="348" name="object 348" descr=""/>
          <p:cNvSpPr txBox="1"/>
          <p:nvPr/>
        </p:nvSpPr>
        <p:spPr>
          <a:xfrm>
            <a:off x="3495916" y="920492"/>
            <a:ext cx="840740" cy="4845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 marR="30480">
              <a:lnSpc>
                <a:spcPct val="158500"/>
              </a:lnSpc>
              <a:spcBef>
                <a:spcPts val="95"/>
              </a:spcBef>
            </a:pPr>
            <a:r>
              <a:rPr dirty="0" baseline="26315" sz="1425" spc="-15">
                <a:latin typeface="Arial MT"/>
                <a:cs typeface="Arial MT"/>
              </a:rPr>
              <a:t>P</a:t>
            </a:r>
            <a:r>
              <a:rPr dirty="0" sz="800" spc="-10">
                <a:latin typeface="Arial MT"/>
                <a:cs typeface="Arial MT"/>
              </a:rPr>
              <a:t>grid </a:t>
            </a:r>
            <a:r>
              <a:rPr dirty="0" baseline="26315" sz="1425" spc="-15">
                <a:latin typeface="Arial MT"/>
                <a:cs typeface="Arial MT"/>
              </a:rPr>
              <a:t>P</a:t>
            </a:r>
            <a:r>
              <a:rPr dirty="0" sz="800" spc="-10">
                <a:latin typeface="Arial MT"/>
                <a:cs typeface="Arial MT"/>
              </a:rPr>
              <a:t>intradaymarket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49" name="object 349" descr=""/>
          <p:cNvSpPr/>
          <p:nvPr/>
        </p:nvSpPr>
        <p:spPr>
          <a:xfrm>
            <a:off x="3114148" y="1290866"/>
            <a:ext cx="382270" cy="0"/>
          </a:xfrm>
          <a:custGeom>
            <a:avLst/>
            <a:gdLst/>
            <a:ahLst/>
            <a:cxnLst/>
            <a:rect l="l" t="t" r="r" b="b"/>
            <a:pathLst>
              <a:path w="382270" h="0">
                <a:moveTo>
                  <a:pt x="0" y="0"/>
                </a:moveTo>
                <a:lnTo>
                  <a:pt x="381767" y="0"/>
                </a:lnTo>
              </a:path>
            </a:pathLst>
          </a:custGeom>
          <a:ln w="190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0" name="object 350" descr=""/>
          <p:cNvSpPr txBox="1"/>
          <p:nvPr/>
        </p:nvSpPr>
        <p:spPr>
          <a:xfrm>
            <a:off x="3521316" y="1412050"/>
            <a:ext cx="108585" cy="175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50">
                <a:latin typeface="Arial MT"/>
                <a:cs typeface="Arial MT"/>
              </a:rPr>
              <a:t>P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351" name="object 351" descr=""/>
          <p:cNvSpPr txBox="1"/>
          <p:nvPr/>
        </p:nvSpPr>
        <p:spPr>
          <a:xfrm>
            <a:off x="3607328" y="1488532"/>
            <a:ext cx="541655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10">
                <a:latin typeface="Arial MT"/>
                <a:cs typeface="Arial MT"/>
              </a:rPr>
              <a:t>dailymarket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352" name="object 352" descr=""/>
          <p:cNvGrpSpPr/>
          <p:nvPr/>
        </p:nvGrpSpPr>
        <p:grpSpPr>
          <a:xfrm>
            <a:off x="3104305" y="1510517"/>
            <a:ext cx="401955" cy="727710"/>
            <a:chOff x="3104305" y="1510517"/>
            <a:chExt cx="401955" cy="727710"/>
          </a:xfrm>
        </p:grpSpPr>
        <p:sp>
          <p:nvSpPr>
            <p:cNvPr id="353" name="object 353" descr=""/>
            <p:cNvSpPr/>
            <p:nvPr/>
          </p:nvSpPr>
          <p:spPr>
            <a:xfrm>
              <a:off x="3114148" y="1520359"/>
              <a:ext cx="382270" cy="0"/>
            </a:xfrm>
            <a:custGeom>
              <a:avLst/>
              <a:gdLst/>
              <a:ahLst/>
              <a:cxnLst/>
              <a:rect l="l" t="t" r="r" b="b"/>
              <a:pathLst>
                <a:path w="382270" h="0">
                  <a:moveTo>
                    <a:pt x="0" y="0"/>
                  </a:moveTo>
                  <a:lnTo>
                    <a:pt x="381767" y="0"/>
                  </a:lnTo>
                </a:path>
              </a:pathLst>
            </a:custGeom>
            <a:ln w="19064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4" name="object 354" descr=""/>
            <p:cNvSpPr/>
            <p:nvPr/>
          </p:nvSpPr>
          <p:spPr>
            <a:xfrm>
              <a:off x="3114148" y="1759383"/>
              <a:ext cx="382270" cy="0"/>
            </a:xfrm>
            <a:custGeom>
              <a:avLst/>
              <a:gdLst/>
              <a:ahLst/>
              <a:cxnLst/>
              <a:rect l="l" t="t" r="r" b="b"/>
              <a:pathLst>
                <a:path w="382270" h="0">
                  <a:moveTo>
                    <a:pt x="0" y="0"/>
                  </a:moveTo>
                  <a:lnTo>
                    <a:pt x="381767" y="0"/>
                  </a:lnTo>
                </a:path>
              </a:pathLst>
            </a:custGeom>
            <a:ln w="190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5" name="object 355" descr=""/>
            <p:cNvSpPr/>
            <p:nvPr/>
          </p:nvSpPr>
          <p:spPr>
            <a:xfrm>
              <a:off x="3114148" y="1998597"/>
              <a:ext cx="382270" cy="0"/>
            </a:xfrm>
            <a:custGeom>
              <a:avLst/>
              <a:gdLst/>
              <a:ahLst/>
              <a:cxnLst/>
              <a:rect l="l" t="t" r="r" b="b"/>
              <a:pathLst>
                <a:path w="382270" h="0">
                  <a:moveTo>
                    <a:pt x="0" y="0"/>
                  </a:moveTo>
                  <a:lnTo>
                    <a:pt x="381767" y="0"/>
                  </a:lnTo>
                </a:path>
              </a:pathLst>
            </a:custGeom>
            <a:ln w="1906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6" name="object 356" descr=""/>
            <p:cNvSpPr/>
            <p:nvPr/>
          </p:nvSpPr>
          <p:spPr>
            <a:xfrm>
              <a:off x="3114148" y="2228090"/>
              <a:ext cx="382270" cy="0"/>
            </a:xfrm>
            <a:custGeom>
              <a:avLst/>
              <a:gdLst/>
              <a:ahLst/>
              <a:cxnLst/>
              <a:rect l="l" t="t" r="r" b="b"/>
              <a:pathLst>
                <a:path w="382270" h="0">
                  <a:moveTo>
                    <a:pt x="0" y="0"/>
                  </a:moveTo>
                  <a:lnTo>
                    <a:pt x="381767" y="0"/>
                  </a:lnTo>
                </a:path>
              </a:pathLst>
            </a:custGeom>
            <a:ln w="190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7" name="object 357" descr=""/>
          <p:cNvSpPr txBox="1"/>
          <p:nvPr/>
        </p:nvSpPr>
        <p:spPr>
          <a:xfrm>
            <a:off x="3495916" y="1708542"/>
            <a:ext cx="612775" cy="8248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baseline="26315" sz="1425" spc="-30">
                <a:latin typeface="Arial MT"/>
                <a:cs typeface="Arial MT"/>
              </a:rPr>
              <a:t>P</a:t>
            </a:r>
            <a:r>
              <a:rPr dirty="0" sz="800" spc="-20">
                <a:latin typeface="Arial MT"/>
                <a:cs typeface="Arial MT"/>
              </a:rPr>
              <a:t>bat</a:t>
            </a:r>
            <a:endParaRPr sz="8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740"/>
              </a:spcBef>
            </a:pPr>
            <a:r>
              <a:rPr dirty="0" baseline="26315" sz="1425" spc="-37">
                <a:latin typeface="Arial MT"/>
                <a:cs typeface="Arial MT"/>
              </a:rPr>
              <a:t>P</a:t>
            </a:r>
            <a:r>
              <a:rPr dirty="0" sz="800" spc="-25">
                <a:latin typeface="Arial MT"/>
                <a:cs typeface="Arial MT"/>
              </a:rPr>
              <a:t>H2</a:t>
            </a:r>
            <a:endParaRPr sz="8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290"/>
              </a:spcBef>
            </a:pPr>
            <a:r>
              <a:rPr dirty="0" sz="950" spc="-10">
                <a:latin typeface="Arial MT"/>
                <a:cs typeface="Arial MT"/>
              </a:rPr>
              <a:t>PRED</a:t>
            </a:r>
            <a:r>
              <a:rPr dirty="0" baseline="-31250" sz="1200" spc="-15">
                <a:latin typeface="Arial MT"/>
                <a:cs typeface="Arial MT"/>
              </a:rPr>
              <a:t>rem</a:t>
            </a:r>
            <a:endParaRPr baseline="-31250" sz="12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665"/>
              </a:spcBef>
            </a:pPr>
            <a:r>
              <a:rPr dirty="0" sz="950" spc="-10">
                <a:latin typeface="Arial MT"/>
                <a:cs typeface="Arial MT"/>
              </a:rPr>
              <a:t>DAILY</a:t>
            </a:r>
            <a:r>
              <a:rPr dirty="0" baseline="-31250" sz="1200" spc="-15">
                <a:latin typeface="Arial MT"/>
                <a:cs typeface="Arial MT"/>
              </a:rPr>
              <a:t>rem</a:t>
            </a:r>
            <a:endParaRPr baseline="-31250" sz="1200">
              <a:latin typeface="Arial MT"/>
              <a:cs typeface="Arial MT"/>
            </a:endParaRPr>
          </a:p>
        </p:txBody>
      </p:sp>
      <p:grpSp>
        <p:nvGrpSpPr>
          <p:cNvPr id="358" name="object 358" descr=""/>
          <p:cNvGrpSpPr/>
          <p:nvPr/>
        </p:nvGrpSpPr>
        <p:grpSpPr>
          <a:xfrm>
            <a:off x="3104305" y="1154562"/>
            <a:ext cx="4309110" cy="2296795"/>
            <a:chOff x="3104305" y="1154562"/>
            <a:chExt cx="4309110" cy="2296795"/>
          </a:xfrm>
        </p:grpSpPr>
        <p:sp>
          <p:nvSpPr>
            <p:cNvPr id="359" name="object 359" descr=""/>
            <p:cNvSpPr/>
            <p:nvPr/>
          </p:nvSpPr>
          <p:spPr>
            <a:xfrm>
              <a:off x="3114148" y="2467113"/>
              <a:ext cx="382270" cy="0"/>
            </a:xfrm>
            <a:custGeom>
              <a:avLst/>
              <a:gdLst/>
              <a:ahLst/>
              <a:cxnLst/>
              <a:rect l="l" t="t" r="r" b="b"/>
              <a:pathLst>
                <a:path w="382270" h="0">
                  <a:moveTo>
                    <a:pt x="0" y="0"/>
                  </a:moveTo>
                  <a:lnTo>
                    <a:pt x="381767" y="0"/>
                  </a:lnTo>
                </a:path>
              </a:pathLst>
            </a:custGeom>
            <a:ln w="1906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0" name="object 360" descr=""/>
            <p:cNvSpPr/>
            <p:nvPr/>
          </p:nvSpPr>
          <p:spPr>
            <a:xfrm>
              <a:off x="5031619" y="1155197"/>
              <a:ext cx="2381250" cy="0"/>
            </a:xfrm>
            <a:custGeom>
              <a:avLst/>
              <a:gdLst/>
              <a:ahLst/>
              <a:cxnLst/>
              <a:rect l="l" t="t" r="r" b="b"/>
              <a:pathLst>
                <a:path w="2381250" h="0">
                  <a:moveTo>
                    <a:pt x="0" y="0"/>
                  </a:moveTo>
                  <a:lnTo>
                    <a:pt x="238075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1" name="object 361" descr=""/>
            <p:cNvSpPr/>
            <p:nvPr/>
          </p:nvSpPr>
          <p:spPr>
            <a:xfrm>
              <a:off x="5031619" y="345037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3" y="0"/>
                  </a:lnTo>
                </a:path>
                <a:path w="9525" h="0">
                  <a:moveTo>
                    <a:pt x="0" y="0"/>
                  </a:moveTo>
                  <a:lnTo>
                    <a:pt x="91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2" name="object 362" descr=""/>
            <p:cNvSpPr/>
            <p:nvPr/>
          </p:nvSpPr>
          <p:spPr>
            <a:xfrm>
              <a:off x="5031619" y="1155197"/>
              <a:ext cx="2381250" cy="0"/>
            </a:xfrm>
            <a:custGeom>
              <a:avLst/>
              <a:gdLst/>
              <a:ahLst/>
              <a:cxnLst/>
              <a:rect l="l" t="t" r="r" b="b"/>
              <a:pathLst>
                <a:path w="2381250" h="0">
                  <a:moveTo>
                    <a:pt x="0" y="0"/>
                  </a:moveTo>
                  <a:lnTo>
                    <a:pt x="238075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3" name="object 363" descr=""/>
            <p:cNvSpPr/>
            <p:nvPr/>
          </p:nvSpPr>
          <p:spPr>
            <a:xfrm>
              <a:off x="5031619" y="345037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4" name="object 364" descr=""/>
            <p:cNvSpPr/>
            <p:nvPr/>
          </p:nvSpPr>
          <p:spPr>
            <a:xfrm>
              <a:off x="5031619" y="1775894"/>
              <a:ext cx="1403350" cy="1136015"/>
            </a:xfrm>
            <a:custGeom>
              <a:avLst/>
              <a:gdLst/>
              <a:ahLst/>
              <a:cxnLst/>
              <a:rect l="l" t="t" r="r" b="b"/>
              <a:pathLst>
                <a:path w="1403350" h="1136014">
                  <a:moveTo>
                    <a:pt x="0" y="1112070"/>
                  </a:moveTo>
                  <a:lnTo>
                    <a:pt x="0" y="1112070"/>
                  </a:lnTo>
                  <a:lnTo>
                    <a:pt x="140236" y="1112070"/>
                  </a:lnTo>
                  <a:lnTo>
                    <a:pt x="151896" y="1100411"/>
                  </a:lnTo>
                  <a:lnTo>
                    <a:pt x="304085" y="1100411"/>
                  </a:lnTo>
                  <a:lnTo>
                    <a:pt x="304085" y="1135677"/>
                  </a:lnTo>
                  <a:lnTo>
                    <a:pt x="456028" y="1135677"/>
                  </a:lnTo>
                  <a:lnTo>
                    <a:pt x="456028" y="1088742"/>
                  </a:lnTo>
                  <a:lnTo>
                    <a:pt x="759776" y="1088742"/>
                  </a:lnTo>
                  <a:lnTo>
                    <a:pt x="759776" y="983515"/>
                  </a:lnTo>
                  <a:lnTo>
                    <a:pt x="911941" y="983515"/>
                  </a:lnTo>
                  <a:lnTo>
                    <a:pt x="911941" y="772818"/>
                  </a:lnTo>
                  <a:lnTo>
                    <a:pt x="1063872" y="772818"/>
                  </a:lnTo>
                  <a:lnTo>
                    <a:pt x="1063872" y="632220"/>
                  </a:lnTo>
                  <a:lnTo>
                    <a:pt x="1215804" y="632220"/>
                  </a:lnTo>
                  <a:lnTo>
                    <a:pt x="1215804" y="269303"/>
                  </a:lnTo>
                  <a:lnTo>
                    <a:pt x="1367620" y="269303"/>
                  </a:lnTo>
                  <a:lnTo>
                    <a:pt x="1367620" y="0"/>
                  </a:lnTo>
                  <a:lnTo>
                    <a:pt x="1379280" y="0"/>
                  </a:lnTo>
                  <a:lnTo>
                    <a:pt x="1391290" y="0"/>
                  </a:lnTo>
                  <a:lnTo>
                    <a:pt x="1402950" y="0"/>
                  </a:lnTo>
                </a:path>
              </a:pathLst>
            </a:custGeom>
            <a:ln w="46646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5" name="object 365" descr=""/>
            <p:cNvSpPr/>
            <p:nvPr/>
          </p:nvSpPr>
          <p:spPr>
            <a:xfrm>
              <a:off x="5031619" y="1565114"/>
              <a:ext cx="1414780" cy="1346835"/>
            </a:xfrm>
            <a:custGeom>
              <a:avLst/>
              <a:gdLst/>
              <a:ahLst/>
              <a:cxnLst/>
              <a:rect l="l" t="t" r="r" b="b"/>
              <a:pathLst>
                <a:path w="1414779" h="1346835">
                  <a:moveTo>
                    <a:pt x="0" y="1311191"/>
                  </a:moveTo>
                  <a:lnTo>
                    <a:pt x="0" y="1311191"/>
                  </a:lnTo>
                  <a:lnTo>
                    <a:pt x="304085" y="1311191"/>
                  </a:lnTo>
                  <a:lnTo>
                    <a:pt x="304085" y="1346457"/>
                  </a:lnTo>
                  <a:lnTo>
                    <a:pt x="456028" y="1346457"/>
                  </a:lnTo>
                  <a:lnTo>
                    <a:pt x="456028" y="1287863"/>
                  </a:lnTo>
                  <a:lnTo>
                    <a:pt x="748115" y="1287863"/>
                  </a:lnTo>
                  <a:lnTo>
                    <a:pt x="759776" y="1299521"/>
                  </a:lnTo>
                  <a:lnTo>
                    <a:pt x="911941" y="1299521"/>
                  </a:lnTo>
                  <a:lnTo>
                    <a:pt x="911941" y="877974"/>
                  </a:lnTo>
                  <a:lnTo>
                    <a:pt x="1063872" y="877974"/>
                  </a:lnTo>
                  <a:lnTo>
                    <a:pt x="1063872" y="643995"/>
                  </a:lnTo>
                  <a:lnTo>
                    <a:pt x="1215804" y="643995"/>
                  </a:lnTo>
                  <a:lnTo>
                    <a:pt x="1215804" y="246103"/>
                  </a:lnTo>
                  <a:lnTo>
                    <a:pt x="1367620" y="246103"/>
                  </a:lnTo>
                  <a:lnTo>
                    <a:pt x="1367620" y="0"/>
                  </a:lnTo>
                  <a:lnTo>
                    <a:pt x="1379280" y="0"/>
                  </a:lnTo>
                  <a:lnTo>
                    <a:pt x="1391290" y="0"/>
                  </a:lnTo>
                  <a:lnTo>
                    <a:pt x="1402950" y="0"/>
                  </a:lnTo>
                  <a:lnTo>
                    <a:pt x="1414610" y="0"/>
                  </a:lnTo>
                </a:path>
              </a:pathLst>
            </a:custGeom>
            <a:ln w="466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6" name="object 366" descr=""/>
          <p:cNvSpPr txBox="1"/>
          <p:nvPr/>
        </p:nvSpPr>
        <p:spPr>
          <a:xfrm>
            <a:off x="7907481" y="1310551"/>
            <a:ext cx="657225" cy="528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25"/>
              </a:lnSpc>
            </a:pPr>
            <a:r>
              <a:rPr dirty="0" sz="1200" spc="-10">
                <a:latin typeface="Arial MT"/>
                <a:cs typeface="Arial MT"/>
              </a:rPr>
              <a:t>DAILY</a:t>
            </a:r>
            <a:r>
              <a:rPr dirty="0" baseline="-30555" sz="1500" spc="-15">
                <a:latin typeface="Arial MT"/>
                <a:cs typeface="Arial MT"/>
              </a:rPr>
              <a:t>rem</a:t>
            </a:r>
            <a:endParaRPr baseline="-30555" sz="1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65"/>
              </a:spcBef>
            </a:pPr>
            <a:r>
              <a:rPr dirty="0" sz="1200" spc="-10">
                <a:latin typeface="Arial MT"/>
                <a:cs typeface="Arial MT"/>
              </a:rPr>
              <a:t>PRED</a:t>
            </a:r>
            <a:r>
              <a:rPr dirty="0" baseline="-30555" sz="1500" spc="-15">
                <a:latin typeface="Arial MT"/>
                <a:cs typeface="Arial MT"/>
              </a:rPr>
              <a:t>rem</a:t>
            </a:r>
            <a:endParaRPr baseline="-30555" sz="1500">
              <a:latin typeface="Arial MT"/>
              <a:cs typeface="Arial MT"/>
            </a:endParaRPr>
          </a:p>
        </p:txBody>
      </p:sp>
      <p:grpSp>
        <p:nvGrpSpPr>
          <p:cNvPr id="367" name="object 367" descr=""/>
          <p:cNvGrpSpPr/>
          <p:nvPr/>
        </p:nvGrpSpPr>
        <p:grpSpPr>
          <a:xfrm>
            <a:off x="5002494" y="1131295"/>
            <a:ext cx="4041775" cy="2319655"/>
            <a:chOff x="5002494" y="1131295"/>
            <a:chExt cx="4041775" cy="2319655"/>
          </a:xfrm>
        </p:grpSpPr>
        <p:sp>
          <p:nvSpPr>
            <p:cNvPr id="368" name="object 368" descr=""/>
            <p:cNvSpPr/>
            <p:nvPr/>
          </p:nvSpPr>
          <p:spPr>
            <a:xfrm>
              <a:off x="5025989" y="1155645"/>
              <a:ext cx="3661410" cy="2294890"/>
            </a:xfrm>
            <a:custGeom>
              <a:avLst/>
              <a:gdLst/>
              <a:ahLst/>
              <a:cxnLst/>
              <a:rect l="l" t="t" r="r" b="b"/>
              <a:pathLst>
                <a:path w="3661409" h="2294890">
                  <a:moveTo>
                    <a:pt x="3661308" y="0"/>
                  </a:moveTo>
                  <a:lnTo>
                    <a:pt x="0" y="0"/>
                  </a:lnTo>
                  <a:lnTo>
                    <a:pt x="0" y="2294322"/>
                  </a:lnTo>
                  <a:lnTo>
                    <a:pt x="3661308" y="2294322"/>
                  </a:lnTo>
                  <a:lnTo>
                    <a:pt x="36613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9" name="object 369" descr=""/>
            <p:cNvSpPr/>
            <p:nvPr/>
          </p:nvSpPr>
          <p:spPr>
            <a:xfrm>
              <a:off x="5025989" y="1155564"/>
              <a:ext cx="3661410" cy="2294890"/>
            </a:xfrm>
            <a:custGeom>
              <a:avLst/>
              <a:gdLst/>
              <a:ahLst/>
              <a:cxnLst/>
              <a:rect l="l" t="t" r="r" b="b"/>
              <a:pathLst>
                <a:path w="3661409" h="2294890">
                  <a:moveTo>
                    <a:pt x="0" y="2294403"/>
                  </a:moveTo>
                  <a:lnTo>
                    <a:pt x="0" y="0"/>
                  </a:lnTo>
                  <a:lnTo>
                    <a:pt x="3661308" y="0"/>
                  </a:lnTo>
                  <a:lnTo>
                    <a:pt x="3661308" y="2294403"/>
                  </a:lnTo>
                  <a:lnTo>
                    <a:pt x="0" y="2294403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0" name="object 370" descr=""/>
            <p:cNvSpPr/>
            <p:nvPr/>
          </p:nvSpPr>
          <p:spPr>
            <a:xfrm>
              <a:off x="5025989" y="1155564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w="0" h="2294890">
                  <a:moveTo>
                    <a:pt x="0" y="229440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1" name="object 371" descr=""/>
            <p:cNvSpPr/>
            <p:nvPr/>
          </p:nvSpPr>
          <p:spPr>
            <a:xfrm>
              <a:off x="5031823" y="1155563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0" y="11660"/>
                  </a:moveTo>
                  <a:lnTo>
                    <a:pt x="11667" y="11660"/>
                  </a:lnTo>
                  <a:lnTo>
                    <a:pt x="11667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2" name="object 372" descr=""/>
            <p:cNvSpPr/>
            <p:nvPr/>
          </p:nvSpPr>
          <p:spPr>
            <a:xfrm>
              <a:off x="5792087" y="1160299"/>
              <a:ext cx="1532890" cy="0"/>
            </a:xfrm>
            <a:custGeom>
              <a:avLst/>
              <a:gdLst/>
              <a:ahLst/>
              <a:cxnLst/>
              <a:rect l="l" t="t" r="r" b="b"/>
              <a:pathLst>
                <a:path w="1532890" h="0">
                  <a:moveTo>
                    <a:pt x="0" y="0"/>
                  </a:moveTo>
                  <a:lnTo>
                    <a:pt x="11667" y="0"/>
                  </a:lnTo>
                </a:path>
                <a:path w="1532890" h="0">
                  <a:moveTo>
                    <a:pt x="760614" y="0"/>
                  </a:moveTo>
                  <a:lnTo>
                    <a:pt x="772281" y="0"/>
                  </a:lnTo>
                </a:path>
                <a:path w="1532890" h="0">
                  <a:moveTo>
                    <a:pt x="1520878" y="0"/>
                  </a:moveTo>
                  <a:lnTo>
                    <a:pt x="1532545" y="0"/>
                  </a:lnTo>
                </a:path>
              </a:pathLst>
            </a:custGeom>
            <a:ln w="94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3" name="object 373" descr=""/>
            <p:cNvSpPr/>
            <p:nvPr/>
          </p:nvSpPr>
          <p:spPr>
            <a:xfrm>
              <a:off x="5025989" y="1260837"/>
              <a:ext cx="15240" cy="1849755"/>
            </a:xfrm>
            <a:custGeom>
              <a:avLst/>
              <a:gdLst/>
              <a:ahLst/>
              <a:cxnLst/>
              <a:rect l="l" t="t" r="r" b="b"/>
              <a:pathLst>
                <a:path w="15239" h="1849755">
                  <a:moveTo>
                    <a:pt x="0" y="1849540"/>
                  </a:moveTo>
                  <a:lnTo>
                    <a:pt x="14774" y="1849540"/>
                  </a:lnTo>
                </a:path>
                <a:path w="15239" h="1849755">
                  <a:moveTo>
                    <a:pt x="0" y="1381373"/>
                  </a:moveTo>
                  <a:lnTo>
                    <a:pt x="14774" y="1381373"/>
                  </a:lnTo>
                </a:path>
                <a:path w="15239" h="1849755">
                  <a:moveTo>
                    <a:pt x="0" y="924956"/>
                  </a:moveTo>
                  <a:lnTo>
                    <a:pt x="14774" y="924956"/>
                  </a:lnTo>
                </a:path>
                <a:path w="15239" h="1849755">
                  <a:moveTo>
                    <a:pt x="0" y="468424"/>
                  </a:moveTo>
                  <a:lnTo>
                    <a:pt x="14774" y="468424"/>
                  </a:lnTo>
                </a:path>
                <a:path w="15239" h="1849755">
                  <a:moveTo>
                    <a:pt x="0" y="0"/>
                  </a:moveTo>
                  <a:lnTo>
                    <a:pt x="14774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4" name="object 374" descr=""/>
            <p:cNvSpPr/>
            <p:nvPr/>
          </p:nvSpPr>
          <p:spPr>
            <a:xfrm>
              <a:off x="5025989" y="1155564"/>
              <a:ext cx="2386965" cy="2294890"/>
            </a:xfrm>
            <a:custGeom>
              <a:avLst/>
              <a:gdLst/>
              <a:ahLst/>
              <a:cxnLst/>
              <a:rect l="l" t="t" r="r" b="b"/>
              <a:pathLst>
                <a:path w="2386965" h="2294890">
                  <a:moveTo>
                    <a:pt x="0" y="0"/>
                  </a:moveTo>
                  <a:lnTo>
                    <a:pt x="2386384" y="0"/>
                  </a:lnTo>
                </a:path>
                <a:path w="2386965" h="2294890">
                  <a:moveTo>
                    <a:pt x="0" y="2294403"/>
                  </a:moveTo>
                  <a:lnTo>
                    <a:pt x="14774" y="22944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5" name="object 375" descr=""/>
            <p:cNvSpPr/>
            <p:nvPr/>
          </p:nvSpPr>
          <p:spPr>
            <a:xfrm>
              <a:off x="5025989" y="1155564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w="0" h="2294890">
                  <a:moveTo>
                    <a:pt x="0" y="229440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6" name="object 376" descr=""/>
            <p:cNvSpPr/>
            <p:nvPr/>
          </p:nvSpPr>
          <p:spPr>
            <a:xfrm>
              <a:off x="5031823" y="1155563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0" y="11660"/>
                  </a:moveTo>
                  <a:lnTo>
                    <a:pt x="11667" y="11660"/>
                  </a:lnTo>
                  <a:lnTo>
                    <a:pt x="11667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7" name="object 377" descr=""/>
            <p:cNvSpPr/>
            <p:nvPr/>
          </p:nvSpPr>
          <p:spPr>
            <a:xfrm>
              <a:off x="5025989" y="344996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477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8" name="object 378" descr=""/>
            <p:cNvSpPr/>
            <p:nvPr/>
          </p:nvSpPr>
          <p:spPr>
            <a:xfrm>
              <a:off x="5025989" y="1155564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w="0" h="2294890">
                  <a:moveTo>
                    <a:pt x="0" y="229440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9" name="object 379" descr=""/>
            <p:cNvSpPr/>
            <p:nvPr/>
          </p:nvSpPr>
          <p:spPr>
            <a:xfrm>
              <a:off x="5031823" y="1155563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0" y="11660"/>
                  </a:moveTo>
                  <a:lnTo>
                    <a:pt x="11667" y="11660"/>
                  </a:lnTo>
                  <a:lnTo>
                    <a:pt x="11667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0" name="object 380" descr=""/>
            <p:cNvSpPr/>
            <p:nvPr/>
          </p:nvSpPr>
          <p:spPr>
            <a:xfrm>
              <a:off x="5025989" y="3403032"/>
              <a:ext cx="0" cy="46990"/>
            </a:xfrm>
            <a:custGeom>
              <a:avLst/>
              <a:gdLst/>
              <a:ahLst/>
              <a:cxnLst/>
              <a:rect l="l" t="t" r="r" b="b"/>
              <a:pathLst>
                <a:path w="0" h="46989">
                  <a:moveTo>
                    <a:pt x="0" y="469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1" name="object 381" descr=""/>
            <p:cNvSpPr/>
            <p:nvPr/>
          </p:nvSpPr>
          <p:spPr>
            <a:xfrm>
              <a:off x="5036293" y="3403042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w="0" h="12064">
                  <a:moveTo>
                    <a:pt x="0" y="0"/>
                  </a:moveTo>
                  <a:lnTo>
                    <a:pt x="0" y="11660"/>
                  </a:lnTo>
                </a:path>
              </a:pathLst>
            </a:custGeom>
            <a:ln w="89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2" name="object 382" descr=""/>
            <p:cNvSpPr/>
            <p:nvPr/>
          </p:nvSpPr>
          <p:spPr>
            <a:xfrm>
              <a:off x="5025989" y="1155564"/>
              <a:ext cx="0" cy="46990"/>
            </a:xfrm>
            <a:custGeom>
              <a:avLst/>
              <a:gdLst/>
              <a:ahLst/>
              <a:cxnLst/>
              <a:rect l="l" t="t" r="r" b="b"/>
              <a:pathLst>
                <a:path w="0" h="46990">
                  <a:moveTo>
                    <a:pt x="0" y="0"/>
                  </a:moveTo>
                  <a:lnTo>
                    <a:pt x="0" y="466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3" name="object 383" descr=""/>
            <p:cNvSpPr/>
            <p:nvPr/>
          </p:nvSpPr>
          <p:spPr>
            <a:xfrm>
              <a:off x="5036293" y="1202195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w="0" h="12065">
                  <a:moveTo>
                    <a:pt x="0" y="0"/>
                  </a:moveTo>
                  <a:lnTo>
                    <a:pt x="0" y="11660"/>
                  </a:lnTo>
                </a:path>
              </a:pathLst>
            </a:custGeom>
            <a:ln w="89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4" name="object 384" descr=""/>
            <p:cNvSpPr/>
            <p:nvPr/>
          </p:nvSpPr>
          <p:spPr>
            <a:xfrm>
              <a:off x="5786253" y="1155564"/>
              <a:ext cx="1521460" cy="9525"/>
            </a:xfrm>
            <a:custGeom>
              <a:avLst/>
              <a:gdLst/>
              <a:ahLst/>
              <a:cxnLst/>
              <a:rect l="l" t="t" r="r" b="b"/>
              <a:pathLst>
                <a:path w="1521459" h="9525">
                  <a:moveTo>
                    <a:pt x="0" y="0"/>
                  </a:moveTo>
                  <a:lnTo>
                    <a:pt x="0" y="9471"/>
                  </a:lnTo>
                </a:path>
                <a:path w="1521459" h="9525">
                  <a:moveTo>
                    <a:pt x="760614" y="0"/>
                  </a:moveTo>
                  <a:lnTo>
                    <a:pt x="760614" y="9471"/>
                  </a:lnTo>
                </a:path>
                <a:path w="1521459" h="9525">
                  <a:moveTo>
                    <a:pt x="1520878" y="0"/>
                  </a:moveTo>
                  <a:lnTo>
                    <a:pt x="1520878" y="947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5" name="object 385" descr=""/>
            <p:cNvSpPr/>
            <p:nvPr/>
          </p:nvSpPr>
          <p:spPr>
            <a:xfrm>
              <a:off x="5025989" y="1155564"/>
              <a:ext cx="2386965" cy="2294890"/>
            </a:xfrm>
            <a:custGeom>
              <a:avLst/>
              <a:gdLst/>
              <a:ahLst/>
              <a:cxnLst/>
              <a:rect l="l" t="t" r="r" b="b"/>
              <a:pathLst>
                <a:path w="2386965" h="2294890">
                  <a:moveTo>
                    <a:pt x="0" y="1954813"/>
                  </a:moveTo>
                  <a:lnTo>
                    <a:pt x="14774" y="1954813"/>
                  </a:lnTo>
                </a:path>
                <a:path w="2386965" h="2294890">
                  <a:moveTo>
                    <a:pt x="0" y="1486646"/>
                  </a:moveTo>
                  <a:lnTo>
                    <a:pt x="14774" y="1486646"/>
                  </a:lnTo>
                </a:path>
                <a:path w="2386965" h="2294890">
                  <a:moveTo>
                    <a:pt x="0" y="1030229"/>
                  </a:moveTo>
                  <a:lnTo>
                    <a:pt x="14774" y="1030229"/>
                  </a:lnTo>
                </a:path>
                <a:path w="2386965" h="2294890">
                  <a:moveTo>
                    <a:pt x="0" y="573697"/>
                  </a:moveTo>
                  <a:lnTo>
                    <a:pt x="14774" y="573697"/>
                  </a:lnTo>
                </a:path>
                <a:path w="2386965" h="2294890">
                  <a:moveTo>
                    <a:pt x="0" y="105273"/>
                  </a:moveTo>
                  <a:lnTo>
                    <a:pt x="14774" y="105273"/>
                  </a:lnTo>
                </a:path>
                <a:path w="2386965" h="2294890">
                  <a:moveTo>
                    <a:pt x="0" y="0"/>
                  </a:moveTo>
                  <a:lnTo>
                    <a:pt x="2386384" y="0"/>
                  </a:lnTo>
                </a:path>
                <a:path w="2386965" h="2294890">
                  <a:moveTo>
                    <a:pt x="0" y="2294403"/>
                  </a:moveTo>
                  <a:lnTo>
                    <a:pt x="14774" y="22944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6" name="object 386" descr=""/>
            <p:cNvSpPr/>
            <p:nvPr/>
          </p:nvSpPr>
          <p:spPr>
            <a:xfrm>
              <a:off x="5025989" y="1155564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w="0" h="2294890">
                  <a:moveTo>
                    <a:pt x="0" y="229440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7" name="object 387" descr=""/>
            <p:cNvSpPr/>
            <p:nvPr/>
          </p:nvSpPr>
          <p:spPr>
            <a:xfrm>
              <a:off x="5031823" y="1155563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0" y="11660"/>
                  </a:moveTo>
                  <a:lnTo>
                    <a:pt x="11667" y="11660"/>
                  </a:lnTo>
                  <a:lnTo>
                    <a:pt x="11667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8" name="object 388" descr=""/>
            <p:cNvSpPr/>
            <p:nvPr/>
          </p:nvSpPr>
          <p:spPr>
            <a:xfrm>
              <a:off x="5049324" y="2841319"/>
              <a:ext cx="93980" cy="93980"/>
            </a:xfrm>
            <a:custGeom>
              <a:avLst/>
              <a:gdLst/>
              <a:ahLst/>
              <a:cxnLst/>
              <a:rect l="l" t="t" r="r" b="b"/>
              <a:pathLst>
                <a:path w="93979" h="93980">
                  <a:moveTo>
                    <a:pt x="0" y="46644"/>
                  </a:moveTo>
                  <a:lnTo>
                    <a:pt x="4017" y="63935"/>
                  </a:lnTo>
                  <a:lnTo>
                    <a:pt x="14626" y="78959"/>
                  </a:lnTo>
                  <a:lnTo>
                    <a:pt x="29666" y="89556"/>
                  </a:lnTo>
                  <a:lnTo>
                    <a:pt x="46973" y="93568"/>
                  </a:lnTo>
                  <a:lnTo>
                    <a:pt x="64112" y="89556"/>
                  </a:lnTo>
                  <a:lnTo>
                    <a:pt x="79065" y="78959"/>
                  </a:lnTo>
                  <a:lnTo>
                    <a:pt x="89643" y="63935"/>
                  </a:lnTo>
                  <a:lnTo>
                    <a:pt x="93656" y="46644"/>
                  </a:lnTo>
                  <a:lnTo>
                    <a:pt x="89643" y="29514"/>
                  </a:lnTo>
                  <a:lnTo>
                    <a:pt x="79065" y="14574"/>
                  </a:lnTo>
                  <a:lnTo>
                    <a:pt x="64112" y="4007"/>
                  </a:lnTo>
                  <a:lnTo>
                    <a:pt x="46973" y="0"/>
                  </a:lnTo>
                  <a:lnTo>
                    <a:pt x="29666" y="4007"/>
                  </a:lnTo>
                  <a:lnTo>
                    <a:pt x="14626" y="14574"/>
                  </a:lnTo>
                  <a:lnTo>
                    <a:pt x="4017" y="29514"/>
                  </a:lnTo>
                  <a:lnTo>
                    <a:pt x="0" y="46644"/>
                  </a:lnTo>
                  <a:close/>
                </a:path>
              </a:pathLst>
            </a:custGeom>
            <a:ln w="4666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9" name="object 389" descr=""/>
            <p:cNvSpPr/>
            <p:nvPr/>
          </p:nvSpPr>
          <p:spPr>
            <a:xfrm>
              <a:off x="5025989" y="2642210"/>
              <a:ext cx="1462405" cy="93980"/>
            </a:xfrm>
            <a:custGeom>
              <a:avLst/>
              <a:gdLst/>
              <a:ahLst/>
              <a:cxnLst/>
              <a:rect l="l" t="t" r="r" b="b"/>
              <a:pathLst>
                <a:path w="1462404" h="93980">
                  <a:moveTo>
                    <a:pt x="0" y="0"/>
                  </a:moveTo>
                  <a:lnTo>
                    <a:pt x="0" y="0"/>
                  </a:lnTo>
                  <a:lnTo>
                    <a:pt x="760264" y="0"/>
                  </a:lnTo>
                  <a:lnTo>
                    <a:pt x="760264" y="93591"/>
                  </a:lnTo>
                  <a:lnTo>
                    <a:pt x="912526" y="93591"/>
                  </a:lnTo>
                  <a:lnTo>
                    <a:pt x="912526" y="0"/>
                  </a:lnTo>
                  <a:lnTo>
                    <a:pt x="1450522" y="0"/>
                  </a:lnTo>
                  <a:lnTo>
                    <a:pt x="1462189" y="0"/>
                  </a:lnTo>
                </a:path>
              </a:pathLst>
            </a:custGeom>
            <a:ln w="4664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0" name="object 390" descr=""/>
            <p:cNvSpPr/>
            <p:nvPr/>
          </p:nvSpPr>
          <p:spPr>
            <a:xfrm>
              <a:off x="5025989" y="1775893"/>
              <a:ext cx="1416050" cy="1136015"/>
            </a:xfrm>
            <a:custGeom>
              <a:avLst/>
              <a:gdLst/>
              <a:ahLst/>
              <a:cxnLst/>
              <a:rect l="l" t="t" r="r" b="b"/>
              <a:pathLst>
                <a:path w="1416050" h="1136014">
                  <a:moveTo>
                    <a:pt x="0" y="1112070"/>
                  </a:moveTo>
                  <a:lnTo>
                    <a:pt x="0" y="1112070"/>
                  </a:lnTo>
                  <a:lnTo>
                    <a:pt x="140326" y="1112070"/>
                  </a:lnTo>
                  <a:lnTo>
                    <a:pt x="151994" y="1100411"/>
                  </a:lnTo>
                  <a:lnTo>
                    <a:pt x="304280" y="1100411"/>
                  </a:lnTo>
                  <a:lnTo>
                    <a:pt x="304280" y="1135677"/>
                  </a:lnTo>
                  <a:lnTo>
                    <a:pt x="456321" y="1135677"/>
                  </a:lnTo>
                  <a:lnTo>
                    <a:pt x="456321" y="1088742"/>
                  </a:lnTo>
                  <a:lnTo>
                    <a:pt x="760264" y="1088742"/>
                  </a:lnTo>
                  <a:lnTo>
                    <a:pt x="760264" y="983515"/>
                  </a:lnTo>
                  <a:lnTo>
                    <a:pt x="912526" y="983515"/>
                  </a:lnTo>
                  <a:lnTo>
                    <a:pt x="912526" y="866316"/>
                  </a:lnTo>
                  <a:lnTo>
                    <a:pt x="1216585" y="866316"/>
                  </a:lnTo>
                  <a:lnTo>
                    <a:pt x="1216585" y="269303"/>
                  </a:lnTo>
                  <a:lnTo>
                    <a:pt x="1368498" y="269303"/>
                  </a:lnTo>
                  <a:lnTo>
                    <a:pt x="1368498" y="0"/>
                  </a:lnTo>
                  <a:lnTo>
                    <a:pt x="1380166" y="0"/>
                  </a:lnTo>
                  <a:lnTo>
                    <a:pt x="1392183" y="0"/>
                  </a:lnTo>
                  <a:lnTo>
                    <a:pt x="1403851" y="0"/>
                  </a:lnTo>
                  <a:lnTo>
                    <a:pt x="1415519" y="0"/>
                  </a:lnTo>
                </a:path>
              </a:pathLst>
            </a:custGeom>
            <a:ln w="4665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1" name="object 391" descr=""/>
            <p:cNvSpPr/>
            <p:nvPr/>
          </p:nvSpPr>
          <p:spPr>
            <a:xfrm>
              <a:off x="5025989" y="1565114"/>
              <a:ext cx="1416050" cy="1346835"/>
            </a:xfrm>
            <a:custGeom>
              <a:avLst/>
              <a:gdLst/>
              <a:ahLst/>
              <a:cxnLst/>
              <a:rect l="l" t="t" r="r" b="b"/>
              <a:pathLst>
                <a:path w="1416050" h="1346835">
                  <a:moveTo>
                    <a:pt x="0" y="1311191"/>
                  </a:moveTo>
                  <a:lnTo>
                    <a:pt x="0" y="1311191"/>
                  </a:lnTo>
                  <a:lnTo>
                    <a:pt x="304280" y="1311191"/>
                  </a:lnTo>
                  <a:lnTo>
                    <a:pt x="304280" y="1346457"/>
                  </a:lnTo>
                  <a:lnTo>
                    <a:pt x="456321" y="1346457"/>
                  </a:lnTo>
                  <a:lnTo>
                    <a:pt x="456321" y="1287863"/>
                  </a:lnTo>
                  <a:lnTo>
                    <a:pt x="748596" y="1287863"/>
                  </a:lnTo>
                  <a:lnTo>
                    <a:pt x="760264" y="1299521"/>
                  </a:lnTo>
                  <a:lnTo>
                    <a:pt x="912526" y="1299521"/>
                  </a:lnTo>
                  <a:lnTo>
                    <a:pt x="912526" y="877974"/>
                  </a:lnTo>
                  <a:lnTo>
                    <a:pt x="1064556" y="877974"/>
                  </a:lnTo>
                  <a:lnTo>
                    <a:pt x="1064556" y="643995"/>
                  </a:lnTo>
                  <a:lnTo>
                    <a:pt x="1216585" y="643995"/>
                  </a:lnTo>
                  <a:lnTo>
                    <a:pt x="1216585" y="246103"/>
                  </a:lnTo>
                  <a:lnTo>
                    <a:pt x="1368498" y="246103"/>
                  </a:lnTo>
                  <a:lnTo>
                    <a:pt x="1368498" y="0"/>
                  </a:lnTo>
                  <a:lnTo>
                    <a:pt x="1380166" y="0"/>
                  </a:lnTo>
                  <a:lnTo>
                    <a:pt x="1392183" y="0"/>
                  </a:lnTo>
                  <a:lnTo>
                    <a:pt x="1403851" y="0"/>
                  </a:lnTo>
                  <a:lnTo>
                    <a:pt x="1415519" y="0"/>
                  </a:lnTo>
                </a:path>
              </a:pathLst>
            </a:custGeom>
            <a:ln w="466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2" name="object 392" descr=""/>
            <p:cNvSpPr/>
            <p:nvPr/>
          </p:nvSpPr>
          <p:spPr>
            <a:xfrm>
              <a:off x="7412373" y="1132247"/>
              <a:ext cx="1614805" cy="1217930"/>
            </a:xfrm>
            <a:custGeom>
              <a:avLst/>
              <a:gdLst/>
              <a:ahLst/>
              <a:cxnLst/>
              <a:rect l="l" t="t" r="r" b="b"/>
              <a:pathLst>
                <a:path w="1614804" h="1217930">
                  <a:moveTo>
                    <a:pt x="1614219" y="0"/>
                  </a:moveTo>
                  <a:lnTo>
                    <a:pt x="0" y="0"/>
                  </a:lnTo>
                  <a:lnTo>
                    <a:pt x="0" y="1217343"/>
                  </a:lnTo>
                  <a:lnTo>
                    <a:pt x="1614219" y="1217343"/>
                  </a:lnTo>
                  <a:lnTo>
                    <a:pt x="16142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3" name="object 393" descr=""/>
            <p:cNvSpPr/>
            <p:nvPr/>
          </p:nvSpPr>
          <p:spPr>
            <a:xfrm>
              <a:off x="7412373" y="1132247"/>
              <a:ext cx="1614805" cy="1217930"/>
            </a:xfrm>
            <a:custGeom>
              <a:avLst/>
              <a:gdLst/>
              <a:ahLst/>
              <a:cxnLst/>
              <a:rect l="l" t="t" r="r" b="b"/>
              <a:pathLst>
                <a:path w="1614804" h="1217930">
                  <a:moveTo>
                    <a:pt x="0" y="1217343"/>
                  </a:moveTo>
                  <a:lnTo>
                    <a:pt x="0" y="0"/>
                  </a:lnTo>
                  <a:lnTo>
                    <a:pt x="1614219" y="0"/>
                  </a:lnTo>
                  <a:lnTo>
                    <a:pt x="1614219" y="1217343"/>
                  </a:lnTo>
                  <a:lnTo>
                    <a:pt x="0" y="1217343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4" name="object 394" descr=""/>
            <p:cNvSpPr/>
            <p:nvPr/>
          </p:nvSpPr>
          <p:spPr>
            <a:xfrm>
              <a:off x="7412373" y="1132247"/>
              <a:ext cx="1614805" cy="0"/>
            </a:xfrm>
            <a:custGeom>
              <a:avLst/>
              <a:gdLst/>
              <a:ahLst/>
              <a:cxnLst/>
              <a:rect l="l" t="t" r="r" b="b"/>
              <a:pathLst>
                <a:path w="1614804" h="0">
                  <a:moveTo>
                    <a:pt x="0" y="0"/>
                  </a:moveTo>
                  <a:lnTo>
                    <a:pt x="161421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5" name="object 395" descr=""/>
            <p:cNvSpPr/>
            <p:nvPr/>
          </p:nvSpPr>
          <p:spPr>
            <a:xfrm>
              <a:off x="9032426" y="1132246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0" y="11660"/>
                  </a:moveTo>
                  <a:lnTo>
                    <a:pt x="11667" y="11660"/>
                  </a:lnTo>
                  <a:lnTo>
                    <a:pt x="11667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6" name="object 396" descr=""/>
            <p:cNvSpPr/>
            <p:nvPr/>
          </p:nvSpPr>
          <p:spPr>
            <a:xfrm>
              <a:off x="8708865" y="2349591"/>
              <a:ext cx="318135" cy="0"/>
            </a:xfrm>
            <a:custGeom>
              <a:avLst/>
              <a:gdLst/>
              <a:ahLst/>
              <a:cxnLst/>
              <a:rect l="l" t="t" r="r" b="b"/>
              <a:pathLst>
                <a:path w="318134" h="0">
                  <a:moveTo>
                    <a:pt x="0" y="0"/>
                  </a:moveTo>
                  <a:lnTo>
                    <a:pt x="31772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7" name="object 397" descr=""/>
            <p:cNvSpPr/>
            <p:nvPr/>
          </p:nvSpPr>
          <p:spPr>
            <a:xfrm>
              <a:off x="9032426" y="2349589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4">
                  <a:moveTo>
                    <a:pt x="0" y="11660"/>
                  </a:moveTo>
                  <a:lnTo>
                    <a:pt x="11667" y="11660"/>
                  </a:lnTo>
                  <a:lnTo>
                    <a:pt x="11667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8" name="object 398" descr=""/>
            <p:cNvSpPr/>
            <p:nvPr/>
          </p:nvSpPr>
          <p:spPr>
            <a:xfrm>
              <a:off x="9026592" y="1132247"/>
              <a:ext cx="0" cy="1217930"/>
            </a:xfrm>
            <a:custGeom>
              <a:avLst/>
              <a:gdLst/>
              <a:ahLst/>
              <a:cxnLst/>
              <a:rect l="l" t="t" r="r" b="b"/>
              <a:pathLst>
                <a:path w="0" h="1217930">
                  <a:moveTo>
                    <a:pt x="0" y="121734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9" name="object 399" descr=""/>
            <p:cNvSpPr/>
            <p:nvPr/>
          </p:nvSpPr>
          <p:spPr>
            <a:xfrm>
              <a:off x="9032426" y="1132246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0" y="11660"/>
                  </a:moveTo>
                  <a:lnTo>
                    <a:pt x="11667" y="11660"/>
                  </a:lnTo>
                  <a:lnTo>
                    <a:pt x="11667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0" name="object 400" descr=""/>
            <p:cNvSpPr/>
            <p:nvPr/>
          </p:nvSpPr>
          <p:spPr>
            <a:xfrm>
              <a:off x="7412373" y="1132247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w="0" h="33019">
                  <a:moveTo>
                    <a:pt x="0" y="0"/>
                  </a:moveTo>
                  <a:lnTo>
                    <a:pt x="0" y="3278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1" name="object 401" descr=""/>
            <p:cNvSpPr/>
            <p:nvPr/>
          </p:nvSpPr>
          <p:spPr>
            <a:xfrm>
              <a:off x="7418207" y="1132246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0" y="11660"/>
                  </a:moveTo>
                  <a:lnTo>
                    <a:pt x="11667" y="11660"/>
                  </a:lnTo>
                  <a:lnTo>
                    <a:pt x="11667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2" name="object 402" descr=""/>
            <p:cNvSpPr/>
            <p:nvPr/>
          </p:nvSpPr>
          <p:spPr>
            <a:xfrm>
              <a:off x="8708865" y="2349591"/>
              <a:ext cx="318135" cy="0"/>
            </a:xfrm>
            <a:custGeom>
              <a:avLst/>
              <a:gdLst/>
              <a:ahLst/>
              <a:cxnLst/>
              <a:rect l="l" t="t" r="r" b="b"/>
              <a:pathLst>
                <a:path w="318134" h="0">
                  <a:moveTo>
                    <a:pt x="0" y="0"/>
                  </a:moveTo>
                  <a:lnTo>
                    <a:pt x="31772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3" name="object 403" descr=""/>
            <p:cNvSpPr/>
            <p:nvPr/>
          </p:nvSpPr>
          <p:spPr>
            <a:xfrm>
              <a:off x="9032426" y="2349589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4">
                  <a:moveTo>
                    <a:pt x="0" y="11660"/>
                  </a:moveTo>
                  <a:lnTo>
                    <a:pt x="11667" y="11660"/>
                  </a:lnTo>
                  <a:lnTo>
                    <a:pt x="11667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4" name="object 404" descr=""/>
            <p:cNvSpPr/>
            <p:nvPr/>
          </p:nvSpPr>
          <p:spPr>
            <a:xfrm>
              <a:off x="7412373" y="1132247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w="0" h="33019">
                  <a:moveTo>
                    <a:pt x="0" y="0"/>
                  </a:moveTo>
                  <a:lnTo>
                    <a:pt x="0" y="3278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5" name="object 405" descr=""/>
            <p:cNvSpPr/>
            <p:nvPr/>
          </p:nvSpPr>
          <p:spPr>
            <a:xfrm>
              <a:off x="7418207" y="1132246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0" y="11660"/>
                  </a:moveTo>
                  <a:lnTo>
                    <a:pt x="11667" y="11660"/>
                  </a:lnTo>
                  <a:lnTo>
                    <a:pt x="11667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6" name="object 406" descr=""/>
            <p:cNvSpPr/>
            <p:nvPr/>
          </p:nvSpPr>
          <p:spPr>
            <a:xfrm>
              <a:off x="7412373" y="1132247"/>
              <a:ext cx="1614805" cy="0"/>
            </a:xfrm>
            <a:custGeom>
              <a:avLst/>
              <a:gdLst/>
              <a:ahLst/>
              <a:cxnLst/>
              <a:rect l="l" t="t" r="r" b="b"/>
              <a:pathLst>
                <a:path w="1614804" h="0">
                  <a:moveTo>
                    <a:pt x="0" y="0"/>
                  </a:moveTo>
                  <a:lnTo>
                    <a:pt x="161421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7" name="object 407" descr=""/>
            <p:cNvSpPr/>
            <p:nvPr/>
          </p:nvSpPr>
          <p:spPr>
            <a:xfrm>
              <a:off x="9032426" y="1132246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0" y="11660"/>
                  </a:moveTo>
                  <a:lnTo>
                    <a:pt x="11667" y="11660"/>
                  </a:lnTo>
                  <a:lnTo>
                    <a:pt x="11667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8" name="object 408" descr=""/>
            <p:cNvSpPr/>
            <p:nvPr/>
          </p:nvSpPr>
          <p:spPr>
            <a:xfrm>
              <a:off x="8708865" y="2349591"/>
              <a:ext cx="318135" cy="0"/>
            </a:xfrm>
            <a:custGeom>
              <a:avLst/>
              <a:gdLst/>
              <a:ahLst/>
              <a:cxnLst/>
              <a:rect l="l" t="t" r="r" b="b"/>
              <a:pathLst>
                <a:path w="318134" h="0">
                  <a:moveTo>
                    <a:pt x="0" y="0"/>
                  </a:moveTo>
                  <a:lnTo>
                    <a:pt x="31772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9" name="object 409" descr=""/>
            <p:cNvSpPr/>
            <p:nvPr/>
          </p:nvSpPr>
          <p:spPr>
            <a:xfrm>
              <a:off x="9032426" y="2349589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4">
                  <a:moveTo>
                    <a:pt x="0" y="11660"/>
                  </a:moveTo>
                  <a:lnTo>
                    <a:pt x="11667" y="11660"/>
                  </a:lnTo>
                  <a:lnTo>
                    <a:pt x="11667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0" name="object 410" descr=""/>
            <p:cNvSpPr/>
            <p:nvPr/>
          </p:nvSpPr>
          <p:spPr>
            <a:xfrm>
              <a:off x="9026592" y="1132247"/>
              <a:ext cx="0" cy="1217930"/>
            </a:xfrm>
            <a:custGeom>
              <a:avLst/>
              <a:gdLst/>
              <a:ahLst/>
              <a:cxnLst/>
              <a:rect l="l" t="t" r="r" b="b"/>
              <a:pathLst>
                <a:path w="0" h="1217930">
                  <a:moveTo>
                    <a:pt x="0" y="121734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1" name="object 411" descr=""/>
            <p:cNvSpPr/>
            <p:nvPr/>
          </p:nvSpPr>
          <p:spPr>
            <a:xfrm>
              <a:off x="9032426" y="1132246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0" y="11660"/>
                  </a:moveTo>
                  <a:lnTo>
                    <a:pt x="11667" y="11660"/>
                  </a:lnTo>
                  <a:lnTo>
                    <a:pt x="11667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2" name="object 412" descr=""/>
            <p:cNvSpPr/>
            <p:nvPr/>
          </p:nvSpPr>
          <p:spPr>
            <a:xfrm>
              <a:off x="7412373" y="1132247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w="0" h="33019">
                  <a:moveTo>
                    <a:pt x="0" y="0"/>
                  </a:moveTo>
                  <a:lnTo>
                    <a:pt x="0" y="3278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3" name="object 413" descr=""/>
            <p:cNvSpPr/>
            <p:nvPr/>
          </p:nvSpPr>
          <p:spPr>
            <a:xfrm>
              <a:off x="7418207" y="1132246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0" y="11660"/>
                  </a:moveTo>
                  <a:lnTo>
                    <a:pt x="11667" y="11660"/>
                  </a:lnTo>
                  <a:lnTo>
                    <a:pt x="11667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4" name="object 414" descr=""/>
          <p:cNvSpPr txBox="1"/>
          <p:nvPr/>
        </p:nvSpPr>
        <p:spPr>
          <a:xfrm>
            <a:off x="8662930" y="1552403"/>
            <a:ext cx="307340" cy="1803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000" spc="-10">
                <a:latin typeface="Arial MT"/>
                <a:cs typeface="Arial MT"/>
              </a:rPr>
              <a:t>arket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415" name="object 415" descr=""/>
          <p:cNvSpPr txBox="1"/>
          <p:nvPr/>
        </p:nvSpPr>
        <p:spPr>
          <a:xfrm>
            <a:off x="8709950" y="1845139"/>
            <a:ext cx="61594" cy="1803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000" spc="-50">
                <a:latin typeface="Arial MT"/>
                <a:cs typeface="Arial MT"/>
              </a:rPr>
              <a:t>t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416" name="object 416" descr=""/>
          <p:cNvSpPr txBox="1"/>
          <p:nvPr/>
        </p:nvSpPr>
        <p:spPr>
          <a:xfrm>
            <a:off x="8020725" y="1193271"/>
            <a:ext cx="703580" cy="1113790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34"/>
              </a:spcBef>
            </a:pPr>
            <a:r>
              <a:rPr dirty="0" baseline="25462" sz="1800" spc="-15">
                <a:latin typeface="Arial MT"/>
                <a:cs typeface="Arial MT"/>
              </a:rPr>
              <a:t>P</a:t>
            </a:r>
            <a:r>
              <a:rPr dirty="0" sz="1000" spc="-10">
                <a:latin typeface="Arial MT"/>
                <a:cs typeface="Arial MT"/>
              </a:rPr>
              <a:t>grid</a:t>
            </a: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65"/>
              </a:spcBef>
            </a:pPr>
            <a:r>
              <a:rPr dirty="0" baseline="25462" sz="1800" spc="-15">
                <a:latin typeface="Arial MT"/>
                <a:cs typeface="Arial MT"/>
              </a:rPr>
              <a:t>P</a:t>
            </a:r>
            <a:r>
              <a:rPr dirty="0" sz="1000" spc="-10">
                <a:latin typeface="Arial MT"/>
                <a:cs typeface="Arial MT"/>
              </a:rPr>
              <a:t>intradaym</a:t>
            </a:r>
            <a:endParaRPr sz="1000">
              <a:latin typeface="Arial MT"/>
              <a:cs typeface="Arial MT"/>
            </a:endParaRPr>
          </a:p>
          <a:p>
            <a:pPr>
              <a:lnSpc>
                <a:spcPct val="121600"/>
              </a:lnSpc>
              <a:spcBef>
                <a:spcPts val="555"/>
              </a:spcBef>
            </a:pPr>
            <a:r>
              <a:rPr dirty="0" baseline="25462" sz="1800" spc="-30">
                <a:latin typeface="Arial MT"/>
                <a:cs typeface="Arial MT"/>
              </a:rPr>
              <a:t>P</a:t>
            </a:r>
            <a:r>
              <a:rPr dirty="0" sz="1000" spc="-20">
                <a:latin typeface="Arial MT"/>
                <a:cs typeface="Arial MT"/>
              </a:rPr>
              <a:t>dailymarke </a:t>
            </a:r>
            <a:r>
              <a:rPr dirty="0" sz="1200" spc="-10">
                <a:latin typeface="Arial MT"/>
                <a:cs typeface="Arial MT"/>
              </a:rPr>
              <a:t>PRED</a:t>
            </a:r>
            <a:r>
              <a:rPr dirty="0" baseline="-30555" sz="1500" spc="-15">
                <a:latin typeface="Arial MT"/>
                <a:cs typeface="Arial MT"/>
              </a:rPr>
              <a:t>rem</a:t>
            </a:r>
            <a:endParaRPr baseline="-30555" sz="1500">
              <a:latin typeface="Arial MT"/>
              <a:cs typeface="Arial MT"/>
            </a:endParaRPr>
          </a:p>
        </p:txBody>
      </p:sp>
      <p:grpSp>
        <p:nvGrpSpPr>
          <p:cNvPr id="417" name="object 417" descr=""/>
          <p:cNvGrpSpPr/>
          <p:nvPr/>
        </p:nvGrpSpPr>
        <p:grpSpPr>
          <a:xfrm>
            <a:off x="5026412" y="1164001"/>
            <a:ext cx="3706495" cy="2309495"/>
            <a:chOff x="5026412" y="1164001"/>
            <a:chExt cx="3706495" cy="2309495"/>
          </a:xfrm>
        </p:grpSpPr>
        <p:sp>
          <p:nvSpPr>
            <p:cNvPr id="418" name="object 418" descr=""/>
            <p:cNvSpPr/>
            <p:nvPr/>
          </p:nvSpPr>
          <p:spPr>
            <a:xfrm>
              <a:off x="5049907" y="1165036"/>
              <a:ext cx="3659504" cy="2296795"/>
            </a:xfrm>
            <a:custGeom>
              <a:avLst/>
              <a:gdLst/>
              <a:ahLst/>
              <a:cxnLst/>
              <a:rect l="l" t="t" r="r" b="b"/>
              <a:pathLst>
                <a:path w="3659504" h="2296795">
                  <a:moveTo>
                    <a:pt x="3658958" y="0"/>
                  </a:moveTo>
                  <a:lnTo>
                    <a:pt x="0" y="0"/>
                  </a:lnTo>
                  <a:lnTo>
                    <a:pt x="0" y="2296668"/>
                  </a:lnTo>
                  <a:lnTo>
                    <a:pt x="3658958" y="2296668"/>
                  </a:lnTo>
                  <a:lnTo>
                    <a:pt x="36589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9" name="object 419" descr=""/>
            <p:cNvSpPr/>
            <p:nvPr/>
          </p:nvSpPr>
          <p:spPr>
            <a:xfrm>
              <a:off x="5049907" y="1164954"/>
              <a:ext cx="3659504" cy="2296795"/>
            </a:xfrm>
            <a:custGeom>
              <a:avLst/>
              <a:gdLst/>
              <a:ahLst/>
              <a:cxnLst/>
              <a:rect l="l" t="t" r="r" b="b"/>
              <a:pathLst>
                <a:path w="3659504" h="2296795">
                  <a:moveTo>
                    <a:pt x="0" y="2296750"/>
                  </a:moveTo>
                  <a:lnTo>
                    <a:pt x="0" y="0"/>
                  </a:lnTo>
                  <a:lnTo>
                    <a:pt x="3658958" y="0"/>
                  </a:lnTo>
                  <a:lnTo>
                    <a:pt x="3658958" y="2296750"/>
                  </a:lnTo>
                  <a:lnTo>
                    <a:pt x="0" y="229675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0" name="object 420" descr=""/>
            <p:cNvSpPr/>
            <p:nvPr/>
          </p:nvSpPr>
          <p:spPr>
            <a:xfrm>
              <a:off x="5049907" y="1164954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w="0" h="27305">
                  <a:moveTo>
                    <a:pt x="0" y="0"/>
                  </a:moveTo>
                  <a:lnTo>
                    <a:pt x="0" y="27267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1" name="object 421" descr=""/>
            <p:cNvSpPr/>
            <p:nvPr/>
          </p:nvSpPr>
          <p:spPr>
            <a:xfrm>
              <a:off x="5055737" y="1164953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0" y="11672"/>
                  </a:moveTo>
                  <a:lnTo>
                    <a:pt x="11660" y="11672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2" name="object 422" descr=""/>
            <p:cNvSpPr/>
            <p:nvPr/>
          </p:nvSpPr>
          <p:spPr>
            <a:xfrm>
              <a:off x="5809683" y="1164954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w="0" h="27305">
                  <a:moveTo>
                    <a:pt x="0" y="0"/>
                  </a:moveTo>
                  <a:lnTo>
                    <a:pt x="0" y="27267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3" name="object 423" descr=""/>
            <p:cNvSpPr/>
            <p:nvPr/>
          </p:nvSpPr>
          <p:spPr>
            <a:xfrm>
              <a:off x="5815513" y="1170789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4" name="object 424" descr=""/>
            <p:cNvSpPr/>
            <p:nvPr/>
          </p:nvSpPr>
          <p:spPr>
            <a:xfrm>
              <a:off x="6569809" y="1164954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w="0" h="27305">
                  <a:moveTo>
                    <a:pt x="0" y="0"/>
                  </a:moveTo>
                  <a:lnTo>
                    <a:pt x="0" y="27267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5" name="object 425" descr=""/>
            <p:cNvSpPr/>
            <p:nvPr/>
          </p:nvSpPr>
          <p:spPr>
            <a:xfrm>
              <a:off x="6575639" y="1170789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6" name="object 426" descr=""/>
            <p:cNvSpPr/>
            <p:nvPr/>
          </p:nvSpPr>
          <p:spPr>
            <a:xfrm>
              <a:off x="7329585" y="1164954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w="0" h="27305">
                  <a:moveTo>
                    <a:pt x="0" y="0"/>
                  </a:moveTo>
                  <a:lnTo>
                    <a:pt x="0" y="27267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7" name="object 427" descr=""/>
            <p:cNvSpPr/>
            <p:nvPr/>
          </p:nvSpPr>
          <p:spPr>
            <a:xfrm>
              <a:off x="7335415" y="1170789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8" name="object 428" descr=""/>
            <p:cNvSpPr/>
            <p:nvPr/>
          </p:nvSpPr>
          <p:spPr>
            <a:xfrm>
              <a:off x="8089361" y="1164954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w="0" h="27305">
                  <a:moveTo>
                    <a:pt x="0" y="0"/>
                  </a:moveTo>
                  <a:lnTo>
                    <a:pt x="0" y="27267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9" name="object 429" descr=""/>
            <p:cNvSpPr/>
            <p:nvPr/>
          </p:nvSpPr>
          <p:spPr>
            <a:xfrm>
              <a:off x="8095191" y="1170789"/>
              <a:ext cx="631190" cy="1957070"/>
            </a:xfrm>
            <a:custGeom>
              <a:avLst/>
              <a:gdLst/>
              <a:ahLst/>
              <a:cxnLst/>
              <a:rect l="l" t="t" r="r" b="b"/>
              <a:pathLst>
                <a:path w="631190" h="1957070">
                  <a:moveTo>
                    <a:pt x="0" y="0"/>
                  </a:moveTo>
                  <a:lnTo>
                    <a:pt x="11660" y="0"/>
                  </a:lnTo>
                </a:path>
                <a:path w="631190" h="1957070">
                  <a:moveTo>
                    <a:pt x="619504" y="1956812"/>
                  </a:moveTo>
                  <a:lnTo>
                    <a:pt x="631164" y="1956812"/>
                  </a:lnTo>
                </a:path>
                <a:path w="631190" h="1957070">
                  <a:moveTo>
                    <a:pt x="619504" y="1488166"/>
                  </a:moveTo>
                  <a:lnTo>
                    <a:pt x="631164" y="1488166"/>
                  </a:lnTo>
                </a:path>
                <a:path w="631190" h="1957070">
                  <a:moveTo>
                    <a:pt x="619504" y="1031283"/>
                  </a:moveTo>
                  <a:lnTo>
                    <a:pt x="631164" y="1031283"/>
                  </a:lnTo>
                </a:path>
              </a:pathLst>
            </a:custGeom>
            <a:ln w="11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0" name="object 430" descr=""/>
            <p:cNvSpPr/>
            <p:nvPr/>
          </p:nvSpPr>
          <p:spPr>
            <a:xfrm>
              <a:off x="8699721" y="17392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1" name="object 431" descr=""/>
            <p:cNvSpPr/>
            <p:nvPr/>
          </p:nvSpPr>
          <p:spPr>
            <a:xfrm>
              <a:off x="8714695" y="1745073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2" name="object 432" descr=""/>
            <p:cNvSpPr/>
            <p:nvPr/>
          </p:nvSpPr>
          <p:spPr>
            <a:xfrm>
              <a:off x="8699721" y="127033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3" name="object 433" descr=""/>
            <p:cNvSpPr/>
            <p:nvPr/>
          </p:nvSpPr>
          <p:spPr>
            <a:xfrm>
              <a:off x="8714695" y="1276170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4" name="object 434" descr=""/>
            <p:cNvSpPr/>
            <p:nvPr/>
          </p:nvSpPr>
          <p:spPr>
            <a:xfrm>
              <a:off x="5049907" y="1164954"/>
              <a:ext cx="3659504" cy="0"/>
            </a:xfrm>
            <a:custGeom>
              <a:avLst/>
              <a:gdLst/>
              <a:ahLst/>
              <a:cxnLst/>
              <a:rect l="l" t="t" r="r" b="b"/>
              <a:pathLst>
                <a:path w="3659504" h="0">
                  <a:moveTo>
                    <a:pt x="0" y="0"/>
                  </a:moveTo>
                  <a:lnTo>
                    <a:pt x="365895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5" name="object 435" descr=""/>
            <p:cNvSpPr/>
            <p:nvPr/>
          </p:nvSpPr>
          <p:spPr>
            <a:xfrm>
              <a:off x="8714689" y="1164958"/>
              <a:ext cx="12065" cy="2308860"/>
            </a:xfrm>
            <a:custGeom>
              <a:avLst/>
              <a:gdLst/>
              <a:ahLst/>
              <a:cxnLst/>
              <a:rect l="l" t="t" r="r" b="b"/>
              <a:pathLst>
                <a:path w="12065" h="2308860">
                  <a:moveTo>
                    <a:pt x="11658" y="2296757"/>
                  </a:moveTo>
                  <a:lnTo>
                    <a:pt x="0" y="2296757"/>
                  </a:lnTo>
                  <a:lnTo>
                    <a:pt x="0" y="2308428"/>
                  </a:lnTo>
                  <a:lnTo>
                    <a:pt x="11658" y="2308428"/>
                  </a:lnTo>
                  <a:lnTo>
                    <a:pt x="11658" y="2296757"/>
                  </a:lnTo>
                  <a:close/>
                </a:path>
                <a:path w="12065" h="2308860">
                  <a:moveTo>
                    <a:pt x="11658" y="0"/>
                  </a:moveTo>
                  <a:lnTo>
                    <a:pt x="0" y="0"/>
                  </a:lnTo>
                  <a:lnTo>
                    <a:pt x="0" y="11671"/>
                  </a:lnTo>
                  <a:lnTo>
                    <a:pt x="11658" y="11671"/>
                  </a:lnTo>
                  <a:lnTo>
                    <a:pt x="116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6" name="object 436" descr=""/>
            <p:cNvSpPr/>
            <p:nvPr/>
          </p:nvSpPr>
          <p:spPr>
            <a:xfrm>
              <a:off x="8708865" y="1164954"/>
              <a:ext cx="0" cy="2296795"/>
            </a:xfrm>
            <a:custGeom>
              <a:avLst/>
              <a:gdLst/>
              <a:ahLst/>
              <a:cxnLst/>
              <a:rect l="l" t="t" r="r" b="b"/>
              <a:pathLst>
                <a:path w="0" h="2296795">
                  <a:moveTo>
                    <a:pt x="0" y="229675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7" name="object 437" descr=""/>
            <p:cNvSpPr/>
            <p:nvPr/>
          </p:nvSpPr>
          <p:spPr>
            <a:xfrm>
              <a:off x="8714695" y="1164953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0" y="11672"/>
                  </a:moveTo>
                  <a:lnTo>
                    <a:pt x="11660" y="11672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8" name="object 438" descr=""/>
            <p:cNvSpPr/>
            <p:nvPr/>
          </p:nvSpPr>
          <p:spPr>
            <a:xfrm>
              <a:off x="5049907" y="1164954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w="0" h="27305">
                  <a:moveTo>
                    <a:pt x="0" y="0"/>
                  </a:moveTo>
                  <a:lnTo>
                    <a:pt x="0" y="272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9" name="object 439" descr=""/>
            <p:cNvSpPr/>
            <p:nvPr/>
          </p:nvSpPr>
          <p:spPr>
            <a:xfrm>
              <a:off x="5055730" y="1164958"/>
              <a:ext cx="3670935" cy="2308860"/>
            </a:xfrm>
            <a:custGeom>
              <a:avLst/>
              <a:gdLst/>
              <a:ahLst/>
              <a:cxnLst/>
              <a:rect l="l" t="t" r="r" b="b"/>
              <a:pathLst>
                <a:path w="3670934" h="2308860">
                  <a:moveTo>
                    <a:pt x="11658" y="0"/>
                  </a:moveTo>
                  <a:lnTo>
                    <a:pt x="0" y="0"/>
                  </a:lnTo>
                  <a:lnTo>
                    <a:pt x="0" y="11671"/>
                  </a:lnTo>
                  <a:lnTo>
                    <a:pt x="11658" y="11671"/>
                  </a:lnTo>
                  <a:lnTo>
                    <a:pt x="11658" y="0"/>
                  </a:lnTo>
                  <a:close/>
                </a:path>
                <a:path w="3670934" h="2308860">
                  <a:moveTo>
                    <a:pt x="3670617" y="2296757"/>
                  </a:moveTo>
                  <a:lnTo>
                    <a:pt x="3658959" y="2296757"/>
                  </a:lnTo>
                  <a:lnTo>
                    <a:pt x="3658959" y="2308428"/>
                  </a:lnTo>
                  <a:lnTo>
                    <a:pt x="3670617" y="2308428"/>
                  </a:lnTo>
                  <a:lnTo>
                    <a:pt x="3670617" y="22967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0" name="object 440" descr=""/>
            <p:cNvSpPr/>
            <p:nvPr/>
          </p:nvSpPr>
          <p:spPr>
            <a:xfrm>
              <a:off x="5049907" y="1164954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w="0" h="27305">
                  <a:moveTo>
                    <a:pt x="0" y="0"/>
                  </a:moveTo>
                  <a:lnTo>
                    <a:pt x="0" y="272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1" name="object 441" descr=""/>
            <p:cNvSpPr/>
            <p:nvPr/>
          </p:nvSpPr>
          <p:spPr>
            <a:xfrm>
              <a:off x="5055737" y="1164953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0" y="11672"/>
                  </a:moveTo>
                  <a:lnTo>
                    <a:pt x="11660" y="11672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2" name="object 442" descr=""/>
            <p:cNvSpPr/>
            <p:nvPr/>
          </p:nvSpPr>
          <p:spPr>
            <a:xfrm>
              <a:off x="5049907" y="1164954"/>
              <a:ext cx="3039745" cy="27305"/>
            </a:xfrm>
            <a:custGeom>
              <a:avLst/>
              <a:gdLst/>
              <a:ahLst/>
              <a:cxnLst/>
              <a:rect l="l" t="t" r="r" b="b"/>
              <a:pathLst>
                <a:path w="3039745" h="27305">
                  <a:moveTo>
                    <a:pt x="0" y="0"/>
                  </a:moveTo>
                  <a:lnTo>
                    <a:pt x="0" y="27267"/>
                  </a:lnTo>
                </a:path>
                <a:path w="3039745" h="27305">
                  <a:moveTo>
                    <a:pt x="759776" y="0"/>
                  </a:moveTo>
                  <a:lnTo>
                    <a:pt x="759776" y="27267"/>
                  </a:lnTo>
                </a:path>
                <a:path w="3039745" h="27305">
                  <a:moveTo>
                    <a:pt x="1519901" y="0"/>
                  </a:moveTo>
                  <a:lnTo>
                    <a:pt x="1519901" y="27267"/>
                  </a:lnTo>
                </a:path>
                <a:path w="3039745" h="27305">
                  <a:moveTo>
                    <a:pt x="2279677" y="0"/>
                  </a:moveTo>
                  <a:lnTo>
                    <a:pt x="2279677" y="27267"/>
                  </a:lnTo>
                </a:path>
                <a:path w="3039745" h="27305">
                  <a:moveTo>
                    <a:pt x="3039453" y="0"/>
                  </a:moveTo>
                  <a:lnTo>
                    <a:pt x="3039453" y="272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3" name="object 443" descr=""/>
            <p:cNvSpPr/>
            <p:nvPr/>
          </p:nvSpPr>
          <p:spPr>
            <a:xfrm>
              <a:off x="8699721" y="1270335"/>
              <a:ext cx="9525" cy="1851660"/>
            </a:xfrm>
            <a:custGeom>
              <a:avLst/>
              <a:gdLst/>
              <a:ahLst/>
              <a:cxnLst/>
              <a:rect l="l" t="t" r="r" b="b"/>
              <a:pathLst>
                <a:path w="9525" h="1851660">
                  <a:moveTo>
                    <a:pt x="0" y="1851432"/>
                  </a:moveTo>
                  <a:lnTo>
                    <a:pt x="9144" y="1851432"/>
                  </a:lnTo>
                </a:path>
                <a:path w="9525" h="1851660">
                  <a:moveTo>
                    <a:pt x="0" y="1382785"/>
                  </a:moveTo>
                  <a:lnTo>
                    <a:pt x="9144" y="1382785"/>
                  </a:lnTo>
                </a:path>
                <a:path w="9525" h="1851660">
                  <a:moveTo>
                    <a:pt x="0" y="925902"/>
                  </a:moveTo>
                  <a:lnTo>
                    <a:pt x="9144" y="925902"/>
                  </a:lnTo>
                </a:path>
                <a:path w="9525" h="1851660">
                  <a:moveTo>
                    <a:pt x="0" y="468903"/>
                  </a:moveTo>
                  <a:lnTo>
                    <a:pt x="9144" y="468903"/>
                  </a:lnTo>
                </a:path>
                <a:path w="9525" h="185166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4" name="object 444" descr=""/>
            <p:cNvSpPr/>
            <p:nvPr/>
          </p:nvSpPr>
          <p:spPr>
            <a:xfrm>
              <a:off x="5049907" y="1164954"/>
              <a:ext cx="3659504" cy="0"/>
            </a:xfrm>
            <a:custGeom>
              <a:avLst/>
              <a:gdLst/>
              <a:ahLst/>
              <a:cxnLst/>
              <a:rect l="l" t="t" r="r" b="b"/>
              <a:pathLst>
                <a:path w="3659504" h="0">
                  <a:moveTo>
                    <a:pt x="0" y="0"/>
                  </a:moveTo>
                  <a:lnTo>
                    <a:pt x="365895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5" name="object 445" descr=""/>
            <p:cNvSpPr/>
            <p:nvPr/>
          </p:nvSpPr>
          <p:spPr>
            <a:xfrm>
              <a:off x="8714689" y="1164958"/>
              <a:ext cx="12065" cy="2308860"/>
            </a:xfrm>
            <a:custGeom>
              <a:avLst/>
              <a:gdLst/>
              <a:ahLst/>
              <a:cxnLst/>
              <a:rect l="l" t="t" r="r" b="b"/>
              <a:pathLst>
                <a:path w="12065" h="2308860">
                  <a:moveTo>
                    <a:pt x="11658" y="2296757"/>
                  </a:moveTo>
                  <a:lnTo>
                    <a:pt x="0" y="2296757"/>
                  </a:lnTo>
                  <a:lnTo>
                    <a:pt x="0" y="2308428"/>
                  </a:lnTo>
                  <a:lnTo>
                    <a:pt x="11658" y="2308428"/>
                  </a:lnTo>
                  <a:lnTo>
                    <a:pt x="11658" y="2296757"/>
                  </a:lnTo>
                  <a:close/>
                </a:path>
                <a:path w="12065" h="2308860">
                  <a:moveTo>
                    <a:pt x="11658" y="0"/>
                  </a:moveTo>
                  <a:lnTo>
                    <a:pt x="0" y="0"/>
                  </a:lnTo>
                  <a:lnTo>
                    <a:pt x="0" y="11671"/>
                  </a:lnTo>
                  <a:lnTo>
                    <a:pt x="11658" y="11671"/>
                  </a:lnTo>
                  <a:lnTo>
                    <a:pt x="116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6" name="object 446" descr=""/>
            <p:cNvSpPr/>
            <p:nvPr/>
          </p:nvSpPr>
          <p:spPr>
            <a:xfrm>
              <a:off x="8708865" y="1164954"/>
              <a:ext cx="0" cy="2296795"/>
            </a:xfrm>
            <a:custGeom>
              <a:avLst/>
              <a:gdLst/>
              <a:ahLst/>
              <a:cxnLst/>
              <a:rect l="l" t="t" r="r" b="b"/>
              <a:pathLst>
                <a:path w="0" h="2296795">
                  <a:moveTo>
                    <a:pt x="0" y="229675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7" name="object 447" descr=""/>
            <p:cNvSpPr/>
            <p:nvPr/>
          </p:nvSpPr>
          <p:spPr>
            <a:xfrm>
              <a:off x="8714695" y="1164953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0" y="11672"/>
                  </a:moveTo>
                  <a:lnTo>
                    <a:pt x="11660" y="11672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8" name="object 448" descr=""/>
            <p:cNvSpPr/>
            <p:nvPr/>
          </p:nvSpPr>
          <p:spPr>
            <a:xfrm>
              <a:off x="5049907" y="1164954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w="0" h="27305">
                  <a:moveTo>
                    <a:pt x="0" y="0"/>
                  </a:moveTo>
                  <a:lnTo>
                    <a:pt x="0" y="272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9" name="object 449" descr=""/>
            <p:cNvSpPr/>
            <p:nvPr/>
          </p:nvSpPr>
          <p:spPr>
            <a:xfrm>
              <a:off x="5055737" y="1164953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0" y="11672"/>
                  </a:moveTo>
                  <a:lnTo>
                    <a:pt x="11660" y="11672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0" name="object 450" descr=""/>
            <p:cNvSpPr/>
            <p:nvPr/>
          </p:nvSpPr>
          <p:spPr>
            <a:xfrm>
              <a:off x="5049907" y="2418786"/>
              <a:ext cx="3659504" cy="703580"/>
            </a:xfrm>
            <a:custGeom>
              <a:avLst/>
              <a:gdLst/>
              <a:ahLst/>
              <a:cxnLst/>
              <a:rect l="l" t="t" r="r" b="b"/>
              <a:pathLst>
                <a:path w="3659504" h="703580">
                  <a:moveTo>
                    <a:pt x="0" y="222664"/>
                  </a:moveTo>
                  <a:lnTo>
                    <a:pt x="0" y="222664"/>
                  </a:lnTo>
                  <a:lnTo>
                    <a:pt x="140236" y="222664"/>
                  </a:lnTo>
                  <a:lnTo>
                    <a:pt x="151896" y="234334"/>
                  </a:lnTo>
                  <a:lnTo>
                    <a:pt x="759776" y="234334"/>
                  </a:lnTo>
                  <a:lnTo>
                    <a:pt x="759776" y="269695"/>
                  </a:lnTo>
                  <a:lnTo>
                    <a:pt x="911941" y="269695"/>
                  </a:lnTo>
                  <a:lnTo>
                    <a:pt x="911941" y="234334"/>
                  </a:lnTo>
                  <a:lnTo>
                    <a:pt x="1063872" y="234334"/>
                  </a:lnTo>
                  <a:lnTo>
                    <a:pt x="1063872" y="0"/>
                  </a:lnTo>
                  <a:lnTo>
                    <a:pt x="1215804" y="0"/>
                  </a:lnTo>
                  <a:lnTo>
                    <a:pt x="1215804" y="222664"/>
                  </a:lnTo>
                  <a:lnTo>
                    <a:pt x="1355959" y="222664"/>
                  </a:lnTo>
                  <a:lnTo>
                    <a:pt x="1367620" y="234334"/>
                  </a:lnTo>
                  <a:lnTo>
                    <a:pt x="1426270" y="234334"/>
                  </a:lnTo>
                  <a:lnTo>
                    <a:pt x="1437930" y="234334"/>
                  </a:lnTo>
                </a:path>
                <a:path w="3659504" h="703580">
                  <a:moveTo>
                    <a:pt x="2864201" y="293035"/>
                  </a:moveTo>
                  <a:lnTo>
                    <a:pt x="2875861" y="293035"/>
                  </a:lnTo>
                  <a:lnTo>
                    <a:pt x="2887522" y="293035"/>
                  </a:lnTo>
                  <a:lnTo>
                    <a:pt x="2887522" y="702981"/>
                  </a:lnTo>
                  <a:lnTo>
                    <a:pt x="3191269" y="702981"/>
                  </a:lnTo>
                  <a:lnTo>
                    <a:pt x="3203279" y="562333"/>
                  </a:lnTo>
                  <a:lnTo>
                    <a:pt x="3343550" y="562333"/>
                  </a:lnTo>
                  <a:lnTo>
                    <a:pt x="3355211" y="234334"/>
                  </a:lnTo>
                  <a:lnTo>
                    <a:pt x="3647298" y="234334"/>
                  </a:lnTo>
                  <a:lnTo>
                    <a:pt x="3658958" y="234334"/>
                  </a:lnTo>
                </a:path>
              </a:pathLst>
            </a:custGeom>
            <a:ln w="466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1" name="object 451" descr=""/>
            <p:cNvSpPr/>
            <p:nvPr/>
          </p:nvSpPr>
          <p:spPr>
            <a:xfrm>
              <a:off x="5049907" y="1574923"/>
              <a:ext cx="3659504" cy="1805305"/>
            </a:xfrm>
            <a:custGeom>
              <a:avLst/>
              <a:gdLst/>
              <a:ahLst/>
              <a:cxnLst/>
              <a:rect l="l" t="t" r="r" b="b"/>
              <a:pathLst>
                <a:path w="3659504" h="1805304">
                  <a:moveTo>
                    <a:pt x="0" y="1312532"/>
                  </a:moveTo>
                  <a:lnTo>
                    <a:pt x="0" y="1312532"/>
                  </a:lnTo>
                  <a:lnTo>
                    <a:pt x="304085" y="1312532"/>
                  </a:lnTo>
                  <a:lnTo>
                    <a:pt x="304085" y="1347833"/>
                  </a:lnTo>
                  <a:lnTo>
                    <a:pt x="456028" y="1347833"/>
                  </a:lnTo>
                  <a:lnTo>
                    <a:pt x="456028" y="1289180"/>
                  </a:lnTo>
                  <a:lnTo>
                    <a:pt x="748115" y="1289180"/>
                  </a:lnTo>
                  <a:lnTo>
                    <a:pt x="759776" y="1300850"/>
                  </a:lnTo>
                  <a:lnTo>
                    <a:pt x="911941" y="1300850"/>
                  </a:lnTo>
                  <a:lnTo>
                    <a:pt x="911941" y="878872"/>
                  </a:lnTo>
                  <a:lnTo>
                    <a:pt x="1063872" y="878872"/>
                  </a:lnTo>
                  <a:lnTo>
                    <a:pt x="1063872" y="644654"/>
                  </a:lnTo>
                  <a:lnTo>
                    <a:pt x="1215804" y="644654"/>
                  </a:lnTo>
                  <a:lnTo>
                    <a:pt x="1215804" y="246355"/>
                  </a:lnTo>
                  <a:lnTo>
                    <a:pt x="1367620" y="246355"/>
                  </a:lnTo>
                  <a:lnTo>
                    <a:pt x="1367620" y="0"/>
                  </a:lnTo>
                  <a:lnTo>
                    <a:pt x="1379280" y="0"/>
                  </a:lnTo>
                  <a:lnTo>
                    <a:pt x="1391290" y="0"/>
                  </a:lnTo>
                  <a:lnTo>
                    <a:pt x="1402950" y="0"/>
                  </a:lnTo>
                  <a:lnTo>
                    <a:pt x="1414610" y="0"/>
                  </a:lnTo>
                </a:path>
                <a:path w="3659504" h="1805304">
                  <a:moveTo>
                    <a:pt x="2805551" y="1734463"/>
                  </a:moveTo>
                  <a:lnTo>
                    <a:pt x="2805551" y="1734463"/>
                  </a:lnTo>
                  <a:lnTo>
                    <a:pt x="2887522" y="1734463"/>
                  </a:lnTo>
                  <a:lnTo>
                    <a:pt x="2887522" y="1804786"/>
                  </a:lnTo>
                  <a:lnTo>
                    <a:pt x="3191269" y="1804786"/>
                  </a:lnTo>
                  <a:lnTo>
                    <a:pt x="3203279" y="1664139"/>
                  </a:lnTo>
                  <a:lnTo>
                    <a:pt x="3343550" y="1664139"/>
                  </a:lnTo>
                  <a:lnTo>
                    <a:pt x="3355211" y="1218856"/>
                  </a:lnTo>
                  <a:lnTo>
                    <a:pt x="3495366" y="1218856"/>
                  </a:lnTo>
                  <a:lnTo>
                    <a:pt x="3507026" y="1253878"/>
                  </a:lnTo>
                  <a:lnTo>
                    <a:pt x="3647298" y="1253878"/>
                  </a:lnTo>
                  <a:lnTo>
                    <a:pt x="3658958" y="1253878"/>
                  </a:lnTo>
                </a:path>
              </a:pathLst>
            </a:custGeom>
            <a:ln w="466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2" name="object 452" descr=""/>
          <p:cNvSpPr txBox="1"/>
          <p:nvPr/>
        </p:nvSpPr>
        <p:spPr>
          <a:xfrm>
            <a:off x="7949089" y="1320100"/>
            <a:ext cx="645160" cy="52895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21800"/>
              </a:lnSpc>
              <a:spcBef>
                <a:spcPts val="125"/>
              </a:spcBef>
            </a:pPr>
            <a:r>
              <a:rPr dirty="0" baseline="25462" sz="1800" spc="-30">
                <a:latin typeface="Arial MT"/>
                <a:cs typeface="Arial MT"/>
              </a:rPr>
              <a:t>P</a:t>
            </a:r>
            <a:r>
              <a:rPr dirty="0" sz="1000" spc="-20">
                <a:latin typeface="Arial MT"/>
                <a:cs typeface="Arial MT"/>
              </a:rPr>
              <a:t>bat </a:t>
            </a:r>
            <a:r>
              <a:rPr dirty="0" sz="1200" spc="-10">
                <a:latin typeface="Arial MT"/>
                <a:cs typeface="Arial MT"/>
              </a:rPr>
              <a:t>PRED</a:t>
            </a:r>
            <a:r>
              <a:rPr dirty="0" baseline="-30555" sz="1500" spc="-15">
                <a:latin typeface="Arial MT"/>
                <a:cs typeface="Arial MT"/>
              </a:rPr>
              <a:t>rem</a:t>
            </a:r>
            <a:endParaRPr baseline="-30555" sz="1500">
              <a:latin typeface="Arial MT"/>
              <a:cs typeface="Arial MT"/>
            </a:endParaRPr>
          </a:p>
        </p:txBody>
      </p:sp>
      <p:grpSp>
        <p:nvGrpSpPr>
          <p:cNvPr id="453" name="object 453" descr=""/>
          <p:cNvGrpSpPr/>
          <p:nvPr/>
        </p:nvGrpSpPr>
        <p:grpSpPr>
          <a:xfrm>
            <a:off x="5039810" y="1191187"/>
            <a:ext cx="3683635" cy="2307590"/>
            <a:chOff x="5039810" y="1191187"/>
            <a:chExt cx="3683635" cy="2307590"/>
          </a:xfrm>
        </p:grpSpPr>
        <p:sp>
          <p:nvSpPr>
            <p:cNvPr id="454" name="object 454" descr=""/>
            <p:cNvSpPr/>
            <p:nvPr/>
          </p:nvSpPr>
          <p:spPr>
            <a:xfrm>
              <a:off x="5040763" y="1192221"/>
              <a:ext cx="3659504" cy="2294890"/>
            </a:xfrm>
            <a:custGeom>
              <a:avLst/>
              <a:gdLst/>
              <a:ahLst/>
              <a:cxnLst/>
              <a:rect l="l" t="t" r="r" b="b"/>
              <a:pathLst>
                <a:path w="3659504" h="2294890">
                  <a:moveTo>
                    <a:pt x="3658958" y="0"/>
                  </a:moveTo>
                  <a:lnTo>
                    <a:pt x="0" y="0"/>
                  </a:lnTo>
                  <a:lnTo>
                    <a:pt x="0" y="2294322"/>
                  </a:lnTo>
                  <a:lnTo>
                    <a:pt x="3658958" y="2294322"/>
                  </a:lnTo>
                  <a:lnTo>
                    <a:pt x="36589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5" name="object 455" descr=""/>
            <p:cNvSpPr/>
            <p:nvPr/>
          </p:nvSpPr>
          <p:spPr>
            <a:xfrm>
              <a:off x="5040763" y="1192140"/>
              <a:ext cx="3659504" cy="2294890"/>
            </a:xfrm>
            <a:custGeom>
              <a:avLst/>
              <a:gdLst/>
              <a:ahLst/>
              <a:cxnLst/>
              <a:rect l="l" t="t" r="r" b="b"/>
              <a:pathLst>
                <a:path w="3659504" h="2294890">
                  <a:moveTo>
                    <a:pt x="0" y="2294403"/>
                  </a:moveTo>
                  <a:lnTo>
                    <a:pt x="0" y="0"/>
                  </a:lnTo>
                  <a:lnTo>
                    <a:pt x="3658958" y="0"/>
                  </a:lnTo>
                  <a:lnTo>
                    <a:pt x="3658958" y="2294403"/>
                  </a:lnTo>
                  <a:lnTo>
                    <a:pt x="0" y="2294403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6" name="object 456" descr=""/>
            <p:cNvSpPr/>
            <p:nvPr/>
          </p:nvSpPr>
          <p:spPr>
            <a:xfrm>
              <a:off x="5040763" y="1192140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w="0" h="2294890">
                  <a:moveTo>
                    <a:pt x="0" y="229440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7" name="object 457" descr=""/>
            <p:cNvSpPr/>
            <p:nvPr/>
          </p:nvSpPr>
          <p:spPr>
            <a:xfrm>
              <a:off x="5046593" y="1192139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8" name="object 458" descr=""/>
            <p:cNvSpPr/>
            <p:nvPr/>
          </p:nvSpPr>
          <p:spPr>
            <a:xfrm>
              <a:off x="5800539" y="1192140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w="0" h="2294890">
                  <a:moveTo>
                    <a:pt x="0" y="229440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9" name="object 459" descr=""/>
            <p:cNvSpPr/>
            <p:nvPr/>
          </p:nvSpPr>
          <p:spPr>
            <a:xfrm>
              <a:off x="5806369" y="1197969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0" name="object 460" descr=""/>
            <p:cNvSpPr/>
            <p:nvPr/>
          </p:nvSpPr>
          <p:spPr>
            <a:xfrm>
              <a:off x="6560665" y="1192140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w="0" h="2294890">
                  <a:moveTo>
                    <a:pt x="0" y="229440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1" name="object 461" descr=""/>
            <p:cNvSpPr/>
            <p:nvPr/>
          </p:nvSpPr>
          <p:spPr>
            <a:xfrm>
              <a:off x="6566495" y="1197969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2" name="object 462" descr=""/>
            <p:cNvSpPr/>
            <p:nvPr/>
          </p:nvSpPr>
          <p:spPr>
            <a:xfrm>
              <a:off x="7320441" y="1192140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w="0" h="2294890">
                  <a:moveTo>
                    <a:pt x="0" y="229440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3" name="object 463" descr=""/>
            <p:cNvSpPr/>
            <p:nvPr/>
          </p:nvSpPr>
          <p:spPr>
            <a:xfrm>
              <a:off x="7326271" y="1197969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4" name="object 464" descr=""/>
            <p:cNvSpPr/>
            <p:nvPr/>
          </p:nvSpPr>
          <p:spPr>
            <a:xfrm>
              <a:off x="8080217" y="1192140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w="0" h="2294890">
                  <a:moveTo>
                    <a:pt x="0" y="725835"/>
                  </a:moveTo>
                  <a:lnTo>
                    <a:pt x="0" y="2294403"/>
                  </a:lnTo>
                </a:path>
                <a:path w="0" h="2294890">
                  <a:moveTo>
                    <a:pt x="0" y="0"/>
                  </a:moveTo>
                  <a:lnTo>
                    <a:pt x="0" y="93579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5" name="object 465" descr=""/>
            <p:cNvSpPr/>
            <p:nvPr/>
          </p:nvSpPr>
          <p:spPr>
            <a:xfrm>
              <a:off x="8086047" y="1197969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6" name="object 466" descr=""/>
            <p:cNvSpPr/>
            <p:nvPr/>
          </p:nvSpPr>
          <p:spPr>
            <a:xfrm>
              <a:off x="5040763" y="3146954"/>
              <a:ext cx="3659504" cy="0"/>
            </a:xfrm>
            <a:custGeom>
              <a:avLst/>
              <a:gdLst/>
              <a:ahLst/>
              <a:cxnLst/>
              <a:rect l="l" t="t" r="r" b="b"/>
              <a:pathLst>
                <a:path w="3659504" h="0">
                  <a:moveTo>
                    <a:pt x="0" y="0"/>
                  </a:moveTo>
                  <a:lnTo>
                    <a:pt x="3658958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7" name="object 467" descr=""/>
            <p:cNvSpPr/>
            <p:nvPr/>
          </p:nvSpPr>
          <p:spPr>
            <a:xfrm>
              <a:off x="8705551" y="3152783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8" name="object 468" descr=""/>
            <p:cNvSpPr/>
            <p:nvPr/>
          </p:nvSpPr>
          <p:spPr>
            <a:xfrm>
              <a:off x="5040763" y="2678786"/>
              <a:ext cx="3659504" cy="0"/>
            </a:xfrm>
            <a:custGeom>
              <a:avLst/>
              <a:gdLst/>
              <a:ahLst/>
              <a:cxnLst/>
              <a:rect l="l" t="t" r="r" b="b"/>
              <a:pathLst>
                <a:path w="3659504" h="0">
                  <a:moveTo>
                    <a:pt x="0" y="0"/>
                  </a:moveTo>
                  <a:lnTo>
                    <a:pt x="3658958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9" name="object 469" descr=""/>
            <p:cNvSpPr/>
            <p:nvPr/>
          </p:nvSpPr>
          <p:spPr>
            <a:xfrm>
              <a:off x="8705551" y="2684615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0" name="object 470" descr=""/>
            <p:cNvSpPr/>
            <p:nvPr/>
          </p:nvSpPr>
          <p:spPr>
            <a:xfrm>
              <a:off x="5040763" y="2222370"/>
              <a:ext cx="3659504" cy="0"/>
            </a:xfrm>
            <a:custGeom>
              <a:avLst/>
              <a:gdLst/>
              <a:ahLst/>
              <a:cxnLst/>
              <a:rect l="l" t="t" r="r" b="b"/>
              <a:pathLst>
                <a:path w="3659504" h="0">
                  <a:moveTo>
                    <a:pt x="0" y="0"/>
                  </a:moveTo>
                  <a:lnTo>
                    <a:pt x="3658958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1" name="object 471" descr=""/>
            <p:cNvSpPr/>
            <p:nvPr/>
          </p:nvSpPr>
          <p:spPr>
            <a:xfrm>
              <a:off x="8705551" y="2228199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2" name="object 472" descr=""/>
            <p:cNvSpPr/>
            <p:nvPr/>
          </p:nvSpPr>
          <p:spPr>
            <a:xfrm>
              <a:off x="5040763" y="1765837"/>
              <a:ext cx="3659504" cy="0"/>
            </a:xfrm>
            <a:custGeom>
              <a:avLst/>
              <a:gdLst/>
              <a:ahLst/>
              <a:cxnLst/>
              <a:rect l="l" t="t" r="r" b="b"/>
              <a:pathLst>
                <a:path w="3659504" h="0">
                  <a:moveTo>
                    <a:pt x="0" y="0"/>
                  </a:moveTo>
                  <a:lnTo>
                    <a:pt x="2291338" y="0"/>
                  </a:lnTo>
                </a:path>
                <a:path w="3659504" h="0">
                  <a:moveTo>
                    <a:pt x="3600657" y="0"/>
                  </a:moveTo>
                  <a:lnTo>
                    <a:pt x="3658958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3" name="object 473" descr=""/>
            <p:cNvSpPr/>
            <p:nvPr/>
          </p:nvSpPr>
          <p:spPr>
            <a:xfrm>
              <a:off x="8705551" y="1771666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4" name="object 474" descr=""/>
            <p:cNvSpPr/>
            <p:nvPr/>
          </p:nvSpPr>
          <p:spPr>
            <a:xfrm>
              <a:off x="5040763" y="1297413"/>
              <a:ext cx="3659504" cy="0"/>
            </a:xfrm>
            <a:custGeom>
              <a:avLst/>
              <a:gdLst/>
              <a:ahLst/>
              <a:cxnLst/>
              <a:rect l="l" t="t" r="r" b="b"/>
              <a:pathLst>
                <a:path w="3659504" h="0">
                  <a:moveTo>
                    <a:pt x="0" y="0"/>
                  </a:moveTo>
                  <a:lnTo>
                    <a:pt x="2291338" y="0"/>
                  </a:lnTo>
                </a:path>
                <a:path w="3659504" h="0">
                  <a:moveTo>
                    <a:pt x="3600657" y="0"/>
                  </a:moveTo>
                  <a:lnTo>
                    <a:pt x="3658958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5" name="object 475" descr=""/>
            <p:cNvSpPr/>
            <p:nvPr/>
          </p:nvSpPr>
          <p:spPr>
            <a:xfrm>
              <a:off x="8705551" y="1303242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6" name="object 476" descr=""/>
            <p:cNvSpPr/>
            <p:nvPr/>
          </p:nvSpPr>
          <p:spPr>
            <a:xfrm>
              <a:off x="5040763" y="1192140"/>
              <a:ext cx="3659504" cy="0"/>
            </a:xfrm>
            <a:custGeom>
              <a:avLst/>
              <a:gdLst/>
              <a:ahLst/>
              <a:cxnLst/>
              <a:rect l="l" t="t" r="r" b="b"/>
              <a:pathLst>
                <a:path w="3659504" h="0">
                  <a:moveTo>
                    <a:pt x="0" y="0"/>
                  </a:moveTo>
                  <a:lnTo>
                    <a:pt x="365895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7" name="object 477" descr=""/>
            <p:cNvSpPr/>
            <p:nvPr/>
          </p:nvSpPr>
          <p:spPr>
            <a:xfrm>
              <a:off x="8705551" y="1192139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8" name="object 478" descr=""/>
            <p:cNvSpPr/>
            <p:nvPr/>
          </p:nvSpPr>
          <p:spPr>
            <a:xfrm>
              <a:off x="5040763" y="3486543"/>
              <a:ext cx="3659504" cy="0"/>
            </a:xfrm>
            <a:custGeom>
              <a:avLst/>
              <a:gdLst/>
              <a:ahLst/>
              <a:cxnLst/>
              <a:rect l="l" t="t" r="r" b="b"/>
              <a:pathLst>
                <a:path w="3659504" h="0">
                  <a:moveTo>
                    <a:pt x="0" y="0"/>
                  </a:moveTo>
                  <a:lnTo>
                    <a:pt x="365895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9" name="object 479" descr=""/>
            <p:cNvSpPr/>
            <p:nvPr/>
          </p:nvSpPr>
          <p:spPr>
            <a:xfrm>
              <a:off x="8705551" y="348654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4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0" name="object 480" descr=""/>
            <p:cNvSpPr/>
            <p:nvPr/>
          </p:nvSpPr>
          <p:spPr>
            <a:xfrm>
              <a:off x="8699721" y="1192140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w="0" h="2294890">
                  <a:moveTo>
                    <a:pt x="0" y="229440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1" name="object 481" descr=""/>
            <p:cNvSpPr/>
            <p:nvPr/>
          </p:nvSpPr>
          <p:spPr>
            <a:xfrm>
              <a:off x="8705551" y="1192139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2" name="object 482" descr=""/>
            <p:cNvSpPr/>
            <p:nvPr/>
          </p:nvSpPr>
          <p:spPr>
            <a:xfrm>
              <a:off x="5040763" y="1192140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w="0" h="2294890">
                  <a:moveTo>
                    <a:pt x="0" y="229440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3" name="object 483" descr=""/>
            <p:cNvSpPr/>
            <p:nvPr/>
          </p:nvSpPr>
          <p:spPr>
            <a:xfrm>
              <a:off x="5046593" y="1192139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4" name="object 484" descr=""/>
            <p:cNvSpPr/>
            <p:nvPr/>
          </p:nvSpPr>
          <p:spPr>
            <a:xfrm>
              <a:off x="5040763" y="3486543"/>
              <a:ext cx="3659504" cy="0"/>
            </a:xfrm>
            <a:custGeom>
              <a:avLst/>
              <a:gdLst/>
              <a:ahLst/>
              <a:cxnLst/>
              <a:rect l="l" t="t" r="r" b="b"/>
              <a:pathLst>
                <a:path w="3659504" h="0">
                  <a:moveTo>
                    <a:pt x="0" y="0"/>
                  </a:moveTo>
                  <a:lnTo>
                    <a:pt x="365895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5" name="object 485" descr=""/>
            <p:cNvSpPr/>
            <p:nvPr/>
          </p:nvSpPr>
          <p:spPr>
            <a:xfrm>
              <a:off x="8705551" y="348654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4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6" name="object 486" descr=""/>
            <p:cNvSpPr/>
            <p:nvPr/>
          </p:nvSpPr>
          <p:spPr>
            <a:xfrm>
              <a:off x="5040763" y="1192140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w="0" h="2294890">
                  <a:moveTo>
                    <a:pt x="0" y="229440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7" name="object 487" descr=""/>
            <p:cNvSpPr/>
            <p:nvPr/>
          </p:nvSpPr>
          <p:spPr>
            <a:xfrm>
              <a:off x="5046593" y="1192139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8" name="object 488" descr=""/>
            <p:cNvSpPr/>
            <p:nvPr/>
          </p:nvSpPr>
          <p:spPr>
            <a:xfrm>
              <a:off x="5040763" y="3439608"/>
              <a:ext cx="0" cy="46990"/>
            </a:xfrm>
            <a:custGeom>
              <a:avLst/>
              <a:gdLst/>
              <a:ahLst/>
              <a:cxnLst/>
              <a:rect l="l" t="t" r="r" b="b"/>
              <a:pathLst>
                <a:path w="0" h="46989">
                  <a:moveTo>
                    <a:pt x="0" y="469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9" name="object 489" descr=""/>
            <p:cNvSpPr/>
            <p:nvPr/>
          </p:nvSpPr>
          <p:spPr>
            <a:xfrm>
              <a:off x="5046593" y="3445448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0" name="object 490" descr=""/>
            <p:cNvSpPr/>
            <p:nvPr/>
          </p:nvSpPr>
          <p:spPr>
            <a:xfrm>
              <a:off x="5040763" y="1192140"/>
              <a:ext cx="0" cy="46990"/>
            </a:xfrm>
            <a:custGeom>
              <a:avLst/>
              <a:gdLst/>
              <a:ahLst/>
              <a:cxnLst/>
              <a:rect l="l" t="t" r="r" b="b"/>
              <a:pathLst>
                <a:path w="0" h="46990">
                  <a:moveTo>
                    <a:pt x="0" y="0"/>
                  </a:moveTo>
                  <a:lnTo>
                    <a:pt x="0" y="466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1" name="object 491" descr=""/>
            <p:cNvSpPr/>
            <p:nvPr/>
          </p:nvSpPr>
          <p:spPr>
            <a:xfrm>
              <a:off x="5046593" y="1244601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2" name="object 492" descr=""/>
          <p:cNvSpPr txBox="1"/>
          <p:nvPr/>
        </p:nvSpPr>
        <p:spPr>
          <a:xfrm>
            <a:off x="4967671" y="3484306"/>
            <a:ext cx="1701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9259" sz="1800" spc="-930">
                <a:latin typeface="Arial MT"/>
                <a:cs typeface="Arial MT"/>
              </a:rPr>
              <a:t>0</a:t>
            </a:r>
            <a:r>
              <a:rPr dirty="0" sz="1200" spc="-25">
                <a:latin typeface="Arial MT"/>
                <a:cs typeface="Arial MT"/>
              </a:rPr>
              <a:t>0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93" name="object 493" descr=""/>
          <p:cNvGrpSpPr/>
          <p:nvPr/>
        </p:nvGrpSpPr>
        <p:grpSpPr>
          <a:xfrm>
            <a:off x="5799587" y="1191187"/>
            <a:ext cx="24765" cy="2296795"/>
            <a:chOff x="5799587" y="1191187"/>
            <a:chExt cx="24765" cy="2296795"/>
          </a:xfrm>
        </p:grpSpPr>
        <p:sp>
          <p:nvSpPr>
            <p:cNvPr id="494" name="object 494" descr=""/>
            <p:cNvSpPr/>
            <p:nvPr/>
          </p:nvSpPr>
          <p:spPr>
            <a:xfrm>
              <a:off x="5800539" y="3439608"/>
              <a:ext cx="0" cy="46990"/>
            </a:xfrm>
            <a:custGeom>
              <a:avLst/>
              <a:gdLst/>
              <a:ahLst/>
              <a:cxnLst/>
              <a:rect l="l" t="t" r="r" b="b"/>
              <a:pathLst>
                <a:path w="0" h="46989">
                  <a:moveTo>
                    <a:pt x="0" y="469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5" name="object 495" descr=""/>
            <p:cNvSpPr/>
            <p:nvPr/>
          </p:nvSpPr>
          <p:spPr>
            <a:xfrm>
              <a:off x="5806369" y="3445448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6" name="object 496" descr=""/>
            <p:cNvSpPr/>
            <p:nvPr/>
          </p:nvSpPr>
          <p:spPr>
            <a:xfrm>
              <a:off x="5800539" y="1192140"/>
              <a:ext cx="0" cy="46990"/>
            </a:xfrm>
            <a:custGeom>
              <a:avLst/>
              <a:gdLst/>
              <a:ahLst/>
              <a:cxnLst/>
              <a:rect l="l" t="t" r="r" b="b"/>
              <a:pathLst>
                <a:path w="0" h="46990">
                  <a:moveTo>
                    <a:pt x="0" y="0"/>
                  </a:moveTo>
                  <a:lnTo>
                    <a:pt x="0" y="466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7" name="object 497" descr=""/>
            <p:cNvSpPr/>
            <p:nvPr/>
          </p:nvSpPr>
          <p:spPr>
            <a:xfrm>
              <a:off x="5806369" y="1244601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8" name="object 498" descr=""/>
          <p:cNvSpPr txBox="1"/>
          <p:nvPr/>
        </p:nvSpPr>
        <p:spPr>
          <a:xfrm>
            <a:off x="5727458" y="3484306"/>
            <a:ext cx="1701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9259" sz="1800" spc="-930">
                <a:latin typeface="Arial MT"/>
                <a:cs typeface="Arial MT"/>
              </a:rPr>
              <a:t>5</a:t>
            </a:r>
            <a:r>
              <a:rPr dirty="0" sz="1200" spc="-25">
                <a:latin typeface="Arial MT"/>
                <a:cs typeface="Arial MT"/>
              </a:rPr>
              <a:t>5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99" name="object 499" descr=""/>
          <p:cNvGrpSpPr/>
          <p:nvPr/>
        </p:nvGrpSpPr>
        <p:grpSpPr>
          <a:xfrm>
            <a:off x="6559712" y="1191187"/>
            <a:ext cx="24765" cy="2296795"/>
            <a:chOff x="6559712" y="1191187"/>
            <a:chExt cx="24765" cy="2296795"/>
          </a:xfrm>
        </p:grpSpPr>
        <p:sp>
          <p:nvSpPr>
            <p:cNvPr id="500" name="object 500" descr=""/>
            <p:cNvSpPr/>
            <p:nvPr/>
          </p:nvSpPr>
          <p:spPr>
            <a:xfrm>
              <a:off x="6560665" y="3439608"/>
              <a:ext cx="0" cy="46990"/>
            </a:xfrm>
            <a:custGeom>
              <a:avLst/>
              <a:gdLst/>
              <a:ahLst/>
              <a:cxnLst/>
              <a:rect l="l" t="t" r="r" b="b"/>
              <a:pathLst>
                <a:path w="0" h="46989">
                  <a:moveTo>
                    <a:pt x="0" y="469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1" name="object 501" descr=""/>
            <p:cNvSpPr/>
            <p:nvPr/>
          </p:nvSpPr>
          <p:spPr>
            <a:xfrm>
              <a:off x="6566495" y="3445448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2" name="object 502" descr=""/>
            <p:cNvSpPr/>
            <p:nvPr/>
          </p:nvSpPr>
          <p:spPr>
            <a:xfrm>
              <a:off x="6560665" y="1192140"/>
              <a:ext cx="0" cy="46990"/>
            </a:xfrm>
            <a:custGeom>
              <a:avLst/>
              <a:gdLst/>
              <a:ahLst/>
              <a:cxnLst/>
              <a:rect l="l" t="t" r="r" b="b"/>
              <a:pathLst>
                <a:path w="0" h="46990">
                  <a:moveTo>
                    <a:pt x="0" y="0"/>
                  </a:moveTo>
                  <a:lnTo>
                    <a:pt x="0" y="466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3" name="object 503" descr=""/>
            <p:cNvSpPr/>
            <p:nvPr/>
          </p:nvSpPr>
          <p:spPr>
            <a:xfrm>
              <a:off x="6566495" y="1244601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4" name="object 504" descr=""/>
          <p:cNvSpPr txBox="1"/>
          <p:nvPr/>
        </p:nvSpPr>
        <p:spPr>
          <a:xfrm>
            <a:off x="6440594" y="3484306"/>
            <a:ext cx="24955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9259" sz="1800" spc="-922">
                <a:latin typeface="Arial MT"/>
                <a:cs typeface="Arial MT"/>
              </a:rPr>
              <a:t>1</a:t>
            </a:r>
            <a:r>
              <a:rPr dirty="0" sz="1200" spc="-114">
                <a:latin typeface="Arial MT"/>
                <a:cs typeface="Arial MT"/>
              </a:rPr>
              <a:t>1</a:t>
            </a:r>
            <a:r>
              <a:rPr dirty="0" baseline="-9259" sz="1800" spc="-922">
                <a:latin typeface="Arial MT"/>
                <a:cs typeface="Arial MT"/>
              </a:rPr>
              <a:t>0</a:t>
            </a:r>
            <a:r>
              <a:rPr dirty="0" sz="1200" spc="-45">
                <a:latin typeface="Arial MT"/>
                <a:cs typeface="Arial MT"/>
              </a:rPr>
              <a:t>0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505" name="object 505" descr=""/>
          <p:cNvGrpSpPr/>
          <p:nvPr/>
        </p:nvGrpSpPr>
        <p:grpSpPr>
          <a:xfrm>
            <a:off x="7319488" y="1191187"/>
            <a:ext cx="24765" cy="2296795"/>
            <a:chOff x="7319488" y="1191187"/>
            <a:chExt cx="24765" cy="2296795"/>
          </a:xfrm>
        </p:grpSpPr>
        <p:sp>
          <p:nvSpPr>
            <p:cNvPr id="506" name="object 506" descr=""/>
            <p:cNvSpPr/>
            <p:nvPr/>
          </p:nvSpPr>
          <p:spPr>
            <a:xfrm>
              <a:off x="7320441" y="3439608"/>
              <a:ext cx="0" cy="46990"/>
            </a:xfrm>
            <a:custGeom>
              <a:avLst/>
              <a:gdLst/>
              <a:ahLst/>
              <a:cxnLst/>
              <a:rect l="l" t="t" r="r" b="b"/>
              <a:pathLst>
                <a:path w="0" h="46989">
                  <a:moveTo>
                    <a:pt x="0" y="469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7" name="object 507" descr=""/>
            <p:cNvSpPr/>
            <p:nvPr/>
          </p:nvSpPr>
          <p:spPr>
            <a:xfrm>
              <a:off x="7326271" y="3445448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8" name="object 508" descr=""/>
            <p:cNvSpPr/>
            <p:nvPr/>
          </p:nvSpPr>
          <p:spPr>
            <a:xfrm>
              <a:off x="7320441" y="1192140"/>
              <a:ext cx="0" cy="46990"/>
            </a:xfrm>
            <a:custGeom>
              <a:avLst/>
              <a:gdLst/>
              <a:ahLst/>
              <a:cxnLst/>
              <a:rect l="l" t="t" r="r" b="b"/>
              <a:pathLst>
                <a:path w="0" h="46990">
                  <a:moveTo>
                    <a:pt x="0" y="0"/>
                  </a:moveTo>
                  <a:lnTo>
                    <a:pt x="0" y="466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9" name="object 509" descr=""/>
            <p:cNvSpPr/>
            <p:nvPr/>
          </p:nvSpPr>
          <p:spPr>
            <a:xfrm>
              <a:off x="7326271" y="1244601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0" name="object 510" descr=""/>
          <p:cNvSpPr txBox="1"/>
          <p:nvPr/>
        </p:nvSpPr>
        <p:spPr>
          <a:xfrm>
            <a:off x="7200370" y="3484306"/>
            <a:ext cx="24955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9259" sz="1800" spc="-922">
                <a:latin typeface="Arial MT"/>
                <a:cs typeface="Arial MT"/>
              </a:rPr>
              <a:t>1</a:t>
            </a:r>
            <a:r>
              <a:rPr dirty="0" sz="1200" spc="-114">
                <a:latin typeface="Arial MT"/>
                <a:cs typeface="Arial MT"/>
              </a:rPr>
              <a:t>1</a:t>
            </a:r>
            <a:r>
              <a:rPr dirty="0" baseline="-9259" sz="1800" spc="-922">
                <a:latin typeface="Arial MT"/>
                <a:cs typeface="Arial MT"/>
              </a:rPr>
              <a:t>5</a:t>
            </a:r>
            <a:r>
              <a:rPr dirty="0" sz="1200" spc="-45">
                <a:latin typeface="Arial MT"/>
                <a:cs typeface="Arial MT"/>
              </a:rPr>
              <a:t>5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511" name="object 511" descr=""/>
          <p:cNvGrpSpPr/>
          <p:nvPr/>
        </p:nvGrpSpPr>
        <p:grpSpPr>
          <a:xfrm>
            <a:off x="8079264" y="1191187"/>
            <a:ext cx="24765" cy="2296795"/>
            <a:chOff x="8079264" y="1191187"/>
            <a:chExt cx="24765" cy="2296795"/>
          </a:xfrm>
        </p:grpSpPr>
        <p:sp>
          <p:nvSpPr>
            <p:cNvPr id="512" name="object 512" descr=""/>
            <p:cNvSpPr/>
            <p:nvPr/>
          </p:nvSpPr>
          <p:spPr>
            <a:xfrm>
              <a:off x="8080217" y="3439608"/>
              <a:ext cx="0" cy="46990"/>
            </a:xfrm>
            <a:custGeom>
              <a:avLst/>
              <a:gdLst/>
              <a:ahLst/>
              <a:cxnLst/>
              <a:rect l="l" t="t" r="r" b="b"/>
              <a:pathLst>
                <a:path w="0" h="46989">
                  <a:moveTo>
                    <a:pt x="0" y="469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3" name="object 513" descr=""/>
            <p:cNvSpPr/>
            <p:nvPr/>
          </p:nvSpPr>
          <p:spPr>
            <a:xfrm>
              <a:off x="8086047" y="3445448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4" name="object 514" descr=""/>
            <p:cNvSpPr/>
            <p:nvPr/>
          </p:nvSpPr>
          <p:spPr>
            <a:xfrm>
              <a:off x="8080217" y="1192140"/>
              <a:ext cx="0" cy="46990"/>
            </a:xfrm>
            <a:custGeom>
              <a:avLst/>
              <a:gdLst/>
              <a:ahLst/>
              <a:cxnLst/>
              <a:rect l="l" t="t" r="r" b="b"/>
              <a:pathLst>
                <a:path w="0" h="46990">
                  <a:moveTo>
                    <a:pt x="0" y="0"/>
                  </a:moveTo>
                  <a:lnTo>
                    <a:pt x="0" y="466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5" name="object 515" descr=""/>
            <p:cNvSpPr/>
            <p:nvPr/>
          </p:nvSpPr>
          <p:spPr>
            <a:xfrm>
              <a:off x="8086047" y="1244601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6" name="object 516" descr=""/>
          <p:cNvSpPr txBox="1"/>
          <p:nvPr/>
        </p:nvSpPr>
        <p:spPr>
          <a:xfrm>
            <a:off x="7960146" y="3484306"/>
            <a:ext cx="24955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9259" sz="1800" spc="-922">
                <a:latin typeface="Arial MT"/>
                <a:cs typeface="Arial MT"/>
              </a:rPr>
              <a:t>2</a:t>
            </a:r>
            <a:r>
              <a:rPr dirty="0" sz="1200" spc="-114">
                <a:latin typeface="Arial MT"/>
                <a:cs typeface="Arial MT"/>
              </a:rPr>
              <a:t>2</a:t>
            </a:r>
            <a:r>
              <a:rPr dirty="0" baseline="-9259" sz="1800" spc="-922">
                <a:latin typeface="Arial MT"/>
                <a:cs typeface="Arial MT"/>
              </a:rPr>
              <a:t>0</a:t>
            </a:r>
            <a:r>
              <a:rPr dirty="0" sz="1200" spc="-45">
                <a:latin typeface="Arial MT"/>
                <a:cs typeface="Arial MT"/>
              </a:rPr>
              <a:t>0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517" name="object 517" descr=""/>
          <p:cNvGrpSpPr/>
          <p:nvPr/>
        </p:nvGrpSpPr>
        <p:grpSpPr>
          <a:xfrm>
            <a:off x="5039810" y="3146001"/>
            <a:ext cx="3661410" cy="13335"/>
            <a:chOff x="5039810" y="3146001"/>
            <a:chExt cx="3661410" cy="13335"/>
          </a:xfrm>
        </p:grpSpPr>
        <p:sp>
          <p:nvSpPr>
            <p:cNvPr id="518" name="object 518" descr=""/>
            <p:cNvSpPr/>
            <p:nvPr/>
          </p:nvSpPr>
          <p:spPr>
            <a:xfrm>
              <a:off x="5040763" y="3146954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 h="0">
                  <a:moveTo>
                    <a:pt x="0" y="0"/>
                  </a:moveTo>
                  <a:lnTo>
                    <a:pt x="3499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9" name="object 519" descr=""/>
            <p:cNvSpPr/>
            <p:nvPr/>
          </p:nvSpPr>
          <p:spPr>
            <a:xfrm>
              <a:off x="5081585" y="3152783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0" name="object 520" descr=""/>
            <p:cNvSpPr/>
            <p:nvPr/>
          </p:nvSpPr>
          <p:spPr>
            <a:xfrm>
              <a:off x="8653081" y="3146954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90" h="0">
                  <a:moveTo>
                    <a:pt x="4664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1" name="object 521" descr=""/>
            <p:cNvSpPr/>
            <p:nvPr/>
          </p:nvSpPr>
          <p:spPr>
            <a:xfrm>
              <a:off x="8658911" y="3152783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2" name="object 522" descr=""/>
          <p:cNvSpPr txBox="1"/>
          <p:nvPr/>
        </p:nvSpPr>
        <p:spPr>
          <a:xfrm>
            <a:off x="4566908" y="3015391"/>
            <a:ext cx="4775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434" b="1">
                <a:latin typeface="Arial"/>
                <a:cs typeface="Arial"/>
              </a:rPr>
              <a:t>-</a:t>
            </a:r>
            <a:r>
              <a:rPr dirty="0" baseline="-9259" sz="1800" spc="-502">
                <a:latin typeface="Arial MT"/>
                <a:cs typeface="Arial MT"/>
              </a:rPr>
              <a:t>-</a:t>
            </a:r>
            <a:r>
              <a:rPr dirty="0" sz="1200" spc="-114">
                <a:latin typeface="Arial MT"/>
                <a:cs typeface="Arial MT"/>
              </a:rPr>
              <a:t>-</a:t>
            </a:r>
            <a:r>
              <a:rPr dirty="0" baseline="-9259" sz="1800" spc="-907">
                <a:latin typeface="Arial MT"/>
                <a:cs typeface="Arial MT"/>
              </a:rPr>
              <a:t>1</a:t>
            </a:r>
            <a:r>
              <a:rPr dirty="0" sz="1200" spc="-105">
                <a:latin typeface="Arial MT"/>
                <a:cs typeface="Arial MT"/>
              </a:rPr>
              <a:t>1</a:t>
            </a:r>
            <a:r>
              <a:rPr dirty="0" baseline="-9259" sz="1800" spc="-907">
                <a:latin typeface="Arial MT"/>
                <a:cs typeface="Arial MT"/>
              </a:rPr>
              <a:t>0</a:t>
            </a:r>
            <a:r>
              <a:rPr dirty="0" sz="1200" spc="-105">
                <a:latin typeface="Arial MT"/>
                <a:cs typeface="Arial MT"/>
              </a:rPr>
              <a:t>0</a:t>
            </a:r>
            <a:r>
              <a:rPr dirty="0" baseline="-9259" sz="1800" spc="-907">
                <a:latin typeface="Arial MT"/>
                <a:cs typeface="Arial MT"/>
              </a:rPr>
              <a:t>0</a:t>
            </a:r>
            <a:r>
              <a:rPr dirty="0" sz="1200" spc="-105">
                <a:latin typeface="Arial MT"/>
                <a:cs typeface="Arial MT"/>
              </a:rPr>
              <a:t>0</a:t>
            </a:r>
            <a:r>
              <a:rPr dirty="0" baseline="-9259" sz="1800" spc="-907">
                <a:latin typeface="Arial MT"/>
                <a:cs typeface="Arial MT"/>
              </a:rPr>
              <a:t>0</a:t>
            </a:r>
            <a:r>
              <a:rPr dirty="0" sz="1200" spc="-10">
                <a:latin typeface="Arial MT"/>
                <a:cs typeface="Arial MT"/>
              </a:rPr>
              <a:t>0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523" name="object 523" descr=""/>
          <p:cNvGrpSpPr/>
          <p:nvPr/>
        </p:nvGrpSpPr>
        <p:grpSpPr>
          <a:xfrm>
            <a:off x="5039810" y="2677833"/>
            <a:ext cx="3661410" cy="13335"/>
            <a:chOff x="5039810" y="2677833"/>
            <a:chExt cx="3661410" cy="13335"/>
          </a:xfrm>
        </p:grpSpPr>
        <p:sp>
          <p:nvSpPr>
            <p:cNvPr id="524" name="object 524" descr=""/>
            <p:cNvSpPr/>
            <p:nvPr/>
          </p:nvSpPr>
          <p:spPr>
            <a:xfrm>
              <a:off x="5040763" y="2678786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 h="0">
                  <a:moveTo>
                    <a:pt x="0" y="0"/>
                  </a:moveTo>
                  <a:lnTo>
                    <a:pt x="3499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5" name="object 525" descr=""/>
            <p:cNvSpPr/>
            <p:nvPr/>
          </p:nvSpPr>
          <p:spPr>
            <a:xfrm>
              <a:off x="5081585" y="2684615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6" name="object 526" descr=""/>
            <p:cNvSpPr/>
            <p:nvPr/>
          </p:nvSpPr>
          <p:spPr>
            <a:xfrm>
              <a:off x="8653081" y="2678786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90" h="0">
                  <a:moveTo>
                    <a:pt x="4664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7" name="object 527" descr=""/>
            <p:cNvSpPr/>
            <p:nvPr/>
          </p:nvSpPr>
          <p:spPr>
            <a:xfrm>
              <a:off x="8658911" y="2684615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8" name="object 528" descr=""/>
          <p:cNvSpPr txBox="1"/>
          <p:nvPr/>
        </p:nvSpPr>
        <p:spPr>
          <a:xfrm>
            <a:off x="4874086" y="2546803"/>
            <a:ext cx="1701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9259" sz="1800" spc="-930">
                <a:latin typeface="Arial MT"/>
                <a:cs typeface="Arial MT"/>
              </a:rPr>
              <a:t>0</a:t>
            </a:r>
            <a:r>
              <a:rPr dirty="0" sz="1200" spc="-25">
                <a:latin typeface="Arial MT"/>
                <a:cs typeface="Arial MT"/>
              </a:rPr>
              <a:t>0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529" name="object 529" descr=""/>
          <p:cNvGrpSpPr/>
          <p:nvPr/>
        </p:nvGrpSpPr>
        <p:grpSpPr>
          <a:xfrm>
            <a:off x="5039810" y="2221417"/>
            <a:ext cx="3661410" cy="13335"/>
            <a:chOff x="5039810" y="2221417"/>
            <a:chExt cx="3661410" cy="13335"/>
          </a:xfrm>
        </p:grpSpPr>
        <p:sp>
          <p:nvSpPr>
            <p:cNvPr id="530" name="object 530" descr=""/>
            <p:cNvSpPr/>
            <p:nvPr/>
          </p:nvSpPr>
          <p:spPr>
            <a:xfrm>
              <a:off x="5040763" y="2222370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 h="0">
                  <a:moveTo>
                    <a:pt x="0" y="0"/>
                  </a:moveTo>
                  <a:lnTo>
                    <a:pt x="3499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1" name="object 531" descr=""/>
            <p:cNvSpPr/>
            <p:nvPr/>
          </p:nvSpPr>
          <p:spPr>
            <a:xfrm>
              <a:off x="5081585" y="2228199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2" name="object 532" descr=""/>
            <p:cNvSpPr/>
            <p:nvPr/>
          </p:nvSpPr>
          <p:spPr>
            <a:xfrm>
              <a:off x="8653081" y="2222370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90" h="0">
                  <a:moveTo>
                    <a:pt x="4664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3" name="object 533" descr=""/>
            <p:cNvSpPr/>
            <p:nvPr/>
          </p:nvSpPr>
          <p:spPr>
            <a:xfrm>
              <a:off x="8658911" y="2228199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4" name="object 534" descr=""/>
          <p:cNvSpPr txBox="1"/>
          <p:nvPr/>
        </p:nvSpPr>
        <p:spPr>
          <a:xfrm>
            <a:off x="4628605" y="2089804"/>
            <a:ext cx="41338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9259" sz="1800" spc="-907">
                <a:latin typeface="Arial MT"/>
                <a:cs typeface="Arial MT"/>
              </a:rPr>
              <a:t>1</a:t>
            </a:r>
            <a:r>
              <a:rPr dirty="0" sz="1200" spc="-105">
                <a:latin typeface="Arial MT"/>
                <a:cs typeface="Arial MT"/>
              </a:rPr>
              <a:t>1</a:t>
            </a:r>
            <a:r>
              <a:rPr dirty="0" baseline="-9259" sz="1800" spc="-907">
                <a:latin typeface="Arial MT"/>
                <a:cs typeface="Arial MT"/>
              </a:rPr>
              <a:t>0</a:t>
            </a:r>
            <a:r>
              <a:rPr dirty="0" sz="1200" spc="-105">
                <a:latin typeface="Arial MT"/>
                <a:cs typeface="Arial MT"/>
              </a:rPr>
              <a:t>0</a:t>
            </a:r>
            <a:r>
              <a:rPr dirty="0" baseline="-9259" sz="1800" spc="-907">
                <a:latin typeface="Arial MT"/>
                <a:cs typeface="Arial MT"/>
              </a:rPr>
              <a:t>0</a:t>
            </a:r>
            <a:r>
              <a:rPr dirty="0" sz="1200" spc="-105">
                <a:latin typeface="Arial MT"/>
                <a:cs typeface="Arial MT"/>
              </a:rPr>
              <a:t>0</a:t>
            </a:r>
            <a:r>
              <a:rPr dirty="0" baseline="-9259" sz="1800" spc="-907">
                <a:latin typeface="Arial MT"/>
                <a:cs typeface="Arial MT"/>
              </a:rPr>
              <a:t>0</a:t>
            </a:r>
            <a:r>
              <a:rPr dirty="0" sz="1200" spc="-35">
                <a:latin typeface="Arial MT"/>
                <a:cs typeface="Arial MT"/>
              </a:rPr>
              <a:t>0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535" name="object 535" descr=""/>
          <p:cNvGrpSpPr/>
          <p:nvPr/>
        </p:nvGrpSpPr>
        <p:grpSpPr>
          <a:xfrm>
            <a:off x="5039810" y="1764884"/>
            <a:ext cx="3661410" cy="13335"/>
            <a:chOff x="5039810" y="1764884"/>
            <a:chExt cx="3661410" cy="13335"/>
          </a:xfrm>
        </p:grpSpPr>
        <p:sp>
          <p:nvSpPr>
            <p:cNvPr id="536" name="object 536" descr=""/>
            <p:cNvSpPr/>
            <p:nvPr/>
          </p:nvSpPr>
          <p:spPr>
            <a:xfrm>
              <a:off x="5040763" y="1765837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 h="0">
                  <a:moveTo>
                    <a:pt x="0" y="0"/>
                  </a:moveTo>
                  <a:lnTo>
                    <a:pt x="3499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7" name="object 537" descr=""/>
            <p:cNvSpPr/>
            <p:nvPr/>
          </p:nvSpPr>
          <p:spPr>
            <a:xfrm>
              <a:off x="5081585" y="1771666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8" name="object 538" descr=""/>
            <p:cNvSpPr/>
            <p:nvPr/>
          </p:nvSpPr>
          <p:spPr>
            <a:xfrm>
              <a:off x="8653081" y="1765837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90" h="0">
                  <a:moveTo>
                    <a:pt x="4664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9" name="object 539" descr=""/>
            <p:cNvSpPr/>
            <p:nvPr/>
          </p:nvSpPr>
          <p:spPr>
            <a:xfrm>
              <a:off x="8658911" y="1771666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0" name="object 540" descr=""/>
          <p:cNvSpPr txBox="1"/>
          <p:nvPr/>
        </p:nvSpPr>
        <p:spPr>
          <a:xfrm>
            <a:off x="4628605" y="1632570"/>
            <a:ext cx="41338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9259" sz="1800" spc="-907">
                <a:latin typeface="Arial MT"/>
                <a:cs typeface="Arial MT"/>
              </a:rPr>
              <a:t>2</a:t>
            </a:r>
            <a:r>
              <a:rPr dirty="0" sz="1200" spc="-105">
                <a:latin typeface="Arial MT"/>
                <a:cs typeface="Arial MT"/>
              </a:rPr>
              <a:t>2</a:t>
            </a:r>
            <a:r>
              <a:rPr dirty="0" baseline="-9259" sz="1800" spc="-907">
                <a:latin typeface="Arial MT"/>
                <a:cs typeface="Arial MT"/>
              </a:rPr>
              <a:t>0</a:t>
            </a:r>
            <a:r>
              <a:rPr dirty="0" sz="1200" spc="-105">
                <a:latin typeface="Arial MT"/>
                <a:cs typeface="Arial MT"/>
              </a:rPr>
              <a:t>0</a:t>
            </a:r>
            <a:r>
              <a:rPr dirty="0" baseline="-9259" sz="1800" spc="-907">
                <a:latin typeface="Arial MT"/>
                <a:cs typeface="Arial MT"/>
              </a:rPr>
              <a:t>0</a:t>
            </a:r>
            <a:r>
              <a:rPr dirty="0" sz="1200" spc="-105">
                <a:latin typeface="Arial MT"/>
                <a:cs typeface="Arial MT"/>
              </a:rPr>
              <a:t>0</a:t>
            </a:r>
            <a:r>
              <a:rPr dirty="0" baseline="-9259" sz="1800" spc="-907">
                <a:latin typeface="Arial MT"/>
                <a:cs typeface="Arial MT"/>
              </a:rPr>
              <a:t>0</a:t>
            </a:r>
            <a:r>
              <a:rPr dirty="0" sz="1200" spc="-35">
                <a:latin typeface="Arial MT"/>
                <a:cs typeface="Arial MT"/>
              </a:rPr>
              <a:t>0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541" name="object 541" descr=""/>
          <p:cNvGrpSpPr/>
          <p:nvPr/>
        </p:nvGrpSpPr>
        <p:grpSpPr>
          <a:xfrm>
            <a:off x="5039810" y="1296460"/>
            <a:ext cx="3661410" cy="13335"/>
            <a:chOff x="5039810" y="1296460"/>
            <a:chExt cx="3661410" cy="13335"/>
          </a:xfrm>
        </p:grpSpPr>
        <p:sp>
          <p:nvSpPr>
            <p:cNvPr id="542" name="object 542" descr=""/>
            <p:cNvSpPr/>
            <p:nvPr/>
          </p:nvSpPr>
          <p:spPr>
            <a:xfrm>
              <a:off x="5040763" y="1297413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 h="0">
                  <a:moveTo>
                    <a:pt x="0" y="0"/>
                  </a:moveTo>
                  <a:lnTo>
                    <a:pt x="3499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3" name="object 543" descr=""/>
            <p:cNvSpPr/>
            <p:nvPr/>
          </p:nvSpPr>
          <p:spPr>
            <a:xfrm>
              <a:off x="5081585" y="1303242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4" name="object 544" descr=""/>
            <p:cNvSpPr/>
            <p:nvPr/>
          </p:nvSpPr>
          <p:spPr>
            <a:xfrm>
              <a:off x="8653081" y="1297413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90" h="0">
                  <a:moveTo>
                    <a:pt x="4664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5" name="object 545" descr=""/>
            <p:cNvSpPr/>
            <p:nvPr/>
          </p:nvSpPr>
          <p:spPr>
            <a:xfrm>
              <a:off x="8658911" y="1303242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660" y="0"/>
                  </a:lnTo>
                </a:path>
              </a:pathLst>
            </a:custGeom>
            <a:ln w="11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6" name="object 546" descr=""/>
          <p:cNvSpPr txBox="1"/>
          <p:nvPr/>
        </p:nvSpPr>
        <p:spPr>
          <a:xfrm>
            <a:off x="4628605" y="1163901"/>
            <a:ext cx="41338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9259" sz="1800" spc="-907">
                <a:latin typeface="Arial MT"/>
                <a:cs typeface="Arial MT"/>
              </a:rPr>
              <a:t>3</a:t>
            </a:r>
            <a:r>
              <a:rPr dirty="0" sz="1200" spc="-105">
                <a:latin typeface="Arial MT"/>
                <a:cs typeface="Arial MT"/>
              </a:rPr>
              <a:t>3</a:t>
            </a:r>
            <a:r>
              <a:rPr dirty="0" baseline="-9259" sz="1800" spc="-907">
                <a:latin typeface="Arial MT"/>
                <a:cs typeface="Arial MT"/>
              </a:rPr>
              <a:t>0</a:t>
            </a:r>
            <a:r>
              <a:rPr dirty="0" sz="1200" spc="-105">
                <a:latin typeface="Arial MT"/>
                <a:cs typeface="Arial MT"/>
              </a:rPr>
              <a:t>0</a:t>
            </a:r>
            <a:r>
              <a:rPr dirty="0" baseline="-9259" sz="1800" spc="-907">
                <a:latin typeface="Arial MT"/>
                <a:cs typeface="Arial MT"/>
              </a:rPr>
              <a:t>0</a:t>
            </a:r>
            <a:r>
              <a:rPr dirty="0" sz="1200" spc="-105">
                <a:latin typeface="Arial MT"/>
                <a:cs typeface="Arial MT"/>
              </a:rPr>
              <a:t>0</a:t>
            </a:r>
            <a:r>
              <a:rPr dirty="0" baseline="-9259" sz="1800" spc="-907">
                <a:latin typeface="Arial MT"/>
                <a:cs typeface="Arial MT"/>
              </a:rPr>
              <a:t>0</a:t>
            </a:r>
            <a:r>
              <a:rPr dirty="0" sz="1200" spc="-35">
                <a:latin typeface="Arial MT"/>
                <a:cs typeface="Arial MT"/>
              </a:rPr>
              <a:t>0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547" name="object 547" descr=""/>
          <p:cNvGrpSpPr/>
          <p:nvPr/>
        </p:nvGrpSpPr>
        <p:grpSpPr>
          <a:xfrm>
            <a:off x="5017268" y="1191187"/>
            <a:ext cx="3706495" cy="2307590"/>
            <a:chOff x="5017268" y="1191187"/>
            <a:chExt cx="3706495" cy="2307590"/>
          </a:xfrm>
        </p:grpSpPr>
        <p:sp>
          <p:nvSpPr>
            <p:cNvPr id="548" name="object 548" descr=""/>
            <p:cNvSpPr/>
            <p:nvPr/>
          </p:nvSpPr>
          <p:spPr>
            <a:xfrm>
              <a:off x="5040763" y="1192140"/>
              <a:ext cx="3659504" cy="0"/>
            </a:xfrm>
            <a:custGeom>
              <a:avLst/>
              <a:gdLst/>
              <a:ahLst/>
              <a:cxnLst/>
              <a:rect l="l" t="t" r="r" b="b"/>
              <a:pathLst>
                <a:path w="3659504" h="0">
                  <a:moveTo>
                    <a:pt x="0" y="0"/>
                  </a:moveTo>
                  <a:lnTo>
                    <a:pt x="365895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9" name="object 549" descr=""/>
            <p:cNvSpPr/>
            <p:nvPr/>
          </p:nvSpPr>
          <p:spPr>
            <a:xfrm>
              <a:off x="8705551" y="1192139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0" name="object 550" descr=""/>
            <p:cNvSpPr/>
            <p:nvPr/>
          </p:nvSpPr>
          <p:spPr>
            <a:xfrm>
              <a:off x="5040763" y="3486543"/>
              <a:ext cx="3659504" cy="0"/>
            </a:xfrm>
            <a:custGeom>
              <a:avLst/>
              <a:gdLst/>
              <a:ahLst/>
              <a:cxnLst/>
              <a:rect l="l" t="t" r="r" b="b"/>
              <a:pathLst>
                <a:path w="3659504" h="0">
                  <a:moveTo>
                    <a:pt x="0" y="0"/>
                  </a:moveTo>
                  <a:lnTo>
                    <a:pt x="365895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1" name="object 551" descr=""/>
            <p:cNvSpPr/>
            <p:nvPr/>
          </p:nvSpPr>
          <p:spPr>
            <a:xfrm>
              <a:off x="8705551" y="348654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4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2" name="object 552" descr=""/>
            <p:cNvSpPr/>
            <p:nvPr/>
          </p:nvSpPr>
          <p:spPr>
            <a:xfrm>
              <a:off x="8699721" y="1192140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w="0" h="2294890">
                  <a:moveTo>
                    <a:pt x="0" y="229440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3" name="object 553" descr=""/>
            <p:cNvSpPr/>
            <p:nvPr/>
          </p:nvSpPr>
          <p:spPr>
            <a:xfrm>
              <a:off x="8705551" y="1192139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4" name="object 554" descr=""/>
            <p:cNvSpPr/>
            <p:nvPr/>
          </p:nvSpPr>
          <p:spPr>
            <a:xfrm>
              <a:off x="5040763" y="1192140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w="0" h="2294890">
                  <a:moveTo>
                    <a:pt x="0" y="229440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5" name="object 555" descr=""/>
            <p:cNvSpPr/>
            <p:nvPr/>
          </p:nvSpPr>
          <p:spPr>
            <a:xfrm>
              <a:off x="5046593" y="1192139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6" name="object 556" descr=""/>
            <p:cNvSpPr/>
            <p:nvPr/>
          </p:nvSpPr>
          <p:spPr>
            <a:xfrm>
              <a:off x="5040763" y="2479665"/>
              <a:ext cx="1473200" cy="199390"/>
            </a:xfrm>
            <a:custGeom>
              <a:avLst/>
              <a:gdLst/>
              <a:ahLst/>
              <a:cxnLst/>
              <a:rect l="l" t="t" r="r" b="b"/>
              <a:pathLst>
                <a:path w="1473200" h="199389">
                  <a:moveTo>
                    <a:pt x="0" y="199121"/>
                  </a:moveTo>
                  <a:lnTo>
                    <a:pt x="0" y="199121"/>
                  </a:lnTo>
                  <a:lnTo>
                    <a:pt x="911941" y="199121"/>
                  </a:lnTo>
                  <a:lnTo>
                    <a:pt x="911941" y="0"/>
                  </a:lnTo>
                  <a:lnTo>
                    <a:pt x="1461251" y="0"/>
                  </a:lnTo>
                  <a:lnTo>
                    <a:pt x="1472911" y="0"/>
                  </a:lnTo>
                </a:path>
              </a:pathLst>
            </a:custGeom>
            <a:ln w="46643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7" name="object 557" descr=""/>
            <p:cNvSpPr/>
            <p:nvPr/>
          </p:nvSpPr>
          <p:spPr>
            <a:xfrm>
              <a:off x="6513674" y="2280894"/>
              <a:ext cx="1438275" cy="667385"/>
            </a:xfrm>
            <a:custGeom>
              <a:avLst/>
              <a:gdLst/>
              <a:ahLst/>
              <a:cxnLst/>
              <a:rect l="l" t="t" r="r" b="b"/>
              <a:pathLst>
                <a:path w="1438275" h="667385">
                  <a:moveTo>
                    <a:pt x="0" y="198771"/>
                  </a:moveTo>
                  <a:lnTo>
                    <a:pt x="11660" y="198771"/>
                  </a:lnTo>
                  <a:lnTo>
                    <a:pt x="23320" y="198771"/>
                  </a:lnTo>
                  <a:lnTo>
                    <a:pt x="34980" y="198771"/>
                  </a:lnTo>
                  <a:lnTo>
                    <a:pt x="46990" y="198771"/>
                  </a:lnTo>
                  <a:lnTo>
                    <a:pt x="46990" y="397892"/>
                  </a:lnTo>
                  <a:lnTo>
                    <a:pt x="198805" y="397892"/>
                  </a:lnTo>
                  <a:lnTo>
                    <a:pt x="198805" y="0"/>
                  </a:lnTo>
                  <a:lnTo>
                    <a:pt x="806766" y="0"/>
                  </a:lnTo>
                  <a:lnTo>
                    <a:pt x="806766" y="397892"/>
                  </a:lnTo>
                  <a:lnTo>
                    <a:pt x="1414610" y="397892"/>
                  </a:lnTo>
                  <a:lnTo>
                    <a:pt x="1414610" y="667253"/>
                  </a:lnTo>
                  <a:lnTo>
                    <a:pt x="1426270" y="667253"/>
                  </a:lnTo>
                  <a:lnTo>
                    <a:pt x="1437930" y="667253"/>
                  </a:lnTo>
                </a:path>
              </a:pathLst>
            </a:custGeom>
            <a:ln w="466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8" name="object 558" descr=""/>
            <p:cNvSpPr/>
            <p:nvPr/>
          </p:nvSpPr>
          <p:spPr>
            <a:xfrm>
              <a:off x="7951605" y="2678786"/>
              <a:ext cx="748665" cy="269875"/>
            </a:xfrm>
            <a:custGeom>
              <a:avLst/>
              <a:gdLst/>
              <a:ahLst/>
              <a:cxnLst/>
              <a:rect l="l" t="t" r="r" b="b"/>
              <a:pathLst>
                <a:path w="748665" h="269875">
                  <a:moveTo>
                    <a:pt x="0" y="269361"/>
                  </a:moveTo>
                  <a:lnTo>
                    <a:pt x="0" y="269361"/>
                  </a:lnTo>
                  <a:lnTo>
                    <a:pt x="432708" y="269361"/>
                  </a:lnTo>
                  <a:lnTo>
                    <a:pt x="444368" y="0"/>
                  </a:lnTo>
                  <a:lnTo>
                    <a:pt x="736455" y="0"/>
                  </a:lnTo>
                  <a:lnTo>
                    <a:pt x="748115" y="0"/>
                  </a:lnTo>
                </a:path>
              </a:pathLst>
            </a:custGeom>
            <a:ln w="46643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9" name="object 559" descr=""/>
            <p:cNvSpPr/>
            <p:nvPr/>
          </p:nvSpPr>
          <p:spPr>
            <a:xfrm>
              <a:off x="5040763" y="1601690"/>
              <a:ext cx="1414780" cy="1346835"/>
            </a:xfrm>
            <a:custGeom>
              <a:avLst/>
              <a:gdLst/>
              <a:ahLst/>
              <a:cxnLst/>
              <a:rect l="l" t="t" r="r" b="b"/>
              <a:pathLst>
                <a:path w="1414779" h="1346835">
                  <a:moveTo>
                    <a:pt x="0" y="1311191"/>
                  </a:moveTo>
                  <a:lnTo>
                    <a:pt x="0" y="1311191"/>
                  </a:lnTo>
                  <a:lnTo>
                    <a:pt x="304085" y="1311191"/>
                  </a:lnTo>
                  <a:lnTo>
                    <a:pt x="304085" y="1346457"/>
                  </a:lnTo>
                  <a:lnTo>
                    <a:pt x="456028" y="1346457"/>
                  </a:lnTo>
                  <a:lnTo>
                    <a:pt x="456028" y="1287863"/>
                  </a:lnTo>
                  <a:lnTo>
                    <a:pt x="748115" y="1287863"/>
                  </a:lnTo>
                  <a:lnTo>
                    <a:pt x="759776" y="1299521"/>
                  </a:lnTo>
                  <a:lnTo>
                    <a:pt x="911941" y="1299521"/>
                  </a:lnTo>
                  <a:lnTo>
                    <a:pt x="911941" y="877974"/>
                  </a:lnTo>
                  <a:lnTo>
                    <a:pt x="1063872" y="877974"/>
                  </a:lnTo>
                  <a:lnTo>
                    <a:pt x="1063872" y="643995"/>
                  </a:lnTo>
                  <a:lnTo>
                    <a:pt x="1215804" y="643995"/>
                  </a:lnTo>
                  <a:lnTo>
                    <a:pt x="1215804" y="246103"/>
                  </a:lnTo>
                  <a:lnTo>
                    <a:pt x="1367620" y="246103"/>
                  </a:lnTo>
                  <a:lnTo>
                    <a:pt x="1367620" y="0"/>
                  </a:lnTo>
                  <a:lnTo>
                    <a:pt x="1379280" y="0"/>
                  </a:lnTo>
                  <a:lnTo>
                    <a:pt x="1391290" y="0"/>
                  </a:lnTo>
                  <a:lnTo>
                    <a:pt x="1402950" y="0"/>
                  </a:lnTo>
                  <a:lnTo>
                    <a:pt x="1414610" y="0"/>
                  </a:lnTo>
                </a:path>
              </a:pathLst>
            </a:custGeom>
            <a:ln w="466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0" name="object 560" descr=""/>
            <p:cNvSpPr/>
            <p:nvPr/>
          </p:nvSpPr>
          <p:spPr>
            <a:xfrm>
              <a:off x="6455374" y="1332620"/>
              <a:ext cx="1391285" cy="2002155"/>
            </a:xfrm>
            <a:custGeom>
              <a:avLst/>
              <a:gdLst/>
              <a:ahLst/>
              <a:cxnLst/>
              <a:rect l="l" t="t" r="r" b="b"/>
              <a:pathLst>
                <a:path w="1391284" h="2002154">
                  <a:moveTo>
                    <a:pt x="0" y="269069"/>
                  </a:moveTo>
                  <a:lnTo>
                    <a:pt x="0" y="269069"/>
                  </a:lnTo>
                  <a:lnTo>
                    <a:pt x="105291" y="269069"/>
                  </a:lnTo>
                  <a:lnTo>
                    <a:pt x="105291" y="34974"/>
                  </a:lnTo>
                  <a:lnTo>
                    <a:pt x="257106" y="34974"/>
                  </a:lnTo>
                  <a:lnTo>
                    <a:pt x="257106" y="0"/>
                  </a:lnTo>
                  <a:lnTo>
                    <a:pt x="397378" y="0"/>
                  </a:lnTo>
                  <a:lnTo>
                    <a:pt x="409038" y="11658"/>
                  </a:lnTo>
                  <a:lnTo>
                    <a:pt x="560970" y="11658"/>
                  </a:lnTo>
                  <a:lnTo>
                    <a:pt x="560970" y="93614"/>
                  </a:lnTo>
                  <a:lnTo>
                    <a:pt x="713135" y="93614"/>
                  </a:lnTo>
                  <a:lnTo>
                    <a:pt x="713135" y="655653"/>
                  </a:lnTo>
                  <a:lnTo>
                    <a:pt x="865067" y="655653"/>
                  </a:lnTo>
                  <a:lnTo>
                    <a:pt x="865067" y="1018571"/>
                  </a:lnTo>
                  <a:lnTo>
                    <a:pt x="1016882" y="1018571"/>
                  </a:lnTo>
                  <a:lnTo>
                    <a:pt x="1016882" y="1264325"/>
                  </a:lnTo>
                  <a:lnTo>
                    <a:pt x="1168814" y="1264325"/>
                  </a:lnTo>
                  <a:lnTo>
                    <a:pt x="1168814" y="1756030"/>
                  </a:lnTo>
                  <a:lnTo>
                    <a:pt x="1320979" y="1756030"/>
                  </a:lnTo>
                  <a:lnTo>
                    <a:pt x="1320979" y="2001761"/>
                  </a:lnTo>
                  <a:lnTo>
                    <a:pt x="1379280" y="2001761"/>
                  </a:lnTo>
                  <a:lnTo>
                    <a:pt x="1390940" y="2001761"/>
                  </a:lnTo>
                </a:path>
              </a:pathLst>
            </a:custGeom>
            <a:ln w="46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1" name="object 561" descr=""/>
            <p:cNvSpPr/>
            <p:nvPr/>
          </p:nvSpPr>
          <p:spPr>
            <a:xfrm>
              <a:off x="7846314" y="2819301"/>
              <a:ext cx="853440" cy="585470"/>
            </a:xfrm>
            <a:custGeom>
              <a:avLst/>
              <a:gdLst/>
              <a:ahLst/>
              <a:cxnLst/>
              <a:rect l="l" t="t" r="r" b="b"/>
              <a:pathLst>
                <a:path w="853440" h="585470">
                  <a:moveTo>
                    <a:pt x="0" y="515079"/>
                  </a:moveTo>
                  <a:lnTo>
                    <a:pt x="0" y="515079"/>
                  </a:lnTo>
                  <a:lnTo>
                    <a:pt x="81970" y="515079"/>
                  </a:lnTo>
                  <a:lnTo>
                    <a:pt x="81970" y="585331"/>
                  </a:lnTo>
                  <a:lnTo>
                    <a:pt x="385718" y="585331"/>
                  </a:lnTo>
                  <a:lnTo>
                    <a:pt x="397728" y="444828"/>
                  </a:lnTo>
                  <a:lnTo>
                    <a:pt x="537999" y="444828"/>
                  </a:lnTo>
                  <a:lnTo>
                    <a:pt x="549659" y="0"/>
                  </a:lnTo>
                  <a:lnTo>
                    <a:pt x="689815" y="0"/>
                  </a:lnTo>
                  <a:lnTo>
                    <a:pt x="701475" y="34986"/>
                  </a:lnTo>
                  <a:lnTo>
                    <a:pt x="841746" y="34986"/>
                  </a:lnTo>
                  <a:lnTo>
                    <a:pt x="853407" y="34986"/>
                  </a:lnTo>
                </a:path>
              </a:pathLst>
            </a:custGeom>
            <a:ln w="466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2" name="object 562" descr=""/>
          <p:cNvSpPr txBox="1"/>
          <p:nvPr/>
        </p:nvSpPr>
        <p:spPr>
          <a:xfrm>
            <a:off x="6543770" y="3683315"/>
            <a:ext cx="6172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4629" sz="1800" spc="-419" b="1">
                <a:latin typeface="Arial"/>
                <a:cs typeface="Arial"/>
              </a:rPr>
              <a:t>t</a:t>
            </a:r>
            <a:r>
              <a:rPr dirty="0" baseline="-9259" sz="1800" spc="-419">
                <a:latin typeface="Arial MT"/>
                <a:cs typeface="Arial MT"/>
              </a:rPr>
              <a:t>t</a:t>
            </a:r>
            <a:r>
              <a:rPr dirty="0" sz="1200" spc="-160">
                <a:latin typeface="Arial MT"/>
                <a:cs typeface="Arial MT"/>
              </a:rPr>
              <a:t>t</a:t>
            </a:r>
            <a:r>
              <a:rPr dirty="0" baseline="4629" sz="1800" spc="-322" b="1">
                <a:latin typeface="Arial"/>
                <a:cs typeface="Arial"/>
              </a:rPr>
              <a:t>i</a:t>
            </a:r>
            <a:r>
              <a:rPr dirty="0" baseline="-9259" sz="1800" spc="-300">
                <a:latin typeface="Arial MT"/>
                <a:cs typeface="Arial MT"/>
              </a:rPr>
              <a:t>i</a:t>
            </a:r>
            <a:r>
              <a:rPr dirty="0" sz="1200" spc="-70">
                <a:latin typeface="Arial MT"/>
                <a:cs typeface="Arial MT"/>
              </a:rPr>
              <a:t>i</a:t>
            </a:r>
            <a:r>
              <a:rPr dirty="0" baseline="-9259" sz="1800" spc="-1417">
                <a:latin typeface="Arial MT"/>
                <a:cs typeface="Arial MT"/>
              </a:rPr>
              <a:t>m</a:t>
            </a:r>
            <a:r>
              <a:rPr dirty="0" sz="1200" spc="-70">
                <a:latin typeface="Arial MT"/>
                <a:cs typeface="Arial MT"/>
              </a:rPr>
              <a:t>m</a:t>
            </a:r>
            <a:r>
              <a:rPr dirty="0" baseline="-9259" sz="1800" spc="-900">
                <a:latin typeface="Arial MT"/>
                <a:cs typeface="Arial MT"/>
              </a:rPr>
              <a:t>e</a:t>
            </a:r>
            <a:r>
              <a:rPr dirty="0" sz="1200" spc="-5">
                <a:latin typeface="Arial MT"/>
                <a:cs typeface="Arial MT"/>
              </a:rPr>
              <a:t>e</a:t>
            </a:r>
            <a:r>
              <a:rPr dirty="0" sz="1200" spc="-165">
                <a:latin typeface="Arial MT"/>
                <a:cs typeface="Arial MT"/>
              </a:rPr>
              <a:t> </a:t>
            </a:r>
            <a:r>
              <a:rPr dirty="0" baseline="4629" sz="1800" spc="-465" b="1">
                <a:latin typeface="Arial"/>
                <a:cs typeface="Arial"/>
              </a:rPr>
              <a:t>(</a:t>
            </a:r>
            <a:r>
              <a:rPr dirty="0" baseline="-9259" sz="1800" spc="-517">
                <a:latin typeface="Arial MT"/>
                <a:cs typeface="Arial MT"/>
              </a:rPr>
              <a:t>(</a:t>
            </a:r>
            <a:r>
              <a:rPr dirty="0" sz="1200" spc="-120">
                <a:latin typeface="Arial MT"/>
                <a:cs typeface="Arial MT"/>
              </a:rPr>
              <a:t>(</a:t>
            </a:r>
            <a:r>
              <a:rPr dirty="0" baseline="-9259" sz="1800" spc="-907">
                <a:latin typeface="Arial MT"/>
                <a:cs typeface="Arial MT"/>
              </a:rPr>
              <a:t>h</a:t>
            </a:r>
            <a:r>
              <a:rPr dirty="0" sz="1200" spc="-210">
                <a:latin typeface="Arial MT"/>
                <a:cs typeface="Arial MT"/>
              </a:rPr>
              <a:t>h</a:t>
            </a:r>
            <a:r>
              <a:rPr dirty="0" baseline="4629" sz="1800" spc="-465" b="1">
                <a:latin typeface="Arial"/>
                <a:cs typeface="Arial"/>
              </a:rPr>
              <a:t>)</a:t>
            </a:r>
            <a:r>
              <a:rPr dirty="0" baseline="-9259" sz="1800" spc="-517">
                <a:latin typeface="Arial MT"/>
                <a:cs typeface="Arial MT"/>
              </a:rPr>
              <a:t>)</a:t>
            </a:r>
            <a:r>
              <a:rPr dirty="0" sz="1200" spc="-10">
                <a:latin typeface="Arial MT"/>
                <a:cs typeface="Arial MT"/>
              </a:rPr>
              <a:t>)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63" name="object 563" descr=""/>
          <p:cNvSpPr txBox="1"/>
          <p:nvPr/>
        </p:nvSpPr>
        <p:spPr>
          <a:xfrm>
            <a:off x="4325508" y="1959867"/>
            <a:ext cx="210820" cy="7670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baseline="-4629" sz="1800" spc="-825" b="1">
                <a:latin typeface="Arial"/>
                <a:cs typeface="Arial"/>
              </a:rPr>
              <a:t>P</a:t>
            </a:r>
            <a:r>
              <a:rPr dirty="0" sz="1200" spc="-290" b="1">
                <a:latin typeface="Arial"/>
                <a:cs typeface="Arial"/>
              </a:rPr>
              <a:t>P</a:t>
            </a:r>
            <a:r>
              <a:rPr dirty="0" baseline="-4629" sz="1800" spc="-675" b="1">
                <a:latin typeface="Arial"/>
                <a:cs typeface="Arial"/>
              </a:rPr>
              <a:t>o</a:t>
            </a:r>
            <a:r>
              <a:rPr dirty="0" sz="1200" spc="-370" b="1">
                <a:latin typeface="Arial"/>
                <a:cs typeface="Arial"/>
              </a:rPr>
              <a:t>o</a:t>
            </a:r>
            <a:r>
              <a:rPr dirty="0" baseline="-4629" sz="1800" spc="-989" b="1">
                <a:latin typeface="Arial"/>
                <a:cs typeface="Arial"/>
              </a:rPr>
              <a:t>w</a:t>
            </a:r>
            <a:r>
              <a:rPr dirty="0" sz="1200" spc="-380" b="1">
                <a:latin typeface="Arial"/>
                <a:cs typeface="Arial"/>
              </a:rPr>
              <a:t>w</a:t>
            </a:r>
            <a:r>
              <a:rPr dirty="0" baseline="-4629" sz="1800" spc="-607" b="1">
                <a:latin typeface="Arial"/>
                <a:cs typeface="Arial"/>
              </a:rPr>
              <a:t>e</a:t>
            </a:r>
            <a:r>
              <a:rPr dirty="0" sz="1200" spc="-335" b="1">
                <a:latin typeface="Arial"/>
                <a:cs typeface="Arial"/>
              </a:rPr>
              <a:t>e</a:t>
            </a:r>
            <a:r>
              <a:rPr dirty="0" baseline="-4629" sz="1800" spc="-240" b="1">
                <a:latin typeface="Arial"/>
                <a:cs typeface="Arial"/>
              </a:rPr>
              <a:t>r</a:t>
            </a:r>
            <a:r>
              <a:rPr dirty="0" sz="1200" spc="20" b="1">
                <a:latin typeface="Arial"/>
                <a:cs typeface="Arial"/>
              </a:rPr>
              <a:t>r</a:t>
            </a:r>
            <a:r>
              <a:rPr dirty="0" baseline="-4629" sz="1800" spc="-217" b="1">
                <a:latin typeface="Arial"/>
                <a:cs typeface="Arial"/>
              </a:rPr>
              <a:t>(</a:t>
            </a:r>
            <a:r>
              <a:rPr dirty="0" sz="1200" spc="-350" b="1">
                <a:latin typeface="Arial"/>
                <a:cs typeface="Arial"/>
              </a:rPr>
              <a:t>(</a:t>
            </a:r>
            <a:r>
              <a:rPr dirty="0" baseline="-4629" sz="1800" spc="-1320">
                <a:latin typeface="Arial MT"/>
                <a:cs typeface="Arial MT"/>
              </a:rPr>
              <a:t>W</a:t>
            </a:r>
            <a:r>
              <a:rPr dirty="0" sz="1200" spc="-350" b="1">
                <a:latin typeface="Arial"/>
                <a:cs typeface="Arial"/>
              </a:rPr>
              <a:t>W</a:t>
            </a:r>
            <a:r>
              <a:rPr dirty="0" baseline="-4629" sz="1800" spc="-217" b="1">
                <a:latin typeface="Arial"/>
                <a:cs typeface="Arial"/>
              </a:rPr>
              <a:t>)</a:t>
            </a:r>
            <a:r>
              <a:rPr dirty="0" sz="1200" spc="-25" b="1"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64" name="object 564" descr=""/>
          <p:cNvGrpSpPr/>
          <p:nvPr/>
        </p:nvGrpSpPr>
        <p:grpSpPr>
          <a:xfrm>
            <a:off x="7331149" y="1284802"/>
            <a:ext cx="1327785" cy="645160"/>
            <a:chOff x="7331149" y="1284802"/>
            <a:chExt cx="1327785" cy="645160"/>
          </a:xfrm>
        </p:grpSpPr>
        <p:sp>
          <p:nvSpPr>
            <p:cNvPr id="565" name="object 565" descr=""/>
            <p:cNvSpPr/>
            <p:nvPr/>
          </p:nvSpPr>
          <p:spPr>
            <a:xfrm>
              <a:off x="7332101" y="1285720"/>
              <a:ext cx="1309370" cy="632460"/>
            </a:xfrm>
            <a:custGeom>
              <a:avLst/>
              <a:gdLst/>
              <a:ahLst/>
              <a:cxnLst/>
              <a:rect l="l" t="t" r="r" b="b"/>
              <a:pathLst>
                <a:path w="1309370" h="632460">
                  <a:moveTo>
                    <a:pt x="1309319" y="0"/>
                  </a:moveTo>
                  <a:lnTo>
                    <a:pt x="0" y="0"/>
                  </a:lnTo>
                  <a:lnTo>
                    <a:pt x="0" y="632255"/>
                  </a:lnTo>
                  <a:lnTo>
                    <a:pt x="1309319" y="632255"/>
                  </a:lnTo>
                  <a:lnTo>
                    <a:pt x="13093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6" name="object 566" descr=""/>
            <p:cNvSpPr/>
            <p:nvPr/>
          </p:nvSpPr>
          <p:spPr>
            <a:xfrm>
              <a:off x="7332101" y="1285755"/>
              <a:ext cx="1309370" cy="632460"/>
            </a:xfrm>
            <a:custGeom>
              <a:avLst/>
              <a:gdLst/>
              <a:ahLst/>
              <a:cxnLst/>
              <a:rect l="l" t="t" r="r" b="b"/>
              <a:pathLst>
                <a:path w="1309370" h="632460">
                  <a:moveTo>
                    <a:pt x="0" y="632220"/>
                  </a:moveTo>
                  <a:lnTo>
                    <a:pt x="0" y="0"/>
                  </a:lnTo>
                  <a:lnTo>
                    <a:pt x="1309319" y="0"/>
                  </a:lnTo>
                  <a:lnTo>
                    <a:pt x="1309319" y="632220"/>
                  </a:lnTo>
                  <a:lnTo>
                    <a:pt x="0" y="63222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7" name="object 567" descr=""/>
            <p:cNvSpPr/>
            <p:nvPr/>
          </p:nvSpPr>
          <p:spPr>
            <a:xfrm>
              <a:off x="7332101" y="1285755"/>
              <a:ext cx="1309370" cy="0"/>
            </a:xfrm>
            <a:custGeom>
              <a:avLst/>
              <a:gdLst/>
              <a:ahLst/>
              <a:cxnLst/>
              <a:rect l="l" t="t" r="r" b="b"/>
              <a:pathLst>
                <a:path w="1309370" h="0">
                  <a:moveTo>
                    <a:pt x="0" y="0"/>
                  </a:moveTo>
                  <a:lnTo>
                    <a:pt x="130931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8" name="object 568" descr=""/>
            <p:cNvSpPr/>
            <p:nvPr/>
          </p:nvSpPr>
          <p:spPr>
            <a:xfrm>
              <a:off x="8647251" y="128575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9" name="object 569" descr=""/>
            <p:cNvSpPr/>
            <p:nvPr/>
          </p:nvSpPr>
          <p:spPr>
            <a:xfrm>
              <a:off x="7332101" y="1917976"/>
              <a:ext cx="1309370" cy="0"/>
            </a:xfrm>
            <a:custGeom>
              <a:avLst/>
              <a:gdLst/>
              <a:ahLst/>
              <a:cxnLst/>
              <a:rect l="l" t="t" r="r" b="b"/>
              <a:pathLst>
                <a:path w="1309370" h="0">
                  <a:moveTo>
                    <a:pt x="0" y="0"/>
                  </a:moveTo>
                  <a:lnTo>
                    <a:pt x="130931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0" name="object 570" descr=""/>
            <p:cNvSpPr/>
            <p:nvPr/>
          </p:nvSpPr>
          <p:spPr>
            <a:xfrm>
              <a:off x="8647251" y="1917975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4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1" name="object 571" descr=""/>
            <p:cNvSpPr/>
            <p:nvPr/>
          </p:nvSpPr>
          <p:spPr>
            <a:xfrm>
              <a:off x="8641421" y="1285755"/>
              <a:ext cx="0" cy="632460"/>
            </a:xfrm>
            <a:custGeom>
              <a:avLst/>
              <a:gdLst/>
              <a:ahLst/>
              <a:cxnLst/>
              <a:rect l="l" t="t" r="r" b="b"/>
              <a:pathLst>
                <a:path w="0" h="632460">
                  <a:moveTo>
                    <a:pt x="0" y="6322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2" name="object 572" descr=""/>
            <p:cNvSpPr/>
            <p:nvPr/>
          </p:nvSpPr>
          <p:spPr>
            <a:xfrm>
              <a:off x="8647251" y="128575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3" name="object 573" descr=""/>
            <p:cNvSpPr/>
            <p:nvPr/>
          </p:nvSpPr>
          <p:spPr>
            <a:xfrm>
              <a:off x="7332101" y="1285755"/>
              <a:ext cx="0" cy="632460"/>
            </a:xfrm>
            <a:custGeom>
              <a:avLst/>
              <a:gdLst/>
              <a:ahLst/>
              <a:cxnLst/>
              <a:rect l="l" t="t" r="r" b="b"/>
              <a:pathLst>
                <a:path w="0" h="632460">
                  <a:moveTo>
                    <a:pt x="0" y="6322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4" name="object 574" descr=""/>
            <p:cNvSpPr/>
            <p:nvPr/>
          </p:nvSpPr>
          <p:spPr>
            <a:xfrm>
              <a:off x="7337932" y="128575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5" name="object 575" descr=""/>
            <p:cNvSpPr/>
            <p:nvPr/>
          </p:nvSpPr>
          <p:spPr>
            <a:xfrm>
              <a:off x="7332101" y="1917976"/>
              <a:ext cx="1309370" cy="0"/>
            </a:xfrm>
            <a:custGeom>
              <a:avLst/>
              <a:gdLst/>
              <a:ahLst/>
              <a:cxnLst/>
              <a:rect l="l" t="t" r="r" b="b"/>
              <a:pathLst>
                <a:path w="1309370" h="0">
                  <a:moveTo>
                    <a:pt x="0" y="0"/>
                  </a:moveTo>
                  <a:lnTo>
                    <a:pt x="130931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6" name="object 576" descr=""/>
            <p:cNvSpPr/>
            <p:nvPr/>
          </p:nvSpPr>
          <p:spPr>
            <a:xfrm>
              <a:off x="8647251" y="1917975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4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7" name="object 577" descr=""/>
            <p:cNvSpPr/>
            <p:nvPr/>
          </p:nvSpPr>
          <p:spPr>
            <a:xfrm>
              <a:off x="7332101" y="1285755"/>
              <a:ext cx="0" cy="632460"/>
            </a:xfrm>
            <a:custGeom>
              <a:avLst/>
              <a:gdLst/>
              <a:ahLst/>
              <a:cxnLst/>
              <a:rect l="l" t="t" r="r" b="b"/>
              <a:pathLst>
                <a:path w="0" h="632460">
                  <a:moveTo>
                    <a:pt x="0" y="6322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8" name="object 578" descr=""/>
            <p:cNvSpPr/>
            <p:nvPr/>
          </p:nvSpPr>
          <p:spPr>
            <a:xfrm>
              <a:off x="7337932" y="128575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9" name="object 579" descr=""/>
            <p:cNvSpPr/>
            <p:nvPr/>
          </p:nvSpPr>
          <p:spPr>
            <a:xfrm>
              <a:off x="7332101" y="1285755"/>
              <a:ext cx="1309370" cy="0"/>
            </a:xfrm>
            <a:custGeom>
              <a:avLst/>
              <a:gdLst/>
              <a:ahLst/>
              <a:cxnLst/>
              <a:rect l="l" t="t" r="r" b="b"/>
              <a:pathLst>
                <a:path w="1309370" h="0">
                  <a:moveTo>
                    <a:pt x="0" y="0"/>
                  </a:moveTo>
                  <a:lnTo>
                    <a:pt x="130931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0" name="object 580" descr=""/>
            <p:cNvSpPr/>
            <p:nvPr/>
          </p:nvSpPr>
          <p:spPr>
            <a:xfrm>
              <a:off x="8647251" y="128575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1" name="object 581" descr=""/>
            <p:cNvSpPr/>
            <p:nvPr/>
          </p:nvSpPr>
          <p:spPr>
            <a:xfrm>
              <a:off x="7332101" y="1917976"/>
              <a:ext cx="1309370" cy="0"/>
            </a:xfrm>
            <a:custGeom>
              <a:avLst/>
              <a:gdLst/>
              <a:ahLst/>
              <a:cxnLst/>
              <a:rect l="l" t="t" r="r" b="b"/>
              <a:pathLst>
                <a:path w="1309370" h="0">
                  <a:moveTo>
                    <a:pt x="0" y="0"/>
                  </a:moveTo>
                  <a:lnTo>
                    <a:pt x="130931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2" name="object 582" descr=""/>
            <p:cNvSpPr/>
            <p:nvPr/>
          </p:nvSpPr>
          <p:spPr>
            <a:xfrm>
              <a:off x="8647251" y="1917975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4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3" name="object 583" descr=""/>
            <p:cNvSpPr/>
            <p:nvPr/>
          </p:nvSpPr>
          <p:spPr>
            <a:xfrm>
              <a:off x="8641421" y="1285755"/>
              <a:ext cx="0" cy="632460"/>
            </a:xfrm>
            <a:custGeom>
              <a:avLst/>
              <a:gdLst/>
              <a:ahLst/>
              <a:cxnLst/>
              <a:rect l="l" t="t" r="r" b="b"/>
              <a:pathLst>
                <a:path w="0" h="632460">
                  <a:moveTo>
                    <a:pt x="0" y="6322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4" name="object 584" descr=""/>
            <p:cNvSpPr/>
            <p:nvPr/>
          </p:nvSpPr>
          <p:spPr>
            <a:xfrm>
              <a:off x="8647251" y="128575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5" name="object 585" descr=""/>
            <p:cNvSpPr/>
            <p:nvPr/>
          </p:nvSpPr>
          <p:spPr>
            <a:xfrm>
              <a:off x="7332101" y="1285755"/>
              <a:ext cx="0" cy="632460"/>
            </a:xfrm>
            <a:custGeom>
              <a:avLst/>
              <a:gdLst/>
              <a:ahLst/>
              <a:cxnLst/>
              <a:rect l="l" t="t" r="r" b="b"/>
              <a:pathLst>
                <a:path w="0" h="632460">
                  <a:moveTo>
                    <a:pt x="0" y="6322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6" name="object 586" descr=""/>
            <p:cNvSpPr/>
            <p:nvPr/>
          </p:nvSpPr>
          <p:spPr>
            <a:xfrm>
              <a:off x="7337932" y="128575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0" y="11660"/>
                  </a:moveTo>
                  <a:lnTo>
                    <a:pt x="11660" y="11660"/>
                  </a:lnTo>
                  <a:lnTo>
                    <a:pt x="11660" y="0"/>
                  </a:lnTo>
                  <a:lnTo>
                    <a:pt x="0" y="0"/>
                  </a:lnTo>
                  <a:lnTo>
                    <a:pt x="0" y="11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7" name="object 587" descr=""/>
            <p:cNvSpPr/>
            <p:nvPr/>
          </p:nvSpPr>
          <p:spPr>
            <a:xfrm>
              <a:off x="7425616" y="1449552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 h="0">
                  <a:moveTo>
                    <a:pt x="0" y="0"/>
                  </a:moveTo>
                  <a:lnTo>
                    <a:pt x="467689" y="0"/>
                  </a:lnTo>
                </a:path>
              </a:pathLst>
            </a:custGeom>
            <a:ln w="46643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8" name="object 588" descr=""/>
          <p:cNvSpPr txBox="1"/>
          <p:nvPr/>
        </p:nvSpPr>
        <p:spPr>
          <a:xfrm>
            <a:off x="7295857" y="1350353"/>
            <a:ext cx="1370330" cy="470534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marL="643890">
              <a:lnSpc>
                <a:spcPct val="100000"/>
              </a:lnSpc>
              <a:spcBef>
                <a:spcPts val="409"/>
              </a:spcBef>
            </a:pPr>
            <a:r>
              <a:rPr dirty="0" baseline="25462" sz="1800" spc="-37">
                <a:latin typeface="Arial MT"/>
                <a:cs typeface="Arial MT"/>
              </a:rPr>
              <a:t>P</a:t>
            </a:r>
            <a:r>
              <a:rPr dirty="0" sz="1000" spc="-25">
                <a:latin typeface="Arial MT"/>
                <a:cs typeface="Arial MT"/>
              </a:rPr>
              <a:t>H2</a:t>
            </a:r>
            <a:endParaRPr sz="1000">
              <a:latin typeface="Arial MT"/>
              <a:cs typeface="Arial MT"/>
            </a:endParaRPr>
          </a:p>
          <a:p>
            <a:pPr marL="643890">
              <a:lnSpc>
                <a:spcPct val="100000"/>
              </a:lnSpc>
              <a:spcBef>
                <a:spcPts val="310"/>
              </a:spcBef>
            </a:pPr>
            <a:r>
              <a:rPr dirty="0" sz="1200" spc="-10">
                <a:latin typeface="Arial MT"/>
                <a:cs typeface="Arial MT"/>
              </a:rPr>
              <a:t>PRED</a:t>
            </a:r>
            <a:r>
              <a:rPr dirty="0" baseline="-30555" sz="1500" spc="-15">
                <a:latin typeface="Arial MT"/>
                <a:cs typeface="Arial MT"/>
              </a:rPr>
              <a:t>rem</a:t>
            </a:r>
            <a:endParaRPr baseline="-30555" sz="1500">
              <a:latin typeface="Arial MT"/>
              <a:cs typeface="Arial MT"/>
            </a:endParaRPr>
          </a:p>
        </p:txBody>
      </p:sp>
      <p:grpSp>
        <p:nvGrpSpPr>
          <p:cNvPr id="589" name="object 589" descr=""/>
          <p:cNvGrpSpPr/>
          <p:nvPr/>
        </p:nvGrpSpPr>
        <p:grpSpPr>
          <a:xfrm>
            <a:off x="719853" y="1718676"/>
            <a:ext cx="7197090" cy="4121150"/>
            <a:chOff x="719853" y="1718676"/>
            <a:chExt cx="7197090" cy="4121150"/>
          </a:xfrm>
        </p:grpSpPr>
        <p:sp>
          <p:nvSpPr>
            <p:cNvPr id="590" name="object 590" descr=""/>
            <p:cNvSpPr/>
            <p:nvPr/>
          </p:nvSpPr>
          <p:spPr>
            <a:xfrm>
              <a:off x="7425616" y="1742171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 h="0">
                  <a:moveTo>
                    <a:pt x="0" y="0"/>
                  </a:moveTo>
                  <a:lnTo>
                    <a:pt x="467689" y="0"/>
                  </a:lnTo>
                </a:path>
              </a:pathLst>
            </a:custGeom>
            <a:ln w="466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1" name="object 591" descr=""/>
            <p:cNvSpPr/>
            <p:nvPr/>
          </p:nvSpPr>
          <p:spPr>
            <a:xfrm>
              <a:off x="720805" y="3731448"/>
              <a:ext cx="3434079" cy="2098040"/>
            </a:xfrm>
            <a:custGeom>
              <a:avLst/>
              <a:gdLst/>
              <a:ahLst/>
              <a:cxnLst/>
              <a:rect l="l" t="t" r="r" b="b"/>
              <a:pathLst>
                <a:path w="3434079" h="2098040">
                  <a:moveTo>
                    <a:pt x="3433570" y="0"/>
                  </a:moveTo>
                  <a:lnTo>
                    <a:pt x="0" y="0"/>
                  </a:lnTo>
                  <a:lnTo>
                    <a:pt x="0" y="2097576"/>
                  </a:lnTo>
                  <a:lnTo>
                    <a:pt x="3433570" y="2097576"/>
                  </a:lnTo>
                  <a:lnTo>
                    <a:pt x="34335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2" name="object 592" descr=""/>
            <p:cNvSpPr/>
            <p:nvPr/>
          </p:nvSpPr>
          <p:spPr>
            <a:xfrm>
              <a:off x="720805" y="3731373"/>
              <a:ext cx="3434079" cy="2098040"/>
            </a:xfrm>
            <a:custGeom>
              <a:avLst/>
              <a:gdLst/>
              <a:ahLst/>
              <a:cxnLst/>
              <a:rect l="l" t="t" r="r" b="b"/>
              <a:pathLst>
                <a:path w="3434079" h="2098040">
                  <a:moveTo>
                    <a:pt x="0" y="2097651"/>
                  </a:moveTo>
                  <a:lnTo>
                    <a:pt x="0" y="0"/>
                  </a:lnTo>
                  <a:lnTo>
                    <a:pt x="3433527" y="0"/>
                  </a:lnTo>
                  <a:lnTo>
                    <a:pt x="3433527" y="2097651"/>
                  </a:lnTo>
                  <a:lnTo>
                    <a:pt x="0" y="2097651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3" name="object 593" descr=""/>
            <p:cNvSpPr/>
            <p:nvPr/>
          </p:nvSpPr>
          <p:spPr>
            <a:xfrm>
              <a:off x="720805" y="3742031"/>
              <a:ext cx="0" cy="2087245"/>
            </a:xfrm>
            <a:custGeom>
              <a:avLst/>
              <a:gdLst/>
              <a:ahLst/>
              <a:cxnLst/>
              <a:rect l="l" t="t" r="r" b="b"/>
              <a:pathLst>
                <a:path w="0" h="2087245">
                  <a:moveTo>
                    <a:pt x="0" y="208699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4" name="object 594" descr=""/>
            <p:cNvSpPr/>
            <p:nvPr/>
          </p:nvSpPr>
          <p:spPr>
            <a:xfrm>
              <a:off x="726140" y="374736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5" name="object 595" descr=""/>
            <p:cNvSpPr/>
            <p:nvPr/>
          </p:nvSpPr>
          <p:spPr>
            <a:xfrm>
              <a:off x="1426937" y="3742031"/>
              <a:ext cx="0" cy="1231265"/>
            </a:xfrm>
            <a:custGeom>
              <a:avLst/>
              <a:gdLst/>
              <a:ahLst/>
              <a:cxnLst/>
              <a:rect l="l" t="t" r="r" b="b"/>
              <a:pathLst>
                <a:path w="0" h="1231264">
                  <a:moveTo>
                    <a:pt x="0" y="0"/>
                  </a:moveTo>
                  <a:lnTo>
                    <a:pt x="0" y="1230727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6" name="object 596" descr=""/>
            <p:cNvSpPr/>
            <p:nvPr/>
          </p:nvSpPr>
          <p:spPr>
            <a:xfrm>
              <a:off x="1432271" y="374736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7" name="object 597" descr=""/>
            <p:cNvSpPr/>
            <p:nvPr/>
          </p:nvSpPr>
          <p:spPr>
            <a:xfrm>
              <a:off x="2143460" y="3742031"/>
              <a:ext cx="0" cy="1231265"/>
            </a:xfrm>
            <a:custGeom>
              <a:avLst/>
              <a:gdLst/>
              <a:ahLst/>
              <a:cxnLst/>
              <a:rect l="l" t="t" r="r" b="b"/>
              <a:pathLst>
                <a:path w="0" h="1231264">
                  <a:moveTo>
                    <a:pt x="0" y="0"/>
                  </a:moveTo>
                  <a:lnTo>
                    <a:pt x="0" y="1230727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8" name="object 598" descr=""/>
            <p:cNvSpPr/>
            <p:nvPr/>
          </p:nvSpPr>
          <p:spPr>
            <a:xfrm>
              <a:off x="2148794" y="374736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9" name="object 599" descr=""/>
            <p:cNvSpPr/>
            <p:nvPr/>
          </p:nvSpPr>
          <p:spPr>
            <a:xfrm>
              <a:off x="2860303" y="3742031"/>
              <a:ext cx="0" cy="2087245"/>
            </a:xfrm>
            <a:custGeom>
              <a:avLst/>
              <a:gdLst/>
              <a:ahLst/>
              <a:cxnLst/>
              <a:rect l="l" t="t" r="r" b="b"/>
              <a:pathLst>
                <a:path w="0" h="2087245">
                  <a:moveTo>
                    <a:pt x="0" y="208699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0" name="object 600" descr=""/>
            <p:cNvSpPr/>
            <p:nvPr/>
          </p:nvSpPr>
          <p:spPr>
            <a:xfrm>
              <a:off x="2865637" y="374736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1" name="object 601" descr=""/>
            <p:cNvSpPr/>
            <p:nvPr/>
          </p:nvSpPr>
          <p:spPr>
            <a:xfrm>
              <a:off x="3576826" y="3742031"/>
              <a:ext cx="0" cy="2087245"/>
            </a:xfrm>
            <a:custGeom>
              <a:avLst/>
              <a:gdLst/>
              <a:ahLst/>
              <a:cxnLst/>
              <a:rect l="l" t="t" r="r" b="b"/>
              <a:pathLst>
                <a:path w="0" h="2087245">
                  <a:moveTo>
                    <a:pt x="0" y="208699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2" name="object 602" descr=""/>
            <p:cNvSpPr/>
            <p:nvPr/>
          </p:nvSpPr>
          <p:spPr>
            <a:xfrm>
              <a:off x="3582160" y="374736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3" name="object 603" descr=""/>
            <p:cNvSpPr/>
            <p:nvPr/>
          </p:nvSpPr>
          <p:spPr>
            <a:xfrm>
              <a:off x="720805" y="5829024"/>
              <a:ext cx="3434079" cy="0"/>
            </a:xfrm>
            <a:custGeom>
              <a:avLst/>
              <a:gdLst/>
              <a:ahLst/>
              <a:cxnLst/>
              <a:rect l="l" t="t" r="r" b="b"/>
              <a:pathLst>
                <a:path w="3434079" h="0">
                  <a:moveTo>
                    <a:pt x="0" y="0"/>
                  </a:moveTo>
                  <a:lnTo>
                    <a:pt x="343352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4" name="object 604" descr=""/>
            <p:cNvSpPr/>
            <p:nvPr/>
          </p:nvSpPr>
          <p:spPr>
            <a:xfrm>
              <a:off x="4159667" y="58343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5" name="object 605" descr=""/>
            <p:cNvSpPr/>
            <p:nvPr/>
          </p:nvSpPr>
          <p:spPr>
            <a:xfrm>
              <a:off x="720805" y="5443669"/>
              <a:ext cx="3434079" cy="0"/>
            </a:xfrm>
            <a:custGeom>
              <a:avLst/>
              <a:gdLst/>
              <a:ahLst/>
              <a:cxnLst/>
              <a:rect l="l" t="t" r="r" b="b"/>
              <a:pathLst>
                <a:path w="3434079" h="0">
                  <a:moveTo>
                    <a:pt x="0" y="0"/>
                  </a:moveTo>
                  <a:lnTo>
                    <a:pt x="10668" y="0"/>
                  </a:lnTo>
                </a:path>
                <a:path w="3434079" h="0">
                  <a:moveTo>
                    <a:pt x="1465372" y="0"/>
                  </a:moveTo>
                  <a:lnTo>
                    <a:pt x="343352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6" name="object 606" descr=""/>
            <p:cNvSpPr/>
            <p:nvPr/>
          </p:nvSpPr>
          <p:spPr>
            <a:xfrm>
              <a:off x="4159667" y="544899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7" name="object 607" descr=""/>
            <p:cNvSpPr/>
            <p:nvPr/>
          </p:nvSpPr>
          <p:spPr>
            <a:xfrm>
              <a:off x="720805" y="5069217"/>
              <a:ext cx="3434079" cy="0"/>
            </a:xfrm>
            <a:custGeom>
              <a:avLst/>
              <a:gdLst/>
              <a:ahLst/>
              <a:cxnLst/>
              <a:rect l="l" t="t" r="r" b="b"/>
              <a:pathLst>
                <a:path w="3434079" h="0">
                  <a:moveTo>
                    <a:pt x="0" y="0"/>
                  </a:moveTo>
                  <a:lnTo>
                    <a:pt x="10668" y="0"/>
                  </a:lnTo>
                </a:path>
                <a:path w="3434079" h="0">
                  <a:moveTo>
                    <a:pt x="1465372" y="0"/>
                  </a:moveTo>
                  <a:lnTo>
                    <a:pt x="343352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8" name="object 608" descr=""/>
            <p:cNvSpPr/>
            <p:nvPr/>
          </p:nvSpPr>
          <p:spPr>
            <a:xfrm>
              <a:off x="4159667" y="507454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9" name="object 609" descr=""/>
            <p:cNvSpPr/>
            <p:nvPr/>
          </p:nvSpPr>
          <p:spPr>
            <a:xfrm>
              <a:off x="720805" y="4683916"/>
              <a:ext cx="3434079" cy="0"/>
            </a:xfrm>
            <a:custGeom>
              <a:avLst/>
              <a:gdLst/>
              <a:ahLst/>
              <a:cxnLst/>
              <a:rect l="l" t="t" r="r" b="b"/>
              <a:pathLst>
                <a:path w="3434079" h="0">
                  <a:moveTo>
                    <a:pt x="0" y="0"/>
                  </a:moveTo>
                  <a:lnTo>
                    <a:pt x="343352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0" name="object 610" descr=""/>
            <p:cNvSpPr/>
            <p:nvPr/>
          </p:nvSpPr>
          <p:spPr>
            <a:xfrm>
              <a:off x="4159667" y="46892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1" name="object 611" descr=""/>
            <p:cNvSpPr/>
            <p:nvPr/>
          </p:nvSpPr>
          <p:spPr>
            <a:xfrm>
              <a:off x="720805" y="4309166"/>
              <a:ext cx="3434079" cy="0"/>
            </a:xfrm>
            <a:custGeom>
              <a:avLst/>
              <a:gdLst/>
              <a:ahLst/>
              <a:cxnLst/>
              <a:rect l="l" t="t" r="r" b="b"/>
              <a:pathLst>
                <a:path w="3434079" h="0">
                  <a:moveTo>
                    <a:pt x="0" y="0"/>
                  </a:moveTo>
                  <a:lnTo>
                    <a:pt x="343352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2" name="object 612" descr=""/>
            <p:cNvSpPr/>
            <p:nvPr/>
          </p:nvSpPr>
          <p:spPr>
            <a:xfrm>
              <a:off x="4159667" y="431449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3" name="object 613" descr=""/>
            <p:cNvSpPr/>
            <p:nvPr/>
          </p:nvSpPr>
          <p:spPr>
            <a:xfrm>
              <a:off x="720805" y="3924077"/>
              <a:ext cx="3434079" cy="0"/>
            </a:xfrm>
            <a:custGeom>
              <a:avLst/>
              <a:gdLst/>
              <a:ahLst/>
              <a:cxnLst/>
              <a:rect l="l" t="t" r="r" b="b"/>
              <a:pathLst>
                <a:path w="3434079" h="0">
                  <a:moveTo>
                    <a:pt x="0" y="0"/>
                  </a:moveTo>
                  <a:lnTo>
                    <a:pt x="343352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4" name="object 614" descr=""/>
            <p:cNvSpPr/>
            <p:nvPr/>
          </p:nvSpPr>
          <p:spPr>
            <a:xfrm>
              <a:off x="4159667" y="392940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5" name="object 615" descr=""/>
            <p:cNvSpPr/>
            <p:nvPr/>
          </p:nvSpPr>
          <p:spPr>
            <a:xfrm>
              <a:off x="720805" y="3731373"/>
              <a:ext cx="3434079" cy="0"/>
            </a:xfrm>
            <a:custGeom>
              <a:avLst/>
              <a:gdLst/>
              <a:ahLst/>
              <a:cxnLst/>
              <a:rect l="l" t="t" r="r" b="b"/>
              <a:pathLst>
                <a:path w="3434079" h="0">
                  <a:moveTo>
                    <a:pt x="0" y="0"/>
                  </a:moveTo>
                  <a:lnTo>
                    <a:pt x="343352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6" name="object 616" descr=""/>
            <p:cNvSpPr/>
            <p:nvPr/>
          </p:nvSpPr>
          <p:spPr>
            <a:xfrm>
              <a:off x="4159667" y="373670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7" name="object 617" descr=""/>
            <p:cNvSpPr/>
            <p:nvPr/>
          </p:nvSpPr>
          <p:spPr>
            <a:xfrm>
              <a:off x="720805" y="5829024"/>
              <a:ext cx="3434079" cy="0"/>
            </a:xfrm>
            <a:custGeom>
              <a:avLst/>
              <a:gdLst/>
              <a:ahLst/>
              <a:cxnLst/>
              <a:rect l="l" t="t" r="r" b="b"/>
              <a:pathLst>
                <a:path w="3434079" h="0">
                  <a:moveTo>
                    <a:pt x="0" y="0"/>
                  </a:moveTo>
                  <a:lnTo>
                    <a:pt x="343352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8" name="object 618" descr=""/>
            <p:cNvSpPr/>
            <p:nvPr/>
          </p:nvSpPr>
          <p:spPr>
            <a:xfrm>
              <a:off x="4159667" y="58343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9" name="object 619" descr=""/>
            <p:cNvSpPr/>
            <p:nvPr/>
          </p:nvSpPr>
          <p:spPr>
            <a:xfrm>
              <a:off x="4154333" y="3731373"/>
              <a:ext cx="0" cy="2098040"/>
            </a:xfrm>
            <a:custGeom>
              <a:avLst/>
              <a:gdLst/>
              <a:ahLst/>
              <a:cxnLst/>
              <a:rect l="l" t="t" r="r" b="b"/>
              <a:pathLst>
                <a:path w="0" h="2098040">
                  <a:moveTo>
                    <a:pt x="0" y="209765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0" name="object 620" descr=""/>
            <p:cNvSpPr/>
            <p:nvPr/>
          </p:nvSpPr>
          <p:spPr>
            <a:xfrm>
              <a:off x="4159667" y="373670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1" name="object 621" descr=""/>
            <p:cNvSpPr/>
            <p:nvPr/>
          </p:nvSpPr>
          <p:spPr>
            <a:xfrm>
              <a:off x="720805" y="3731373"/>
              <a:ext cx="0" cy="2098040"/>
            </a:xfrm>
            <a:custGeom>
              <a:avLst/>
              <a:gdLst/>
              <a:ahLst/>
              <a:cxnLst/>
              <a:rect l="l" t="t" r="r" b="b"/>
              <a:pathLst>
                <a:path w="0" h="2098040">
                  <a:moveTo>
                    <a:pt x="0" y="209765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2" name="object 622" descr=""/>
            <p:cNvSpPr/>
            <p:nvPr/>
          </p:nvSpPr>
          <p:spPr>
            <a:xfrm>
              <a:off x="726140" y="373670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3" name="object 623" descr=""/>
            <p:cNvSpPr/>
            <p:nvPr/>
          </p:nvSpPr>
          <p:spPr>
            <a:xfrm>
              <a:off x="720805" y="5829024"/>
              <a:ext cx="3434079" cy="0"/>
            </a:xfrm>
            <a:custGeom>
              <a:avLst/>
              <a:gdLst/>
              <a:ahLst/>
              <a:cxnLst/>
              <a:rect l="l" t="t" r="r" b="b"/>
              <a:pathLst>
                <a:path w="3434079" h="0">
                  <a:moveTo>
                    <a:pt x="0" y="0"/>
                  </a:moveTo>
                  <a:lnTo>
                    <a:pt x="343352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4" name="object 624" descr=""/>
            <p:cNvSpPr/>
            <p:nvPr/>
          </p:nvSpPr>
          <p:spPr>
            <a:xfrm>
              <a:off x="4159667" y="58343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5" name="object 625" descr=""/>
            <p:cNvSpPr/>
            <p:nvPr/>
          </p:nvSpPr>
          <p:spPr>
            <a:xfrm>
              <a:off x="720805" y="3731373"/>
              <a:ext cx="0" cy="2098040"/>
            </a:xfrm>
            <a:custGeom>
              <a:avLst/>
              <a:gdLst/>
              <a:ahLst/>
              <a:cxnLst/>
              <a:rect l="l" t="t" r="r" b="b"/>
              <a:pathLst>
                <a:path w="0" h="2098040">
                  <a:moveTo>
                    <a:pt x="0" y="209765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6" name="object 626" descr=""/>
            <p:cNvSpPr/>
            <p:nvPr/>
          </p:nvSpPr>
          <p:spPr>
            <a:xfrm>
              <a:off x="726140" y="373670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7" name="object 627" descr=""/>
            <p:cNvSpPr/>
            <p:nvPr/>
          </p:nvSpPr>
          <p:spPr>
            <a:xfrm>
              <a:off x="720805" y="5786113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w="0" h="43179">
                  <a:moveTo>
                    <a:pt x="0" y="4291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8" name="object 628" descr=""/>
            <p:cNvSpPr/>
            <p:nvPr/>
          </p:nvSpPr>
          <p:spPr>
            <a:xfrm>
              <a:off x="728807" y="578612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w="0" h="10795">
                  <a:moveTo>
                    <a:pt x="0" y="0"/>
                  </a:moveTo>
                  <a:lnTo>
                    <a:pt x="0" y="10660"/>
                  </a:lnTo>
                </a:path>
              </a:pathLst>
            </a:custGeom>
            <a:ln w="53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9" name="object 629" descr=""/>
            <p:cNvSpPr/>
            <p:nvPr/>
          </p:nvSpPr>
          <p:spPr>
            <a:xfrm>
              <a:off x="720805" y="3742031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w="0" h="32385">
                  <a:moveTo>
                    <a:pt x="0" y="0"/>
                  </a:moveTo>
                  <a:lnTo>
                    <a:pt x="0" y="319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0" name="object 630" descr=""/>
            <p:cNvSpPr/>
            <p:nvPr/>
          </p:nvSpPr>
          <p:spPr>
            <a:xfrm>
              <a:off x="726140" y="377933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1" name="object 631" descr=""/>
          <p:cNvSpPr txBox="1"/>
          <p:nvPr/>
        </p:nvSpPr>
        <p:spPr>
          <a:xfrm>
            <a:off x="676088" y="5848566"/>
            <a:ext cx="102870" cy="1924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50">
                <a:latin typeface="Arial MT"/>
                <a:cs typeface="Arial MT"/>
              </a:rPr>
              <a:t>0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632" name="object 632" descr=""/>
          <p:cNvGrpSpPr/>
          <p:nvPr/>
        </p:nvGrpSpPr>
        <p:grpSpPr>
          <a:xfrm>
            <a:off x="1425984" y="3741079"/>
            <a:ext cx="22860" cy="43815"/>
            <a:chOff x="1425984" y="3741079"/>
            <a:chExt cx="22860" cy="43815"/>
          </a:xfrm>
        </p:grpSpPr>
        <p:sp>
          <p:nvSpPr>
            <p:cNvPr id="633" name="object 633" descr=""/>
            <p:cNvSpPr/>
            <p:nvPr/>
          </p:nvSpPr>
          <p:spPr>
            <a:xfrm>
              <a:off x="1426937" y="3742031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w="0" h="32385">
                  <a:moveTo>
                    <a:pt x="0" y="0"/>
                  </a:moveTo>
                  <a:lnTo>
                    <a:pt x="0" y="319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4" name="object 634" descr=""/>
            <p:cNvSpPr/>
            <p:nvPr/>
          </p:nvSpPr>
          <p:spPr>
            <a:xfrm>
              <a:off x="1432271" y="377933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5" name="object 635" descr=""/>
          <p:cNvSpPr txBox="1"/>
          <p:nvPr/>
        </p:nvSpPr>
        <p:spPr>
          <a:xfrm>
            <a:off x="1381910" y="5848566"/>
            <a:ext cx="102870" cy="1924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50">
                <a:latin typeface="Arial MT"/>
                <a:cs typeface="Arial MT"/>
              </a:rPr>
              <a:t>5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636" name="object 636" descr=""/>
          <p:cNvGrpSpPr/>
          <p:nvPr/>
        </p:nvGrpSpPr>
        <p:grpSpPr>
          <a:xfrm>
            <a:off x="2142507" y="3741079"/>
            <a:ext cx="739775" cy="2089150"/>
            <a:chOff x="2142507" y="3741079"/>
            <a:chExt cx="739775" cy="2089150"/>
          </a:xfrm>
        </p:grpSpPr>
        <p:sp>
          <p:nvSpPr>
            <p:cNvPr id="637" name="object 637" descr=""/>
            <p:cNvSpPr/>
            <p:nvPr/>
          </p:nvSpPr>
          <p:spPr>
            <a:xfrm>
              <a:off x="2143460" y="3742031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w="0" h="32385">
                  <a:moveTo>
                    <a:pt x="0" y="0"/>
                  </a:moveTo>
                  <a:lnTo>
                    <a:pt x="0" y="319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8" name="object 638" descr=""/>
            <p:cNvSpPr/>
            <p:nvPr/>
          </p:nvSpPr>
          <p:spPr>
            <a:xfrm>
              <a:off x="2148794" y="377933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9" name="object 639" descr=""/>
            <p:cNvSpPr/>
            <p:nvPr/>
          </p:nvSpPr>
          <p:spPr>
            <a:xfrm>
              <a:off x="2860303" y="5786113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w="0" h="43179">
                  <a:moveTo>
                    <a:pt x="0" y="4291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0" name="object 640" descr=""/>
            <p:cNvSpPr/>
            <p:nvPr/>
          </p:nvSpPr>
          <p:spPr>
            <a:xfrm>
              <a:off x="2865637" y="57914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1" name="object 641" descr=""/>
            <p:cNvSpPr/>
            <p:nvPr/>
          </p:nvSpPr>
          <p:spPr>
            <a:xfrm>
              <a:off x="2860303" y="3742031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w="0" h="32385">
                  <a:moveTo>
                    <a:pt x="0" y="0"/>
                  </a:moveTo>
                  <a:lnTo>
                    <a:pt x="0" y="319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2" name="object 642" descr=""/>
            <p:cNvSpPr/>
            <p:nvPr/>
          </p:nvSpPr>
          <p:spPr>
            <a:xfrm>
              <a:off x="2865637" y="377933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3" name="object 643" descr=""/>
          <p:cNvSpPr txBox="1"/>
          <p:nvPr/>
        </p:nvSpPr>
        <p:spPr>
          <a:xfrm>
            <a:off x="2772600" y="5848566"/>
            <a:ext cx="175895" cy="1924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25">
                <a:latin typeface="Arial MT"/>
                <a:cs typeface="Arial MT"/>
              </a:rPr>
              <a:t>15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644" name="object 644" descr=""/>
          <p:cNvGrpSpPr/>
          <p:nvPr/>
        </p:nvGrpSpPr>
        <p:grpSpPr>
          <a:xfrm>
            <a:off x="3575873" y="3741079"/>
            <a:ext cx="22860" cy="2089150"/>
            <a:chOff x="3575873" y="3741079"/>
            <a:chExt cx="22860" cy="2089150"/>
          </a:xfrm>
        </p:grpSpPr>
        <p:sp>
          <p:nvSpPr>
            <p:cNvPr id="645" name="object 645" descr=""/>
            <p:cNvSpPr/>
            <p:nvPr/>
          </p:nvSpPr>
          <p:spPr>
            <a:xfrm>
              <a:off x="3576826" y="5786113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w="0" h="43179">
                  <a:moveTo>
                    <a:pt x="0" y="4291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6" name="object 646" descr=""/>
            <p:cNvSpPr/>
            <p:nvPr/>
          </p:nvSpPr>
          <p:spPr>
            <a:xfrm>
              <a:off x="3582160" y="57914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7" name="object 647" descr=""/>
            <p:cNvSpPr/>
            <p:nvPr/>
          </p:nvSpPr>
          <p:spPr>
            <a:xfrm>
              <a:off x="3576826" y="3742031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w="0" h="32385">
                  <a:moveTo>
                    <a:pt x="0" y="0"/>
                  </a:moveTo>
                  <a:lnTo>
                    <a:pt x="0" y="319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8" name="object 648" descr=""/>
            <p:cNvSpPr/>
            <p:nvPr/>
          </p:nvSpPr>
          <p:spPr>
            <a:xfrm>
              <a:off x="3582160" y="377933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9" name="object 649" descr=""/>
          <p:cNvSpPr txBox="1"/>
          <p:nvPr/>
        </p:nvSpPr>
        <p:spPr>
          <a:xfrm>
            <a:off x="3489123" y="5848566"/>
            <a:ext cx="175895" cy="1924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25">
                <a:latin typeface="Arial MT"/>
                <a:cs typeface="Arial MT"/>
              </a:rPr>
              <a:t>20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650" name="object 650" descr=""/>
          <p:cNvGrpSpPr/>
          <p:nvPr/>
        </p:nvGrpSpPr>
        <p:grpSpPr>
          <a:xfrm>
            <a:off x="719853" y="5828072"/>
            <a:ext cx="3435985" cy="12065"/>
            <a:chOff x="719853" y="5828072"/>
            <a:chExt cx="3435985" cy="12065"/>
          </a:xfrm>
        </p:grpSpPr>
        <p:sp>
          <p:nvSpPr>
            <p:cNvPr id="651" name="object 651" descr=""/>
            <p:cNvSpPr/>
            <p:nvPr/>
          </p:nvSpPr>
          <p:spPr>
            <a:xfrm>
              <a:off x="720805" y="5829024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4" h="0">
                  <a:moveTo>
                    <a:pt x="0" y="0"/>
                  </a:moveTo>
                  <a:lnTo>
                    <a:pt x="3227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2" name="object 652" descr=""/>
            <p:cNvSpPr/>
            <p:nvPr/>
          </p:nvSpPr>
          <p:spPr>
            <a:xfrm>
              <a:off x="758413" y="58343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3" name="object 653" descr=""/>
            <p:cNvSpPr/>
            <p:nvPr/>
          </p:nvSpPr>
          <p:spPr>
            <a:xfrm>
              <a:off x="4111657" y="5829024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 h="0">
                  <a:moveTo>
                    <a:pt x="42675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4" name="object 654" descr=""/>
            <p:cNvSpPr/>
            <p:nvPr/>
          </p:nvSpPr>
          <p:spPr>
            <a:xfrm>
              <a:off x="4116992" y="58343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5" name="object 655" descr=""/>
          <p:cNvSpPr txBox="1"/>
          <p:nvPr/>
        </p:nvSpPr>
        <p:spPr>
          <a:xfrm>
            <a:off x="590459" y="5730780"/>
            <a:ext cx="102870" cy="1924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50">
                <a:latin typeface="Arial MT"/>
                <a:cs typeface="Arial MT"/>
              </a:rPr>
              <a:t>0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656" name="object 656" descr=""/>
          <p:cNvGrpSpPr/>
          <p:nvPr/>
        </p:nvGrpSpPr>
        <p:grpSpPr>
          <a:xfrm>
            <a:off x="719853" y="5442717"/>
            <a:ext cx="3435985" cy="12065"/>
            <a:chOff x="719853" y="5442717"/>
            <a:chExt cx="3435985" cy="12065"/>
          </a:xfrm>
        </p:grpSpPr>
        <p:sp>
          <p:nvSpPr>
            <p:cNvPr id="657" name="object 657" descr=""/>
            <p:cNvSpPr/>
            <p:nvPr/>
          </p:nvSpPr>
          <p:spPr>
            <a:xfrm>
              <a:off x="720805" y="544366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8" name="object 658" descr=""/>
            <p:cNvSpPr/>
            <p:nvPr/>
          </p:nvSpPr>
          <p:spPr>
            <a:xfrm>
              <a:off x="4111657" y="5443669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 h="0">
                  <a:moveTo>
                    <a:pt x="42675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9" name="object 659" descr=""/>
            <p:cNvSpPr/>
            <p:nvPr/>
          </p:nvSpPr>
          <p:spPr>
            <a:xfrm>
              <a:off x="4116992" y="544899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0" name="object 660" descr=""/>
          <p:cNvSpPr txBox="1"/>
          <p:nvPr/>
        </p:nvSpPr>
        <p:spPr>
          <a:xfrm>
            <a:off x="472814" y="5345414"/>
            <a:ext cx="220345" cy="1924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25">
                <a:latin typeface="Arial MT"/>
                <a:cs typeface="Arial MT"/>
              </a:rPr>
              <a:t>0.2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661" name="object 661" descr=""/>
          <p:cNvGrpSpPr/>
          <p:nvPr/>
        </p:nvGrpSpPr>
        <p:grpSpPr>
          <a:xfrm>
            <a:off x="719853" y="5068265"/>
            <a:ext cx="3435985" cy="12065"/>
            <a:chOff x="719853" y="5068265"/>
            <a:chExt cx="3435985" cy="12065"/>
          </a:xfrm>
        </p:grpSpPr>
        <p:sp>
          <p:nvSpPr>
            <p:cNvPr id="662" name="object 662" descr=""/>
            <p:cNvSpPr/>
            <p:nvPr/>
          </p:nvSpPr>
          <p:spPr>
            <a:xfrm>
              <a:off x="720805" y="506921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3" name="object 663" descr=""/>
            <p:cNvSpPr/>
            <p:nvPr/>
          </p:nvSpPr>
          <p:spPr>
            <a:xfrm>
              <a:off x="4111657" y="5069217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 h="0">
                  <a:moveTo>
                    <a:pt x="42675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4" name="object 664" descr=""/>
            <p:cNvSpPr/>
            <p:nvPr/>
          </p:nvSpPr>
          <p:spPr>
            <a:xfrm>
              <a:off x="4116992" y="507454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5" name="object 665" descr=""/>
          <p:cNvSpPr txBox="1"/>
          <p:nvPr/>
        </p:nvSpPr>
        <p:spPr>
          <a:xfrm>
            <a:off x="472814" y="4971015"/>
            <a:ext cx="220345" cy="1924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25">
                <a:latin typeface="Arial MT"/>
                <a:cs typeface="Arial MT"/>
              </a:rPr>
              <a:t>0.4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666" name="object 666" descr=""/>
          <p:cNvGrpSpPr/>
          <p:nvPr/>
        </p:nvGrpSpPr>
        <p:grpSpPr>
          <a:xfrm>
            <a:off x="719853" y="4682963"/>
            <a:ext cx="3435985" cy="12065"/>
            <a:chOff x="719853" y="4682963"/>
            <a:chExt cx="3435985" cy="12065"/>
          </a:xfrm>
        </p:grpSpPr>
        <p:sp>
          <p:nvSpPr>
            <p:cNvPr id="667" name="object 667" descr=""/>
            <p:cNvSpPr/>
            <p:nvPr/>
          </p:nvSpPr>
          <p:spPr>
            <a:xfrm>
              <a:off x="720805" y="4683916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4" h="0">
                  <a:moveTo>
                    <a:pt x="0" y="0"/>
                  </a:moveTo>
                  <a:lnTo>
                    <a:pt x="3227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8" name="object 668" descr=""/>
            <p:cNvSpPr/>
            <p:nvPr/>
          </p:nvSpPr>
          <p:spPr>
            <a:xfrm>
              <a:off x="758413" y="46892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9" name="object 669" descr=""/>
            <p:cNvSpPr/>
            <p:nvPr/>
          </p:nvSpPr>
          <p:spPr>
            <a:xfrm>
              <a:off x="4111657" y="4683916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 h="0">
                  <a:moveTo>
                    <a:pt x="42675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0" name="object 670" descr=""/>
            <p:cNvSpPr/>
            <p:nvPr/>
          </p:nvSpPr>
          <p:spPr>
            <a:xfrm>
              <a:off x="4116992" y="46892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1" name="object 671" descr=""/>
          <p:cNvSpPr txBox="1"/>
          <p:nvPr/>
        </p:nvSpPr>
        <p:spPr>
          <a:xfrm>
            <a:off x="472814" y="4585607"/>
            <a:ext cx="220345" cy="1924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25">
                <a:latin typeface="Arial MT"/>
                <a:cs typeface="Arial MT"/>
              </a:rPr>
              <a:t>0.6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672" name="object 672" descr=""/>
          <p:cNvGrpSpPr/>
          <p:nvPr/>
        </p:nvGrpSpPr>
        <p:grpSpPr>
          <a:xfrm>
            <a:off x="719853" y="4308213"/>
            <a:ext cx="3435985" cy="12065"/>
            <a:chOff x="719853" y="4308213"/>
            <a:chExt cx="3435985" cy="12065"/>
          </a:xfrm>
        </p:grpSpPr>
        <p:sp>
          <p:nvSpPr>
            <p:cNvPr id="673" name="object 673" descr=""/>
            <p:cNvSpPr/>
            <p:nvPr/>
          </p:nvSpPr>
          <p:spPr>
            <a:xfrm>
              <a:off x="720805" y="4309166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4" h="0">
                  <a:moveTo>
                    <a:pt x="0" y="0"/>
                  </a:moveTo>
                  <a:lnTo>
                    <a:pt x="3227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4" name="object 674" descr=""/>
            <p:cNvSpPr/>
            <p:nvPr/>
          </p:nvSpPr>
          <p:spPr>
            <a:xfrm>
              <a:off x="758413" y="431449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5" name="object 675" descr=""/>
            <p:cNvSpPr/>
            <p:nvPr/>
          </p:nvSpPr>
          <p:spPr>
            <a:xfrm>
              <a:off x="4111657" y="4309166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 h="0">
                  <a:moveTo>
                    <a:pt x="42675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6" name="object 676" descr=""/>
            <p:cNvSpPr/>
            <p:nvPr/>
          </p:nvSpPr>
          <p:spPr>
            <a:xfrm>
              <a:off x="4116992" y="431449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7" name="object 677" descr=""/>
          <p:cNvSpPr txBox="1"/>
          <p:nvPr/>
        </p:nvSpPr>
        <p:spPr>
          <a:xfrm>
            <a:off x="472814" y="4210964"/>
            <a:ext cx="220345" cy="1924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25">
                <a:latin typeface="Arial MT"/>
                <a:cs typeface="Arial MT"/>
              </a:rPr>
              <a:t>0.8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678" name="object 678" descr=""/>
          <p:cNvGrpSpPr/>
          <p:nvPr/>
        </p:nvGrpSpPr>
        <p:grpSpPr>
          <a:xfrm>
            <a:off x="719853" y="3923125"/>
            <a:ext cx="3435985" cy="12065"/>
            <a:chOff x="719853" y="3923125"/>
            <a:chExt cx="3435985" cy="12065"/>
          </a:xfrm>
        </p:grpSpPr>
        <p:sp>
          <p:nvSpPr>
            <p:cNvPr id="679" name="object 679" descr=""/>
            <p:cNvSpPr/>
            <p:nvPr/>
          </p:nvSpPr>
          <p:spPr>
            <a:xfrm>
              <a:off x="720805" y="3924077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4" h="0">
                  <a:moveTo>
                    <a:pt x="0" y="0"/>
                  </a:moveTo>
                  <a:lnTo>
                    <a:pt x="3227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0" name="object 680" descr=""/>
            <p:cNvSpPr/>
            <p:nvPr/>
          </p:nvSpPr>
          <p:spPr>
            <a:xfrm>
              <a:off x="758413" y="392940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1" name="object 681" descr=""/>
            <p:cNvSpPr/>
            <p:nvPr/>
          </p:nvSpPr>
          <p:spPr>
            <a:xfrm>
              <a:off x="4111657" y="3924077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 h="0">
                  <a:moveTo>
                    <a:pt x="42675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2" name="object 682" descr=""/>
            <p:cNvSpPr/>
            <p:nvPr/>
          </p:nvSpPr>
          <p:spPr>
            <a:xfrm>
              <a:off x="4116992" y="392940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3" name="object 683" descr=""/>
          <p:cNvSpPr txBox="1"/>
          <p:nvPr/>
        </p:nvSpPr>
        <p:spPr>
          <a:xfrm>
            <a:off x="590459" y="3825875"/>
            <a:ext cx="102870" cy="1924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50">
                <a:latin typeface="Arial MT"/>
                <a:cs typeface="Arial MT"/>
              </a:rPr>
              <a:t>1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684" name="object 684" descr=""/>
          <p:cNvGrpSpPr/>
          <p:nvPr/>
        </p:nvGrpSpPr>
        <p:grpSpPr>
          <a:xfrm>
            <a:off x="710010" y="3730420"/>
            <a:ext cx="3465829" cy="2109470"/>
            <a:chOff x="710010" y="3730420"/>
            <a:chExt cx="3465829" cy="2109470"/>
          </a:xfrm>
        </p:grpSpPr>
        <p:sp>
          <p:nvSpPr>
            <p:cNvPr id="685" name="object 685" descr=""/>
            <p:cNvSpPr/>
            <p:nvPr/>
          </p:nvSpPr>
          <p:spPr>
            <a:xfrm>
              <a:off x="720805" y="3731373"/>
              <a:ext cx="3434079" cy="0"/>
            </a:xfrm>
            <a:custGeom>
              <a:avLst/>
              <a:gdLst/>
              <a:ahLst/>
              <a:cxnLst/>
              <a:rect l="l" t="t" r="r" b="b"/>
              <a:pathLst>
                <a:path w="3434079" h="0">
                  <a:moveTo>
                    <a:pt x="0" y="0"/>
                  </a:moveTo>
                  <a:lnTo>
                    <a:pt x="343352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6" name="object 686" descr=""/>
            <p:cNvSpPr/>
            <p:nvPr/>
          </p:nvSpPr>
          <p:spPr>
            <a:xfrm>
              <a:off x="4159667" y="373670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7" name="object 687" descr=""/>
            <p:cNvSpPr/>
            <p:nvPr/>
          </p:nvSpPr>
          <p:spPr>
            <a:xfrm>
              <a:off x="720805" y="5829024"/>
              <a:ext cx="3434079" cy="0"/>
            </a:xfrm>
            <a:custGeom>
              <a:avLst/>
              <a:gdLst/>
              <a:ahLst/>
              <a:cxnLst/>
              <a:rect l="l" t="t" r="r" b="b"/>
              <a:pathLst>
                <a:path w="3434079" h="0">
                  <a:moveTo>
                    <a:pt x="0" y="0"/>
                  </a:moveTo>
                  <a:lnTo>
                    <a:pt x="343352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8" name="object 688" descr=""/>
            <p:cNvSpPr/>
            <p:nvPr/>
          </p:nvSpPr>
          <p:spPr>
            <a:xfrm>
              <a:off x="4159667" y="583435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9" name="object 689" descr=""/>
            <p:cNvSpPr/>
            <p:nvPr/>
          </p:nvSpPr>
          <p:spPr>
            <a:xfrm>
              <a:off x="4154333" y="3731373"/>
              <a:ext cx="0" cy="2098040"/>
            </a:xfrm>
            <a:custGeom>
              <a:avLst/>
              <a:gdLst/>
              <a:ahLst/>
              <a:cxnLst/>
              <a:rect l="l" t="t" r="r" b="b"/>
              <a:pathLst>
                <a:path w="0" h="2098040">
                  <a:moveTo>
                    <a:pt x="0" y="209765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0" name="object 690" descr=""/>
            <p:cNvSpPr/>
            <p:nvPr/>
          </p:nvSpPr>
          <p:spPr>
            <a:xfrm>
              <a:off x="4159667" y="373670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1" name="object 691" descr=""/>
            <p:cNvSpPr/>
            <p:nvPr/>
          </p:nvSpPr>
          <p:spPr>
            <a:xfrm>
              <a:off x="720805" y="3731373"/>
              <a:ext cx="0" cy="2098040"/>
            </a:xfrm>
            <a:custGeom>
              <a:avLst/>
              <a:gdLst/>
              <a:ahLst/>
              <a:cxnLst/>
              <a:rect l="l" t="t" r="r" b="b"/>
              <a:pathLst>
                <a:path w="0" h="2098040">
                  <a:moveTo>
                    <a:pt x="0" y="209765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2" name="object 692" descr=""/>
            <p:cNvSpPr/>
            <p:nvPr/>
          </p:nvSpPr>
          <p:spPr>
            <a:xfrm>
              <a:off x="726140" y="373670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3" name="object 693" descr=""/>
            <p:cNvSpPr/>
            <p:nvPr/>
          </p:nvSpPr>
          <p:spPr>
            <a:xfrm>
              <a:off x="720805" y="4320144"/>
              <a:ext cx="3434079" cy="556895"/>
            </a:xfrm>
            <a:custGeom>
              <a:avLst/>
              <a:gdLst/>
              <a:ahLst/>
              <a:cxnLst/>
              <a:rect l="l" t="t" r="r" b="b"/>
              <a:pathLst>
                <a:path w="3434079" h="556895">
                  <a:moveTo>
                    <a:pt x="0" y="556369"/>
                  </a:moveTo>
                  <a:lnTo>
                    <a:pt x="138983" y="545710"/>
                  </a:lnTo>
                  <a:lnTo>
                    <a:pt x="278234" y="545710"/>
                  </a:lnTo>
                  <a:lnTo>
                    <a:pt x="427886" y="545710"/>
                  </a:lnTo>
                  <a:lnTo>
                    <a:pt x="566902" y="545710"/>
                  </a:lnTo>
                  <a:lnTo>
                    <a:pt x="706131" y="545710"/>
                  </a:lnTo>
                  <a:lnTo>
                    <a:pt x="855815" y="556369"/>
                  </a:lnTo>
                  <a:lnTo>
                    <a:pt x="994724" y="556369"/>
                  </a:lnTo>
                  <a:lnTo>
                    <a:pt x="1144729" y="470888"/>
                  </a:lnTo>
                  <a:lnTo>
                    <a:pt x="1283638" y="459910"/>
                  </a:lnTo>
                  <a:lnTo>
                    <a:pt x="1422654" y="459910"/>
                  </a:lnTo>
                  <a:lnTo>
                    <a:pt x="1572338" y="459910"/>
                  </a:lnTo>
                  <a:lnTo>
                    <a:pt x="1711567" y="459910"/>
                  </a:lnTo>
                  <a:lnTo>
                    <a:pt x="1850583" y="353113"/>
                  </a:lnTo>
                  <a:lnTo>
                    <a:pt x="2000161" y="256548"/>
                  </a:lnTo>
                  <a:lnTo>
                    <a:pt x="2139497" y="149750"/>
                  </a:lnTo>
                  <a:lnTo>
                    <a:pt x="2289075" y="31975"/>
                  </a:lnTo>
                  <a:lnTo>
                    <a:pt x="2428090" y="0"/>
                  </a:lnTo>
                  <a:lnTo>
                    <a:pt x="2567106" y="10658"/>
                  </a:lnTo>
                  <a:lnTo>
                    <a:pt x="2717004" y="31975"/>
                  </a:lnTo>
                  <a:lnTo>
                    <a:pt x="2856020" y="235231"/>
                  </a:lnTo>
                  <a:lnTo>
                    <a:pt x="2994929" y="417277"/>
                  </a:lnTo>
                  <a:lnTo>
                    <a:pt x="3144933" y="556369"/>
                  </a:lnTo>
                  <a:lnTo>
                    <a:pt x="3283842" y="556369"/>
                  </a:lnTo>
                  <a:lnTo>
                    <a:pt x="3433527" y="556369"/>
                  </a:lnTo>
                </a:path>
              </a:pathLst>
            </a:custGeom>
            <a:ln w="2132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4" name="object 694" descr=""/>
            <p:cNvSpPr/>
            <p:nvPr/>
          </p:nvSpPr>
          <p:spPr>
            <a:xfrm>
              <a:off x="720805" y="4544717"/>
              <a:ext cx="3434079" cy="332105"/>
            </a:xfrm>
            <a:custGeom>
              <a:avLst/>
              <a:gdLst/>
              <a:ahLst/>
              <a:cxnLst/>
              <a:rect l="l" t="t" r="r" b="b"/>
              <a:pathLst>
                <a:path w="3434079" h="332104">
                  <a:moveTo>
                    <a:pt x="0" y="331796"/>
                  </a:moveTo>
                  <a:lnTo>
                    <a:pt x="0" y="331796"/>
                  </a:lnTo>
                  <a:lnTo>
                    <a:pt x="855815" y="331796"/>
                  </a:lnTo>
                  <a:lnTo>
                    <a:pt x="994724" y="299608"/>
                  </a:lnTo>
                  <a:lnTo>
                    <a:pt x="1144729" y="278291"/>
                  </a:lnTo>
                  <a:lnTo>
                    <a:pt x="1283638" y="246316"/>
                  </a:lnTo>
                  <a:lnTo>
                    <a:pt x="1422654" y="224679"/>
                  </a:lnTo>
                  <a:lnTo>
                    <a:pt x="1572338" y="224679"/>
                  </a:lnTo>
                  <a:lnTo>
                    <a:pt x="1711567" y="171174"/>
                  </a:lnTo>
                  <a:lnTo>
                    <a:pt x="1850583" y="107223"/>
                  </a:lnTo>
                  <a:lnTo>
                    <a:pt x="2000161" y="53611"/>
                  </a:lnTo>
                  <a:lnTo>
                    <a:pt x="2139497" y="0"/>
                  </a:lnTo>
                  <a:lnTo>
                    <a:pt x="2289075" y="0"/>
                  </a:lnTo>
                  <a:lnTo>
                    <a:pt x="2428090" y="0"/>
                  </a:lnTo>
                  <a:lnTo>
                    <a:pt x="2567106" y="0"/>
                  </a:lnTo>
                  <a:lnTo>
                    <a:pt x="2717004" y="0"/>
                  </a:lnTo>
                  <a:lnTo>
                    <a:pt x="2856020" y="107223"/>
                  </a:lnTo>
                  <a:lnTo>
                    <a:pt x="2994929" y="224679"/>
                  </a:lnTo>
                  <a:lnTo>
                    <a:pt x="3144933" y="331796"/>
                  </a:lnTo>
                  <a:lnTo>
                    <a:pt x="3283842" y="331796"/>
                  </a:lnTo>
                  <a:lnTo>
                    <a:pt x="3433527" y="331796"/>
                  </a:lnTo>
                </a:path>
              </a:pathLst>
            </a:custGeom>
            <a:ln w="21321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5" name="object 695" descr=""/>
            <p:cNvSpPr/>
            <p:nvPr/>
          </p:nvSpPr>
          <p:spPr>
            <a:xfrm>
              <a:off x="720805" y="3966711"/>
              <a:ext cx="3434079" cy="909955"/>
            </a:xfrm>
            <a:custGeom>
              <a:avLst/>
              <a:gdLst/>
              <a:ahLst/>
              <a:cxnLst/>
              <a:rect l="l" t="t" r="r" b="b"/>
              <a:pathLst>
                <a:path w="3434079" h="909954">
                  <a:moveTo>
                    <a:pt x="0" y="909802"/>
                  </a:moveTo>
                  <a:lnTo>
                    <a:pt x="0" y="909802"/>
                  </a:lnTo>
                  <a:lnTo>
                    <a:pt x="855815" y="909802"/>
                  </a:lnTo>
                  <a:lnTo>
                    <a:pt x="994724" y="856297"/>
                  </a:lnTo>
                  <a:lnTo>
                    <a:pt x="1144729" y="727863"/>
                  </a:lnTo>
                  <a:lnTo>
                    <a:pt x="1283638" y="727863"/>
                  </a:lnTo>
                  <a:lnTo>
                    <a:pt x="1422654" y="727863"/>
                  </a:lnTo>
                  <a:lnTo>
                    <a:pt x="1572338" y="727863"/>
                  </a:lnTo>
                  <a:lnTo>
                    <a:pt x="1711567" y="567347"/>
                  </a:lnTo>
                  <a:lnTo>
                    <a:pt x="1850583" y="460230"/>
                  </a:lnTo>
                  <a:lnTo>
                    <a:pt x="2000161" y="299821"/>
                  </a:lnTo>
                  <a:lnTo>
                    <a:pt x="2139497" y="107117"/>
                  </a:lnTo>
                  <a:lnTo>
                    <a:pt x="2289075" y="64270"/>
                  </a:lnTo>
                  <a:lnTo>
                    <a:pt x="2428090" y="0"/>
                  </a:lnTo>
                  <a:lnTo>
                    <a:pt x="2567106" y="0"/>
                  </a:lnTo>
                  <a:lnTo>
                    <a:pt x="2717004" y="0"/>
                  </a:lnTo>
                  <a:lnTo>
                    <a:pt x="2856020" y="224892"/>
                  </a:lnTo>
                  <a:lnTo>
                    <a:pt x="2994929" y="513842"/>
                  </a:lnTo>
                  <a:lnTo>
                    <a:pt x="3144933" y="909802"/>
                  </a:lnTo>
                  <a:lnTo>
                    <a:pt x="3283842" y="909802"/>
                  </a:lnTo>
                  <a:lnTo>
                    <a:pt x="3433527" y="909802"/>
                  </a:lnTo>
                </a:path>
              </a:pathLst>
            </a:custGeom>
            <a:ln w="21322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6" name="object 696" descr=""/>
            <p:cNvSpPr/>
            <p:nvPr/>
          </p:nvSpPr>
          <p:spPr>
            <a:xfrm>
              <a:off x="720805" y="4651940"/>
              <a:ext cx="3434079" cy="224790"/>
            </a:xfrm>
            <a:custGeom>
              <a:avLst/>
              <a:gdLst/>
              <a:ahLst/>
              <a:cxnLst/>
              <a:rect l="l" t="t" r="r" b="b"/>
              <a:pathLst>
                <a:path w="3434079" h="224789">
                  <a:moveTo>
                    <a:pt x="0" y="224572"/>
                  </a:moveTo>
                  <a:lnTo>
                    <a:pt x="0" y="224572"/>
                  </a:lnTo>
                  <a:lnTo>
                    <a:pt x="1711567" y="224572"/>
                  </a:lnTo>
                  <a:lnTo>
                    <a:pt x="1850583" y="171067"/>
                  </a:lnTo>
                  <a:lnTo>
                    <a:pt x="2000161" y="106797"/>
                  </a:lnTo>
                  <a:lnTo>
                    <a:pt x="2139497" y="53292"/>
                  </a:lnTo>
                  <a:lnTo>
                    <a:pt x="2289075" y="0"/>
                  </a:lnTo>
                  <a:lnTo>
                    <a:pt x="2428090" y="0"/>
                  </a:lnTo>
                  <a:lnTo>
                    <a:pt x="2567106" y="0"/>
                  </a:lnTo>
                  <a:lnTo>
                    <a:pt x="2717004" y="0"/>
                  </a:lnTo>
                  <a:lnTo>
                    <a:pt x="2856020" y="106797"/>
                  </a:lnTo>
                  <a:lnTo>
                    <a:pt x="2994929" y="224572"/>
                  </a:lnTo>
                  <a:lnTo>
                    <a:pt x="3144933" y="224572"/>
                  </a:lnTo>
                  <a:lnTo>
                    <a:pt x="3283842" y="224572"/>
                  </a:lnTo>
                  <a:lnTo>
                    <a:pt x="3433527" y="224572"/>
                  </a:lnTo>
                </a:path>
              </a:pathLst>
            </a:custGeom>
            <a:ln w="21321">
              <a:solidFill>
                <a:srgbClr val="FF00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7" name="object 697" descr=""/>
          <p:cNvSpPr txBox="1"/>
          <p:nvPr/>
        </p:nvSpPr>
        <p:spPr>
          <a:xfrm>
            <a:off x="2055757" y="5833744"/>
            <a:ext cx="617220" cy="389255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100" spc="-25">
                <a:latin typeface="Arial MT"/>
                <a:cs typeface="Arial MT"/>
              </a:rPr>
              <a:t>10</a:t>
            </a:r>
            <a:endParaRPr sz="1100">
              <a:latin typeface="Arial MT"/>
              <a:cs typeface="Arial MT"/>
            </a:endParaRPr>
          </a:p>
          <a:p>
            <a:pPr marL="130175">
              <a:lnSpc>
                <a:spcPct val="100000"/>
              </a:lnSpc>
              <a:spcBef>
                <a:spcPts val="110"/>
              </a:spcBef>
            </a:pPr>
            <a:r>
              <a:rPr dirty="0" sz="1100">
                <a:latin typeface="Arial MT"/>
                <a:cs typeface="Arial MT"/>
              </a:rPr>
              <a:t>time</a:t>
            </a:r>
            <a:r>
              <a:rPr dirty="0" sz="1100" spc="4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(h)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698" name="object 698" descr=""/>
          <p:cNvGrpSpPr/>
          <p:nvPr/>
        </p:nvGrpSpPr>
        <p:grpSpPr>
          <a:xfrm>
            <a:off x="730522" y="4971806"/>
            <a:ext cx="1477645" cy="868044"/>
            <a:chOff x="730522" y="4971806"/>
            <a:chExt cx="1477645" cy="868044"/>
          </a:xfrm>
        </p:grpSpPr>
        <p:sp>
          <p:nvSpPr>
            <p:cNvPr id="699" name="object 699" descr=""/>
            <p:cNvSpPr/>
            <p:nvPr/>
          </p:nvSpPr>
          <p:spPr>
            <a:xfrm>
              <a:off x="731474" y="4972759"/>
              <a:ext cx="1454785" cy="856615"/>
            </a:xfrm>
            <a:custGeom>
              <a:avLst/>
              <a:gdLst/>
              <a:ahLst/>
              <a:cxnLst/>
              <a:rect l="l" t="t" r="r" b="b"/>
              <a:pathLst>
                <a:path w="1454785" h="856614">
                  <a:moveTo>
                    <a:pt x="0" y="856265"/>
                  </a:moveTo>
                  <a:lnTo>
                    <a:pt x="0" y="0"/>
                  </a:lnTo>
                  <a:lnTo>
                    <a:pt x="1454660" y="0"/>
                  </a:lnTo>
                  <a:lnTo>
                    <a:pt x="1454660" y="856265"/>
                  </a:lnTo>
                  <a:lnTo>
                    <a:pt x="0" y="856265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0" name="object 700" descr=""/>
            <p:cNvSpPr/>
            <p:nvPr/>
          </p:nvSpPr>
          <p:spPr>
            <a:xfrm>
              <a:off x="731474" y="4972759"/>
              <a:ext cx="1454785" cy="0"/>
            </a:xfrm>
            <a:custGeom>
              <a:avLst/>
              <a:gdLst/>
              <a:ahLst/>
              <a:cxnLst/>
              <a:rect l="l" t="t" r="r" b="b"/>
              <a:pathLst>
                <a:path w="1454785" h="0">
                  <a:moveTo>
                    <a:pt x="0" y="0"/>
                  </a:moveTo>
                  <a:lnTo>
                    <a:pt x="145466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1" name="object 701" descr=""/>
            <p:cNvSpPr/>
            <p:nvPr/>
          </p:nvSpPr>
          <p:spPr>
            <a:xfrm>
              <a:off x="2191470" y="4978088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98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2" name="object 702" descr=""/>
            <p:cNvSpPr/>
            <p:nvPr/>
          </p:nvSpPr>
          <p:spPr>
            <a:xfrm>
              <a:off x="731474" y="5829024"/>
              <a:ext cx="1454785" cy="0"/>
            </a:xfrm>
            <a:custGeom>
              <a:avLst/>
              <a:gdLst/>
              <a:ahLst/>
              <a:cxnLst/>
              <a:rect l="l" t="t" r="r" b="b"/>
              <a:pathLst>
                <a:path w="1454785" h="0">
                  <a:moveTo>
                    <a:pt x="0" y="0"/>
                  </a:moveTo>
                  <a:lnTo>
                    <a:pt x="145466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3" name="object 703" descr=""/>
            <p:cNvSpPr/>
            <p:nvPr/>
          </p:nvSpPr>
          <p:spPr>
            <a:xfrm>
              <a:off x="2191470" y="5834353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98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4" name="object 704" descr=""/>
            <p:cNvSpPr/>
            <p:nvPr/>
          </p:nvSpPr>
          <p:spPr>
            <a:xfrm>
              <a:off x="2186135" y="4972759"/>
              <a:ext cx="0" cy="856615"/>
            </a:xfrm>
            <a:custGeom>
              <a:avLst/>
              <a:gdLst/>
              <a:ahLst/>
              <a:cxnLst/>
              <a:rect l="l" t="t" r="r" b="b"/>
              <a:pathLst>
                <a:path w="0" h="856614">
                  <a:moveTo>
                    <a:pt x="0" y="85626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5" name="object 705" descr=""/>
            <p:cNvSpPr/>
            <p:nvPr/>
          </p:nvSpPr>
          <p:spPr>
            <a:xfrm>
              <a:off x="2191470" y="4978088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98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6" name="object 706" descr=""/>
            <p:cNvSpPr/>
            <p:nvPr/>
          </p:nvSpPr>
          <p:spPr>
            <a:xfrm>
              <a:off x="731474" y="4972759"/>
              <a:ext cx="0" cy="856615"/>
            </a:xfrm>
            <a:custGeom>
              <a:avLst/>
              <a:gdLst/>
              <a:ahLst/>
              <a:cxnLst/>
              <a:rect l="l" t="t" r="r" b="b"/>
              <a:pathLst>
                <a:path w="0" h="856614">
                  <a:moveTo>
                    <a:pt x="0" y="85626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7" name="object 707" descr=""/>
            <p:cNvSpPr/>
            <p:nvPr/>
          </p:nvSpPr>
          <p:spPr>
            <a:xfrm>
              <a:off x="736809" y="497808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8" name="object 708" descr=""/>
            <p:cNvSpPr/>
            <p:nvPr/>
          </p:nvSpPr>
          <p:spPr>
            <a:xfrm>
              <a:off x="731474" y="5829024"/>
              <a:ext cx="1454785" cy="0"/>
            </a:xfrm>
            <a:custGeom>
              <a:avLst/>
              <a:gdLst/>
              <a:ahLst/>
              <a:cxnLst/>
              <a:rect l="l" t="t" r="r" b="b"/>
              <a:pathLst>
                <a:path w="1454785" h="0">
                  <a:moveTo>
                    <a:pt x="0" y="0"/>
                  </a:moveTo>
                  <a:lnTo>
                    <a:pt x="145466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9" name="object 709" descr=""/>
            <p:cNvSpPr/>
            <p:nvPr/>
          </p:nvSpPr>
          <p:spPr>
            <a:xfrm>
              <a:off x="2191470" y="5834353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98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0" name="object 710" descr=""/>
            <p:cNvSpPr/>
            <p:nvPr/>
          </p:nvSpPr>
          <p:spPr>
            <a:xfrm>
              <a:off x="731474" y="4972759"/>
              <a:ext cx="0" cy="856615"/>
            </a:xfrm>
            <a:custGeom>
              <a:avLst/>
              <a:gdLst/>
              <a:ahLst/>
              <a:cxnLst/>
              <a:rect l="l" t="t" r="r" b="b"/>
              <a:pathLst>
                <a:path w="0" h="856614">
                  <a:moveTo>
                    <a:pt x="0" y="85626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1" name="object 711" descr=""/>
            <p:cNvSpPr/>
            <p:nvPr/>
          </p:nvSpPr>
          <p:spPr>
            <a:xfrm>
              <a:off x="736809" y="497808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2" name="object 712" descr=""/>
            <p:cNvSpPr/>
            <p:nvPr/>
          </p:nvSpPr>
          <p:spPr>
            <a:xfrm>
              <a:off x="731474" y="4972759"/>
              <a:ext cx="1454785" cy="0"/>
            </a:xfrm>
            <a:custGeom>
              <a:avLst/>
              <a:gdLst/>
              <a:ahLst/>
              <a:cxnLst/>
              <a:rect l="l" t="t" r="r" b="b"/>
              <a:pathLst>
                <a:path w="1454785" h="0">
                  <a:moveTo>
                    <a:pt x="0" y="0"/>
                  </a:moveTo>
                  <a:lnTo>
                    <a:pt x="145466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3" name="object 713" descr=""/>
            <p:cNvSpPr/>
            <p:nvPr/>
          </p:nvSpPr>
          <p:spPr>
            <a:xfrm>
              <a:off x="2191470" y="4978088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98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4" name="object 714" descr=""/>
            <p:cNvSpPr/>
            <p:nvPr/>
          </p:nvSpPr>
          <p:spPr>
            <a:xfrm>
              <a:off x="731474" y="5829024"/>
              <a:ext cx="1454785" cy="0"/>
            </a:xfrm>
            <a:custGeom>
              <a:avLst/>
              <a:gdLst/>
              <a:ahLst/>
              <a:cxnLst/>
              <a:rect l="l" t="t" r="r" b="b"/>
              <a:pathLst>
                <a:path w="1454785" h="0">
                  <a:moveTo>
                    <a:pt x="0" y="0"/>
                  </a:moveTo>
                  <a:lnTo>
                    <a:pt x="145466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5" name="object 715" descr=""/>
            <p:cNvSpPr/>
            <p:nvPr/>
          </p:nvSpPr>
          <p:spPr>
            <a:xfrm>
              <a:off x="2191470" y="5834353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98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6" name="object 716" descr=""/>
            <p:cNvSpPr/>
            <p:nvPr/>
          </p:nvSpPr>
          <p:spPr>
            <a:xfrm>
              <a:off x="2186135" y="4972759"/>
              <a:ext cx="0" cy="856615"/>
            </a:xfrm>
            <a:custGeom>
              <a:avLst/>
              <a:gdLst/>
              <a:ahLst/>
              <a:cxnLst/>
              <a:rect l="l" t="t" r="r" b="b"/>
              <a:pathLst>
                <a:path w="0" h="856614">
                  <a:moveTo>
                    <a:pt x="0" y="85626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7" name="object 717" descr=""/>
            <p:cNvSpPr/>
            <p:nvPr/>
          </p:nvSpPr>
          <p:spPr>
            <a:xfrm>
              <a:off x="2191470" y="4978088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98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8" name="object 718" descr=""/>
            <p:cNvSpPr/>
            <p:nvPr/>
          </p:nvSpPr>
          <p:spPr>
            <a:xfrm>
              <a:off x="731474" y="4972759"/>
              <a:ext cx="0" cy="856615"/>
            </a:xfrm>
            <a:custGeom>
              <a:avLst/>
              <a:gdLst/>
              <a:ahLst/>
              <a:cxnLst/>
              <a:rect l="l" t="t" r="r" b="b"/>
              <a:pathLst>
                <a:path w="0" h="856614">
                  <a:moveTo>
                    <a:pt x="0" y="85626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9" name="object 719" descr=""/>
            <p:cNvSpPr/>
            <p:nvPr/>
          </p:nvSpPr>
          <p:spPr>
            <a:xfrm>
              <a:off x="736809" y="497808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0" name="object 720" descr=""/>
            <p:cNvSpPr/>
            <p:nvPr/>
          </p:nvSpPr>
          <p:spPr>
            <a:xfrm>
              <a:off x="817103" y="5090534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 h="0">
                  <a:moveTo>
                    <a:pt x="0" y="0"/>
                  </a:moveTo>
                  <a:lnTo>
                    <a:pt x="427929" y="0"/>
                  </a:lnTo>
                </a:path>
              </a:pathLst>
            </a:custGeom>
            <a:ln w="2132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1" name="object 721" descr=""/>
            <p:cNvSpPr/>
            <p:nvPr/>
          </p:nvSpPr>
          <p:spPr>
            <a:xfrm>
              <a:off x="817103" y="5293886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 h="0">
                  <a:moveTo>
                    <a:pt x="0" y="0"/>
                  </a:moveTo>
                  <a:lnTo>
                    <a:pt x="427929" y="0"/>
                  </a:lnTo>
                </a:path>
              </a:pathLst>
            </a:custGeom>
            <a:ln w="21321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2" name="object 722" descr=""/>
            <p:cNvSpPr/>
            <p:nvPr/>
          </p:nvSpPr>
          <p:spPr>
            <a:xfrm>
              <a:off x="817103" y="5497227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 h="0">
                  <a:moveTo>
                    <a:pt x="0" y="0"/>
                  </a:moveTo>
                  <a:lnTo>
                    <a:pt x="427929" y="0"/>
                  </a:lnTo>
                </a:path>
              </a:pathLst>
            </a:custGeom>
            <a:ln w="21321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3" name="object 723" descr=""/>
          <p:cNvSpPr txBox="1"/>
          <p:nvPr/>
        </p:nvSpPr>
        <p:spPr>
          <a:xfrm>
            <a:off x="723846" y="4966618"/>
            <a:ext cx="1440815" cy="838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63245" marR="30480">
              <a:lnSpc>
                <a:spcPct val="121300"/>
              </a:lnSpc>
              <a:spcBef>
                <a:spcPts val="100"/>
              </a:spcBef>
            </a:pPr>
            <a:r>
              <a:rPr dirty="0" sz="1100" spc="-10">
                <a:latin typeface="Arial MT"/>
                <a:cs typeface="Arial MT"/>
              </a:rPr>
              <a:t>Intraday </a:t>
            </a:r>
            <a:r>
              <a:rPr dirty="0" sz="1100" spc="-25">
                <a:latin typeface="Arial MT"/>
                <a:cs typeface="Arial MT"/>
              </a:rPr>
              <a:t>SOC </a:t>
            </a:r>
            <a:r>
              <a:rPr dirty="0" sz="1100" spc="-10">
                <a:latin typeface="Arial MT"/>
                <a:cs typeface="Arial MT"/>
              </a:rPr>
              <a:t>Intraday </a:t>
            </a:r>
            <a:r>
              <a:rPr dirty="0" sz="1100" spc="-25">
                <a:latin typeface="Arial MT"/>
                <a:cs typeface="Arial MT"/>
              </a:rPr>
              <a:t>LOH </a:t>
            </a:r>
            <a:r>
              <a:rPr dirty="0" sz="1100">
                <a:latin typeface="Arial MT"/>
                <a:cs typeface="Arial MT"/>
              </a:rPr>
              <a:t>Daily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SOC </a:t>
            </a:r>
            <a:r>
              <a:rPr dirty="0" sz="1100">
                <a:latin typeface="Arial MT"/>
                <a:cs typeface="Arial MT"/>
              </a:rPr>
              <a:t>Daily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LOH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724" name="object 724" descr=""/>
          <p:cNvGrpSpPr/>
          <p:nvPr/>
        </p:nvGrpSpPr>
        <p:grpSpPr>
          <a:xfrm>
            <a:off x="806308" y="3899939"/>
            <a:ext cx="7954645" cy="2229485"/>
            <a:chOff x="806308" y="3899939"/>
            <a:chExt cx="7954645" cy="2229485"/>
          </a:xfrm>
        </p:grpSpPr>
        <p:sp>
          <p:nvSpPr>
            <p:cNvPr id="725" name="object 725" descr=""/>
            <p:cNvSpPr/>
            <p:nvPr/>
          </p:nvSpPr>
          <p:spPr>
            <a:xfrm>
              <a:off x="817103" y="5700569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 h="0">
                  <a:moveTo>
                    <a:pt x="0" y="0"/>
                  </a:moveTo>
                  <a:lnTo>
                    <a:pt x="427929" y="0"/>
                  </a:lnTo>
                </a:path>
              </a:pathLst>
            </a:custGeom>
            <a:ln w="21321">
              <a:solidFill>
                <a:srgbClr val="FF00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6" name="object 726" descr=""/>
            <p:cNvSpPr/>
            <p:nvPr/>
          </p:nvSpPr>
          <p:spPr>
            <a:xfrm>
              <a:off x="5085012" y="3900848"/>
              <a:ext cx="3656329" cy="2219960"/>
            </a:xfrm>
            <a:custGeom>
              <a:avLst/>
              <a:gdLst/>
              <a:ahLst/>
              <a:cxnLst/>
              <a:rect l="l" t="t" r="r" b="b"/>
              <a:pathLst>
                <a:path w="3656329" h="2219960">
                  <a:moveTo>
                    <a:pt x="3655791" y="0"/>
                  </a:moveTo>
                  <a:lnTo>
                    <a:pt x="0" y="0"/>
                  </a:lnTo>
                  <a:lnTo>
                    <a:pt x="0" y="2219576"/>
                  </a:lnTo>
                  <a:lnTo>
                    <a:pt x="3655791" y="2219576"/>
                  </a:lnTo>
                  <a:lnTo>
                    <a:pt x="36557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7" name="object 727" descr=""/>
            <p:cNvSpPr/>
            <p:nvPr/>
          </p:nvSpPr>
          <p:spPr>
            <a:xfrm>
              <a:off x="5085012" y="3900891"/>
              <a:ext cx="3656329" cy="2219960"/>
            </a:xfrm>
            <a:custGeom>
              <a:avLst/>
              <a:gdLst/>
              <a:ahLst/>
              <a:cxnLst/>
              <a:rect l="l" t="t" r="r" b="b"/>
              <a:pathLst>
                <a:path w="3656329" h="2219960">
                  <a:moveTo>
                    <a:pt x="0" y="2219532"/>
                  </a:moveTo>
                  <a:lnTo>
                    <a:pt x="0" y="0"/>
                  </a:lnTo>
                  <a:lnTo>
                    <a:pt x="3655740" y="0"/>
                  </a:lnTo>
                  <a:lnTo>
                    <a:pt x="3655740" y="2219532"/>
                  </a:lnTo>
                  <a:lnTo>
                    <a:pt x="0" y="2219532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8" name="object 728" descr=""/>
            <p:cNvSpPr/>
            <p:nvPr/>
          </p:nvSpPr>
          <p:spPr>
            <a:xfrm>
              <a:off x="5085012" y="3900891"/>
              <a:ext cx="0" cy="2219960"/>
            </a:xfrm>
            <a:custGeom>
              <a:avLst/>
              <a:gdLst/>
              <a:ahLst/>
              <a:cxnLst/>
              <a:rect l="l" t="t" r="r" b="b"/>
              <a:pathLst>
                <a:path w="0" h="2219960">
                  <a:moveTo>
                    <a:pt x="0" y="22195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9" name="object 729" descr=""/>
            <p:cNvSpPr/>
            <p:nvPr/>
          </p:nvSpPr>
          <p:spPr>
            <a:xfrm>
              <a:off x="5090149" y="39052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0" name="object 730" descr=""/>
            <p:cNvSpPr/>
            <p:nvPr/>
          </p:nvSpPr>
          <p:spPr>
            <a:xfrm>
              <a:off x="5816099" y="3900891"/>
              <a:ext cx="0" cy="2219960"/>
            </a:xfrm>
            <a:custGeom>
              <a:avLst/>
              <a:gdLst/>
              <a:ahLst/>
              <a:cxnLst/>
              <a:rect l="l" t="t" r="r" b="b"/>
              <a:pathLst>
                <a:path w="0" h="2219960">
                  <a:moveTo>
                    <a:pt x="0" y="22195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1" name="object 731" descr=""/>
            <p:cNvSpPr/>
            <p:nvPr/>
          </p:nvSpPr>
          <p:spPr>
            <a:xfrm>
              <a:off x="5821235" y="39052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478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2" name="object 732" descr=""/>
            <p:cNvSpPr/>
            <p:nvPr/>
          </p:nvSpPr>
          <p:spPr>
            <a:xfrm>
              <a:off x="6547339" y="3900891"/>
              <a:ext cx="0" cy="2219960"/>
            </a:xfrm>
            <a:custGeom>
              <a:avLst/>
              <a:gdLst/>
              <a:ahLst/>
              <a:cxnLst/>
              <a:rect l="l" t="t" r="r" b="b"/>
              <a:pathLst>
                <a:path w="0" h="2219960">
                  <a:moveTo>
                    <a:pt x="0" y="22195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3" name="object 733" descr=""/>
            <p:cNvSpPr/>
            <p:nvPr/>
          </p:nvSpPr>
          <p:spPr>
            <a:xfrm>
              <a:off x="6552476" y="39052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4" name="object 734" descr=""/>
            <p:cNvSpPr/>
            <p:nvPr/>
          </p:nvSpPr>
          <p:spPr>
            <a:xfrm>
              <a:off x="7278477" y="3900891"/>
              <a:ext cx="0" cy="2219960"/>
            </a:xfrm>
            <a:custGeom>
              <a:avLst/>
              <a:gdLst/>
              <a:ahLst/>
              <a:cxnLst/>
              <a:rect l="l" t="t" r="r" b="b"/>
              <a:pathLst>
                <a:path w="0" h="2219960">
                  <a:moveTo>
                    <a:pt x="0" y="22195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5" name="object 735" descr=""/>
            <p:cNvSpPr/>
            <p:nvPr/>
          </p:nvSpPr>
          <p:spPr>
            <a:xfrm>
              <a:off x="7283613" y="39052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6" name="object 736" descr=""/>
            <p:cNvSpPr/>
            <p:nvPr/>
          </p:nvSpPr>
          <p:spPr>
            <a:xfrm>
              <a:off x="8009512" y="3900891"/>
              <a:ext cx="0" cy="2219960"/>
            </a:xfrm>
            <a:custGeom>
              <a:avLst/>
              <a:gdLst/>
              <a:ahLst/>
              <a:cxnLst/>
              <a:rect l="l" t="t" r="r" b="b"/>
              <a:pathLst>
                <a:path w="0" h="2219960">
                  <a:moveTo>
                    <a:pt x="0" y="22195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7" name="object 737" descr=""/>
            <p:cNvSpPr/>
            <p:nvPr/>
          </p:nvSpPr>
          <p:spPr>
            <a:xfrm>
              <a:off x="8014648" y="39052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8" name="object 738" descr=""/>
            <p:cNvSpPr/>
            <p:nvPr/>
          </p:nvSpPr>
          <p:spPr>
            <a:xfrm>
              <a:off x="8740752" y="3900891"/>
              <a:ext cx="0" cy="2219960"/>
            </a:xfrm>
            <a:custGeom>
              <a:avLst/>
              <a:gdLst/>
              <a:ahLst/>
              <a:cxnLst/>
              <a:rect l="l" t="t" r="r" b="b"/>
              <a:pathLst>
                <a:path w="0" h="2219960">
                  <a:moveTo>
                    <a:pt x="0" y="22195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9" name="object 739" descr=""/>
            <p:cNvSpPr/>
            <p:nvPr/>
          </p:nvSpPr>
          <p:spPr>
            <a:xfrm>
              <a:off x="8745889" y="39052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0" name="object 740" descr=""/>
            <p:cNvSpPr/>
            <p:nvPr/>
          </p:nvSpPr>
          <p:spPr>
            <a:xfrm>
              <a:off x="5085012" y="6120424"/>
              <a:ext cx="3656329" cy="0"/>
            </a:xfrm>
            <a:custGeom>
              <a:avLst/>
              <a:gdLst/>
              <a:ahLst/>
              <a:cxnLst/>
              <a:rect l="l" t="t" r="r" b="b"/>
              <a:pathLst>
                <a:path w="3656329" h="0">
                  <a:moveTo>
                    <a:pt x="0" y="0"/>
                  </a:moveTo>
                  <a:lnTo>
                    <a:pt x="365574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1" name="object 741" descr=""/>
            <p:cNvSpPr/>
            <p:nvPr/>
          </p:nvSpPr>
          <p:spPr>
            <a:xfrm>
              <a:off x="8745889" y="612477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2" name="object 742" descr=""/>
            <p:cNvSpPr/>
            <p:nvPr/>
          </p:nvSpPr>
          <p:spPr>
            <a:xfrm>
              <a:off x="5085012" y="5797062"/>
              <a:ext cx="3656329" cy="0"/>
            </a:xfrm>
            <a:custGeom>
              <a:avLst/>
              <a:gdLst/>
              <a:ahLst/>
              <a:cxnLst/>
              <a:rect l="l" t="t" r="r" b="b"/>
              <a:pathLst>
                <a:path w="3656329" h="0">
                  <a:moveTo>
                    <a:pt x="0" y="0"/>
                  </a:moveTo>
                  <a:lnTo>
                    <a:pt x="365574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3" name="object 743" descr=""/>
            <p:cNvSpPr/>
            <p:nvPr/>
          </p:nvSpPr>
          <p:spPr>
            <a:xfrm>
              <a:off x="8745889" y="580141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4" name="object 744" descr=""/>
            <p:cNvSpPr/>
            <p:nvPr/>
          </p:nvSpPr>
          <p:spPr>
            <a:xfrm>
              <a:off x="5085012" y="5482384"/>
              <a:ext cx="3656329" cy="0"/>
            </a:xfrm>
            <a:custGeom>
              <a:avLst/>
              <a:gdLst/>
              <a:ahLst/>
              <a:cxnLst/>
              <a:rect l="l" t="t" r="r" b="b"/>
              <a:pathLst>
                <a:path w="3656329" h="0">
                  <a:moveTo>
                    <a:pt x="0" y="0"/>
                  </a:moveTo>
                  <a:lnTo>
                    <a:pt x="365574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5" name="object 745" descr=""/>
            <p:cNvSpPr/>
            <p:nvPr/>
          </p:nvSpPr>
          <p:spPr>
            <a:xfrm>
              <a:off x="8745889" y="548673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6" name="object 746" descr=""/>
            <p:cNvSpPr/>
            <p:nvPr/>
          </p:nvSpPr>
          <p:spPr>
            <a:xfrm>
              <a:off x="5085012" y="5168001"/>
              <a:ext cx="3656329" cy="0"/>
            </a:xfrm>
            <a:custGeom>
              <a:avLst/>
              <a:gdLst/>
              <a:ahLst/>
              <a:cxnLst/>
              <a:rect l="l" t="t" r="r" b="b"/>
              <a:pathLst>
                <a:path w="3656329" h="0">
                  <a:moveTo>
                    <a:pt x="0" y="0"/>
                  </a:moveTo>
                  <a:lnTo>
                    <a:pt x="365574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7" name="object 747" descr=""/>
            <p:cNvSpPr/>
            <p:nvPr/>
          </p:nvSpPr>
          <p:spPr>
            <a:xfrm>
              <a:off x="8745889" y="517235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8" name="object 748" descr=""/>
            <p:cNvSpPr/>
            <p:nvPr/>
          </p:nvSpPr>
          <p:spPr>
            <a:xfrm>
              <a:off x="5085012" y="4844649"/>
              <a:ext cx="3656329" cy="0"/>
            </a:xfrm>
            <a:custGeom>
              <a:avLst/>
              <a:gdLst/>
              <a:ahLst/>
              <a:cxnLst/>
              <a:rect l="l" t="t" r="r" b="b"/>
              <a:pathLst>
                <a:path w="3656329" h="0">
                  <a:moveTo>
                    <a:pt x="0" y="0"/>
                  </a:moveTo>
                  <a:lnTo>
                    <a:pt x="365574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9" name="object 749" descr=""/>
            <p:cNvSpPr/>
            <p:nvPr/>
          </p:nvSpPr>
          <p:spPr>
            <a:xfrm>
              <a:off x="8745889" y="484900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0" name="object 750" descr=""/>
            <p:cNvSpPr/>
            <p:nvPr/>
          </p:nvSpPr>
          <p:spPr>
            <a:xfrm>
              <a:off x="5085012" y="4529918"/>
              <a:ext cx="3656329" cy="0"/>
            </a:xfrm>
            <a:custGeom>
              <a:avLst/>
              <a:gdLst/>
              <a:ahLst/>
              <a:cxnLst/>
              <a:rect l="l" t="t" r="r" b="b"/>
              <a:pathLst>
                <a:path w="3656329" h="0">
                  <a:moveTo>
                    <a:pt x="0" y="0"/>
                  </a:moveTo>
                  <a:lnTo>
                    <a:pt x="365574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1" name="object 751" descr=""/>
            <p:cNvSpPr/>
            <p:nvPr/>
          </p:nvSpPr>
          <p:spPr>
            <a:xfrm>
              <a:off x="8745889" y="453427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2" name="object 752" descr=""/>
            <p:cNvSpPr/>
            <p:nvPr/>
          </p:nvSpPr>
          <p:spPr>
            <a:xfrm>
              <a:off x="5085012" y="4215535"/>
              <a:ext cx="3656329" cy="0"/>
            </a:xfrm>
            <a:custGeom>
              <a:avLst/>
              <a:gdLst/>
              <a:ahLst/>
              <a:cxnLst/>
              <a:rect l="l" t="t" r="r" b="b"/>
              <a:pathLst>
                <a:path w="3656329" h="0">
                  <a:moveTo>
                    <a:pt x="0" y="0"/>
                  </a:moveTo>
                  <a:lnTo>
                    <a:pt x="365574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3" name="object 753" descr=""/>
            <p:cNvSpPr/>
            <p:nvPr/>
          </p:nvSpPr>
          <p:spPr>
            <a:xfrm>
              <a:off x="8745889" y="421988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4" name="object 754" descr=""/>
            <p:cNvSpPr/>
            <p:nvPr/>
          </p:nvSpPr>
          <p:spPr>
            <a:xfrm>
              <a:off x="5085012" y="3900891"/>
              <a:ext cx="3656329" cy="0"/>
            </a:xfrm>
            <a:custGeom>
              <a:avLst/>
              <a:gdLst/>
              <a:ahLst/>
              <a:cxnLst/>
              <a:rect l="l" t="t" r="r" b="b"/>
              <a:pathLst>
                <a:path w="3656329" h="0">
                  <a:moveTo>
                    <a:pt x="0" y="0"/>
                  </a:moveTo>
                  <a:lnTo>
                    <a:pt x="365574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5" name="object 755" descr=""/>
            <p:cNvSpPr/>
            <p:nvPr/>
          </p:nvSpPr>
          <p:spPr>
            <a:xfrm>
              <a:off x="8745889" y="39052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6" name="object 756" descr=""/>
            <p:cNvSpPr/>
            <p:nvPr/>
          </p:nvSpPr>
          <p:spPr>
            <a:xfrm>
              <a:off x="5085012" y="3900891"/>
              <a:ext cx="3656329" cy="0"/>
            </a:xfrm>
            <a:custGeom>
              <a:avLst/>
              <a:gdLst/>
              <a:ahLst/>
              <a:cxnLst/>
              <a:rect l="l" t="t" r="r" b="b"/>
              <a:pathLst>
                <a:path w="3656329" h="0">
                  <a:moveTo>
                    <a:pt x="0" y="0"/>
                  </a:moveTo>
                  <a:lnTo>
                    <a:pt x="365574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7" name="object 757" descr=""/>
            <p:cNvSpPr/>
            <p:nvPr/>
          </p:nvSpPr>
          <p:spPr>
            <a:xfrm>
              <a:off x="8745889" y="39052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8" name="object 758" descr=""/>
            <p:cNvSpPr/>
            <p:nvPr/>
          </p:nvSpPr>
          <p:spPr>
            <a:xfrm>
              <a:off x="5085012" y="6120424"/>
              <a:ext cx="3656329" cy="0"/>
            </a:xfrm>
            <a:custGeom>
              <a:avLst/>
              <a:gdLst/>
              <a:ahLst/>
              <a:cxnLst/>
              <a:rect l="l" t="t" r="r" b="b"/>
              <a:pathLst>
                <a:path w="3656329" h="0">
                  <a:moveTo>
                    <a:pt x="0" y="0"/>
                  </a:moveTo>
                  <a:lnTo>
                    <a:pt x="365574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9" name="object 759" descr=""/>
            <p:cNvSpPr/>
            <p:nvPr/>
          </p:nvSpPr>
          <p:spPr>
            <a:xfrm>
              <a:off x="8745889" y="612477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0" name="object 760" descr=""/>
            <p:cNvSpPr/>
            <p:nvPr/>
          </p:nvSpPr>
          <p:spPr>
            <a:xfrm>
              <a:off x="8740752" y="3900891"/>
              <a:ext cx="0" cy="2219960"/>
            </a:xfrm>
            <a:custGeom>
              <a:avLst/>
              <a:gdLst/>
              <a:ahLst/>
              <a:cxnLst/>
              <a:rect l="l" t="t" r="r" b="b"/>
              <a:pathLst>
                <a:path w="0" h="2219960">
                  <a:moveTo>
                    <a:pt x="0" y="22195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1" name="object 761" descr=""/>
            <p:cNvSpPr/>
            <p:nvPr/>
          </p:nvSpPr>
          <p:spPr>
            <a:xfrm>
              <a:off x="8745889" y="39052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2" name="object 762" descr=""/>
            <p:cNvSpPr/>
            <p:nvPr/>
          </p:nvSpPr>
          <p:spPr>
            <a:xfrm>
              <a:off x="5085012" y="3900891"/>
              <a:ext cx="0" cy="2219960"/>
            </a:xfrm>
            <a:custGeom>
              <a:avLst/>
              <a:gdLst/>
              <a:ahLst/>
              <a:cxnLst/>
              <a:rect l="l" t="t" r="r" b="b"/>
              <a:pathLst>
                <a:path w="0" h="2219960">
                  <a:moveTo>
                    <a:pt x="0" y="22195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3" name="object 763" descr=""/>
            <p:cNvSpPr/>
            <p:nvPr/>
          </p:nvSpPr>
          <p:spPr>
            <a:xfrm>
              <a:off x="5090149" y="39052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4" name="object 764" descr=""/>
            <p:cNvSpPr/>
            <p:nvPr/>
          </p:nvSpPr>
          <p:spPr>
            <a:xfrm>
              <a:off x="5085012" y="6120424"/>
              <a:ext cx="3656329" cy="0"/>
            </a:xfrm>
            <a:custGeom>
              <a:avLst/>
              <a:gdLst/>
              <a:ahLst/>
              <a:cxnLst/>
              <a:rect l="l" t="t" r="r" b="b"/>
              <a:pathLst>
                <a:path w="3656329" h="0">
                  <a:moveTo>
                    <a:pt x="0" y="0"/>
                  </a:moveTo>
                  <a:lnTo>
                    <a:pt x="365574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5" name="object 765" descr=""/>
            <p:cNvSpPr/>
            <p:nvPr/>
          </p:nvSpPr>
          <p:spPr>
            <a:xfrm>
              <a:off x="8745889" y="612477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6" name="object 766" descr=""/>
            <p:cNvSpPr/>
            <p:nvPr/>
          </p:nvSpPr>
          <p:spPr>
            <a:xfrm>
              <a:off x="5085012" y="3900891"/>
              <a:ext cx="0" cy="2219960"/>
            </a:xfrm>
            <a:custGeom>
              <a:avLst/>
              <a:gdLst/>
              <a:ahLst/>
              <a:cxnLst/>
              <a:rect l="l" t="t" r="r" b="b"/>
              <a:pathLst>
                <a:path w="0" h="2219960">
                  <a:moveTo>
                    <a:pt x="0" y="22195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7" name="object 767" descr=""/>
            <p:cNvSpPr/>
            <p:nvPr/>
          </p:nvSpPr>
          <p:spPr>
            <a:xfrm>
              <a:off x="5090149" y="39052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8" name="object 768" descr=""/>
            <p:cNvSpPr/>
            <p:nvPr/>
          </p:nvSpPr>
          <p:spPr>
            <a:xfrm>
              <a:off x="5085012" y="6085371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w="0" h="35560">
                  <a:moveTo>
                    <a:pt x="0" y="3505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9" name="object 769" descr=""/>
            <p:cNvSpPr/>
            <p:nvPr/>
          </p:nvSpPr>
          <p:spPr>
            <a:xfrm>
              <a:off x="5090149" y="608972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0" name="object 770" descr=""/>
            <p:cNvSpPr/>
            <p:nvPr/>
          </p:nvSpPr>
          <p:spPr>
            <a:xfrm>
              <a:off x="5085012" y="3900891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w="0" h="26670">
                  <a:moveTo>
                    <a:pt x="0" y="0"/>
                  </a:moveTo>
                  <a:lnTo>
                    <a:pt x="0" y="2612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1" name="object 771" descr=""/>
            <p:cNvSpPr/>
            <p:nvPr/>
          </p:nvSpPr>
          <p:spPr>
            <a:xfrm>
              <a:off x="5090149" y="393137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2" name="object 772" descr=""/>
            <p:cNvSpPr/>
            <p:nvPr/>
          </p:nvSpPr>
          <p:spPr>
            <a:xfrm>
              <a:off x="5816099" y="6085371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w="0" h="35560">
                  <a:moveTo>
                    <a:pt x="0" y="3505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3" name="object 773" descr=""/>
            <p:cNvSpPr/>
            <p:nvPr/>
          </p:nvSpPr>
          <p:spPr>
            <a:xfrm>
              <a:off x="5821235" y="608972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478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4" name="object 774" descr=""/>
            <p:cNvSpPr/>
            <p:nvPr/>
          </p:nvSpPr>
          <p:spPr>
            <a:xfrm>
              <a:off x="5816099" y="3900891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w="0" h="26670">
                  <a:moveTo>
                    <a:pt x="0" y="0"/>
                  </a:moveTo>
                  <a:lnTo>
                    <a:pt x="0" y="2612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5" name="object 775" descr=""/>
            <p:cNvSpPr/>
            <p:nvPr/>
          </p:nvSpPr>
          <p:spPr>
            <a:xfrm>
              <a:off x="5821235" y="393137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478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76" name="object 776" descr=""/>
          <p:cNvSpPr txBox="1"/>
          <p:nvPr/>
        </p:nvSpPr>
        <p:spPr>
          <a:xfrm>
            <a:off x="2933" y="4460425"/>
            <a:ext cx="384175" cy="1336040"/>
          </a:xfrm>
          <a:prstGeom prst="rect">
            <a:avLst/>
          </a:prstGeom>
        </p:spPr>
        <p:txBody>
          <a:bodyPr wrap="square" lIns="0" tIns="317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114">
                <a:latin typeface="Arial MT"/>
                <a:cs typeface="Arial MT"/>
              </a:rPr>
              <a:t>State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100">
                <a:latin typeface="Arial MT"/>
                <a:cs typeface="Arial MT"/>
              </a:rPr>
              <a:t>of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Charge(p.u)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200" spc="-110">
                <a:latin typeface="Arial MT"/>
                <a:cs typeface="Arial MT"/>
              </a:rPr>
              <a:t>Level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 spc="-95">
                <a:latin typeface="Arial MT"/>
                <a:cs typeface="Arial MT"/>
              </a:rPr>
              <a:t>of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20">
                <a:latin typeface="Arial MT"/>
                <a:cs typeface="Arial MT"/>
              </a:rPr>
              <a:t>Hydrogen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70">
                <a:latin typeface="Arial MT"/>
                <a:cs typeface="Arial MT"/>
              </a:rPr>
              <a:t>(p.u)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77" name="object 777" descr=""/>
          <p:cNvSpPr txBox="1"/>
          <p:nvPr/>
        </p:nvSpPr>
        <p:spPr>
          <a:xfrm>
            <a:off x="5772579" y="6133858"/>
            <a:ext cx="10033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35">
                <a:latin typeface="Arial MT"/>
                <a:cs typeface="Arial MT"/>
              </a:rPr>
              <a:t>5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778" name="object 778" descr=""/>
          <p:cNvGrpSpPr/>
          <p:nvPr/>
        </p:nvGrpSpPr>
        <p:grpSpPr>
          <a:xfrm>
            <a:off x="6546387" y="3899939"/>
            <a:ext cx="752475" cy="2221865"/>
            <a:chOff x="6546387" y="3899939"/>
            <a:chExt cx="752475" cy="2221865"/>
          </a:xfrm>
        </p:grpSpPr>
        <p:sp>
          <p:nvSpPr>
            <p:cNvPr id="779" name="object 779" descr=""/>
            <p:cNvSpPr/>
            <p:nvPr/>
          </p:nvSpPr>
          <p:spPr>
            <a:xfrm>
              <a:off x="6547339" y="6085371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w="0" h="35560">
                  <a:moveTo>
                    <a:pt x="0" y="3505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0" name="object 780" descr=""/>
            <p:cNvSpPr/>
            <p:nvPr/>
          </p:nvSpPr>
          <p:spPr>
            <a:xfrm>
              <a:off x="6552476" y="608972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1" name="object 781" descr=""/>
            <p:cNvSpPr/>
            <p:nvPr/>
          </p:nvSpPr>
          <p:spPr>
            <a:xfrm>
              <a:off x="6547339" y="3900891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w="0" h="26670">
                  <a:moveTo>
                    <a:pt x="0" y="0"/>
                  </a:moveTo>
                  <a:lnTo>
                    <a:pt x="0" y="2612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2" name="object 782" descr=""/>
            <p:cNvSpPr/>
            <p:nvPr/>
          </p:nvSpPr>
          <p:spPr>
            <a:xfrm>
              <a:off x="6552476" y="393137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3" name="object 783" descr=""/>
            <p:cNvSpPr/>
            <p:nvPr/>
          </p:nvSpPr>
          <p:spPr>
            <a:xfrm>
              <a:off x="7278477" y="6085371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w="0" h="35560">
                  <a:moveTo>
                    <a:pt x="0" y="3505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4" name="object 784" descr=""/>
            <p:cNvSpPr/>
            <p:nvPr/>
          </p:nvSpPr>
          <p:spPr>
            <a:xfrm>
              <a:off x="7283614" y="608972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5" name="object 785" descr=""/>
            <p:cNvSpPr/>
            <p:nvPr/>
          </p:nvSpPr>
          <p:spPr>
            <a:xfrm>
              <a:off x="7278477" y="3900891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w="0" h="26670">
                  <a:moveTo>
                    <a:pt x="0" y="0"/>
                  </a:moveTo>
                  <a:lnTo>
                    <a:pt x="0" y="2612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6" name="object 786" descr=""/>
            <p:cNvSpPr/>
            <p:nvPr/>
          </p:nvSpPr>
          <p:spPr>
            <a:xfrm>
              <a:off x="7283614" y="393137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7" name="object 787" descr=""/>
          <p:cNvSpPr txBox="1"/>
          <p:nvPr/>
        </p:nvSpPr>
        <p:spPr>
          <a:xfrm>
            <a:off x="7193557" y="6133858"/>
            <a:ext cx="17018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40">
                <a:latin typeface="Arial MT"/>
                <a:cs typeface="Arial MT"/>
              </a:rPr>
              <a:t>15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788" name="object 788" descr=""/>
          <p:cNvGrpSpPr/>
          <p:nvPr/>
        </p:nvGrpSpPr>
        <p:grpSpPr>
          <a:xfrm>
            <a:off x="8008560" y="3899939"/>
            <a:ext cx="20955" cy="2221865"/>
            <a:chOff x="8008560" y="3899939"/>
            <a:chExt cx="20955" cy="2221865"/>
          </a:xfrm>
        </p:grpSpPr>
        <p:sp>
          <p:nvSpPr>
            <p:cNvPr id="789" name="object 789" descr=""/>
            <p:cNvSpPr/>
            <p:nvPr/>
          </p:nvSpPr>
          <p:spPr>
            <a:xfrm>
              <a:off x="8009512" y="6085371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w="0" h="35560">
                  <a:moveTo>
                    <a:pt x="0" y="3505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0" name="object 790" descr=""/>
            <p:cNvSpPr/>
            <p:nvPr/>
          </p:nvSpPr>
          <p:spPr>
            <a:xfrm>
              <a:off x="8014649" y="608972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1" name="object 791" descr=""/>
            <p:cNvSpPr/>
            <p:nvPr/>
          </p:nvSpPr>
          <p:spPr>
            <a:xfrm>
              <a:off x="8009512" y="3900891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w="0" h="26670">
                  <a:moveTo>
                    <a:pt x="0" y="0"/>
                  </a:moveTo>
                  <a:lnTo>
                    <a:pt x="0" y="2612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2" name="object 792" descr=""/>
            <p:cNvSpPr/>
            <p:nvPr/>
          </p:nvSpPr>
          <p:spPr>
            <a:xfrm>
              <a:off x="8014649" y="393137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3" name="object 793" descr=""/>
          <p:cNvSpPr txBox="1"/>
          <p:nvPr/>
        </p:nvSpPr>
        <p:spPr>
          <a:xfrm>
            <a:off x="7924900" y="6133858"/>
            <a:ext cx="17018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40">
                <a:latin typeface="Arial MT"/>
                <a:cs typeface="Arial MT"/>
              </a:rPr>
              <a:t>20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794" name="object 794" descr=""/>
          <p:cNvGrpSpPr/>
          <p:nvPr/>
        </p:nvGrpSpPr>
        <p:grpSpPr>
          <a:xfrm>
            <a:off x="8739800" y="3899939"/>
            <a:ext cx="20955" cy="2221865"/>
            <a:chOff x="8739800" y="3899939"/>
            <a:chExt cx="20955" cy="2221865"/>
          </a:xfrm>
        </p:grpSpPr>
        <p:sp>
          <p:nvSpPr>
            <p:cNvPr id="795" name="object 795" descr=""/>
            <p:cNvSpPr/>
            <p:nvPr/>
          </p:nvSpPr>
          <p:spPr>
            <a:xfrm>
              <a:off x="8740753" y="6085371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w="0" h="35560">
                  <a:moveTo>
                    <a:pt x="0" y="3505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6" name="object 796" descr=""/>
            <p:cNvSpPr/>
            <p:nvPr/>
          </p:nvSpPr>
          <p:spPr>
            <a:xfrm>
              <a:off x="8745889" y="608972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7" name="object 797" descr=""/>
            <p:cNvSpPr/>
            <p:nvPr/>
          </p:nvSpPr>
          <p:spPr>
            <a:xfrm>
              <a:off x="8740753" y="3900891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w="0" h="26670">
                  <a:moveTo>
                    <a:pt x="0" y="0"/>
                  </a:moveTo>
                  <a:lnTo>
                    <a:pt x="0" y="2612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8" name="object 798" descr=""/>
            <p:cNvSpPr/>
            <p:nvPr/>
          </p:nvSpPr>
          <p:spPr>
            <a:xfrm>
              <a:off x="8745889" y="393137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9" name="object 799" descr=""/>
          <p:cNvSpPr txBox="1"/>
          <p:nvPr/>
        </p:nvSpPr>
        <p:spPr>
          <a:xfrm>
            <a:off x="8655935" y="6133858"/>
            <a:ext cx="17018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40">
                <a:latin typeface="Arial MT"/>
                <a:cs typeface="Arial MT"/>
              </a:rPr>
              <a:t>25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800" name="object 800" descr=""/>
          <p:cNvGrpSpPr/>
          <p:nvPr/>
        </p:nvGrpSpPr>
        <p:grpSpPr>
          <a:xfrm>
            <a:off x="5084377" y="6119789"/>
            <a:ext cx="3657600" cy="9525"/>
            <a:chOff x="5084377" y="6119789"/>
            <a:chExt cx="3657600" cy="9525"/>
          </a:xfrm>
        </p:grpSpPr>
        <p:sp>
          <p:nvSpPr>
            <p:cNvPr id="801" name="object 801" descr=""/>
            <p:cNvSpPr/>
            <p:nvPr/>
          </p:nvSpPr>
          <p:spPr>
            <a:xfrm>
              <a:off x="5085012" y="6120424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4" h="0">
                  <a:moveTo>
                    <a:pt x="0" y="0"/>
                  </a:moveTo>
                  <a:lnTo>
                    <a:pt x="3082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2" name="object 802" descr=""/>
            <p:cNvSpPr/>
            <p:nvPr/>
          </p:nvSpPr>
          <p:spPr>
            <a:xfrm>
              <a:off x="5120978" y="612477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519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3" name="object 803" descr=""/>
            <p:cNvSpPr/>
            <p:nvPr/>
          </p:nvSpPr>
          <p:spPr>
            <a:xfrm>
              <a:off x="8699454" y="6120424"/>
              <a:ext cx="41910" cy="0"/>
            </a:xfrm>
            <a:custGeom>
              <a:avLst/>
              <a:gdLst/>
              <a:ahLst/>
              <a:cxnLst/>
              <a:rect l="l" t="t" r="r" b="b"/>
              <a:pathLst>
                <a:path w="41909" h="0">
                  <a:moveTo>
                    <a:pt x="4129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4" name="object 804" descr=""/>
            <p:cNvSpPr/>
            <p:nvPr/>
          </p:nvSpPr>
          <p:spPr>
            <a:xfrm>
              <a:off x="8704591" y="612477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05" name="object 805" descr=""/>
          <p:cNvSpPr txBox="1"/>
          <p:nvPr/>
        </p:nvSpPr>
        <p:spPr>
          <a:xfrm>
            <a:off x="4887109" y="6037610"/>
            <a:ext cx="254635" cy="258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919"/>
              </a:lnSpc>
              <a:spcBef>
                <a:spcPts val="95"/>
              </a:spcBef>
            </a:pPr>
            <a:r>
              <a:rPr dirty="0" sz="900" spc="40">
                <a:latin typeface="Arial MT"/>
                <a:cs typeface="Arial MT"/>
              </a:rPr>
              <a:t>30</a:t>
            </a:r>
            <a:endParaRPr sz="900">
              <a:latin typeface="Arial MT"/>
              <a:cs typeface="Arial MT"/>
            </a:endParaRPr>
          </a:p>
          <a:p>
            <a:pPr marL="167005">
              <a:lnSpc>
                <a:spcPts val="919"/>
              </a:lnSpc>
            </a:pPr>
            <a:r>
              <a:rPr dirty="0" sz="900" spc="35">
                <a:latin typeface="Arial MT"/>
                <a:cs typeface="Arial MT"/>
              </a:rPr>
              <a:t>0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806" name="object 806" descr=""/>
          <p:cNvGrpSpPr/>
          <p:nvPr/>
        </p:nvGrpSpPr>
        <p:grpSpPr>
          <a:xfrm>
            <a:off x="5084377" y="5796427"/>
            <a:ext cx="3657600" cy="9525"/>
            <a:chOff x="5084377" y="5796427"/>
            <a:chExt cx="3657600" cy="9525"/>
          </a:xfrm>
        </p:grpSpPr>
        <p:sp>
          <p:nvSpPr>
            <p:cNvPr id="807" name="object 807" descr=""/>
            <p:cNvSpPr/>
            <p:nvPr/>
          </p:nvSpPr>
          <p:spPr>
            <a:xfrm>
              <a:off x="5085012" y="5797062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4" h="0">
                  <a:moveTo>
                    <a:pt x="0" y="0"/>
                  </a:moveTo>
                  <a:lnTo>
                    <a:pt x="3082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8" name="object 808" descr=""/>
            <p:cNvSpPr/>
            <p:nvPr/>
          </p:nvSpPr>
          <p:spPr>
            <a:xfrm>
              <a:off x="5120978" y="580141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519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9" name="object 809" descr=""/>
            <p:cNvSpPr/>
            <p:nvPr/>
          </p:nvSpPr>
          <p:spPr>
            <a:xfrm>
              <a:off x="8699454" y="5797062"/>
              <a:ext cx="41910" cy="0"/>
            </a:xfrm>
            <a:custGeom>
              <a:avLst/>
              <a:gdLst/>
              <a:ahLst/>
              <a:cxnLst/>
              <a:rect l="l" t="t" r="r" b="b"/>
              <a:pathLst>
                <a:path w="41909" h="0">
                  <a:moveTo>
                    <a:pt x="4129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0" name="object 810" descr=""/>
            <p:cNvSpPr/>
            <p:nvPr/>
          </p:nvSpPr>
          <p:spPr>
            <a:xfrm>
              <a:off x="8704591" y="580141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1" name="object 811" descr=""/>
          <p:cNvSpPr txBox="1"/>
          <p:nvPr/>
        </p:nvSpPr>
        <p:spPr>
          <a:xfrm>
            <a:off x="4887109" y="5714249"/>
            <a:ext cx="17018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40">
                <a:latin typeface="Arial MT"/>
                <a:cs typeface="Arial MT"/>
              </a:rPr>
              <a:t>35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812" name="object 812" descr=""/>
          <p:cNvGrpSpPr/>
          <p:nvPr/>
        </p:nvGrpSpPr>
        <p:grpSpPr>
          <a:xfrm>
            <a:off x="5084377" y="5481749"/>
            <a:ext cx="3657600" cy="9525"/>
            <a:chOff x="5084377" y="5481749"/>
            <a:chExt cx="3657600" cy="9525"/>
          </a:xfrm>
        </p:grpSpPr>
        <p:sp>
          <p:nvSpPr>
            <p:cNvPr id="813" name="object 813" descr=""/>
            <p:cNvSpPr/>
            <p:nvPr/>
          </p:nvSpPr>
          <p:spPr>
            <a:xfrm>
              <a:off x="5085012" y="5482384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4" h="0">
                  <a:moveTo>
                    <a:pt x="0" y="0"/>
                  </a:moveTo>
                  <a:lnTo>
                    <a:pt x="3082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4" name="object 814" descr=""/>
            <p:cNvSpPr/>
            <p:nvPr/>
          </p:nvSpPr>
          <p:spPr>
            <a:xfrm>
              <a:off x="5120978" y="548673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519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5" name="object 815" descr=""/>
            <p:cNvSpPr/>
            <p:nvPr/>
          </p:nvSpPr>
          <p:spPr>
            <a:xfrm>
              <a:off x="8699454" y="5482384"/>
              <a:ext cx="41910" cy="0"/>
            </a:xfrm>
            <a:custGeom>
              <a:avLst/>
              <a:gdLst/>
              <a:ahLst/>
              <a:cxnLst/>
              <a:rect l="l" t="t" r="r" b="b"/>
              <a:pathLst>
                <a:path w="41909" h="0">
                  <a:moveTo>
                    <a:pt x="4129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6" name="object 816" descr=""/>
            <p:cNvSpPr/>
            <p:nvPr/>
          </p:nvSpPr>
          <p:spPr>
            <a:xfrm>
              <a:off x="8704591" y="548673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7" name="object 817" descr=""/>
          <p:cNvSpPr txBox="1"/>
          <p:nvPr/>
        </p:nvSpPr>
        <p:spPr>
          <a:xfrm>
            <a:off x="4887109" y="5399823"/>
            <a:ext cx="17018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40">
                <a:latin typeface="Arial MT"/>
                <a:cs typeface="Arial MT"/>
              </a:rPr>
              <a:t>40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818" name="object 818" descr=""/>
          <p:cNvGrpSpPr/>
          <p:nvPr/>
        </p:nvGrpSpPr>
        <p:grpSpPr>
          <a:xfrm>
            <a:off x="5084377" y="5167366"/>
            <a:ext cx="3657600" cy="9525"/>
            <a:chOff x="5084377" y="5167366"/>
            <a:chExt cx="3657600" cy="9525"/>
          </a:xfrm>
        </p:grpSpPr>
        <p:sp>
          <p:nvSpPr>
            <p:cNvPr id="819" name="object 819" descr=""/>
            <p:cNvSpPr/>
            <p:nvPr/>
          </p:nvSpPr>
          <p:spPr>
            <a:xfrm>
              <a:off x="5085012" y="5168001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4" h="0">
                  <a:moveTo>
                    <a:pt x="0" y="0"/>
                  </a:moveTo>
                  <a:lnTo>
                    <a:pt x="3082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0" name="object 820" descr=""/>
            <p:cNvSpPr/>
            <p:nvPr/>
          </p:nvSpPr>
          <p:spPr>
            <a:xfrm>
              <a:off x="5120978" y="517235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519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1" name="object 821" descr=""/>
            <p:cNvSpPr/>
            <p:nvPr/>
          </p:nvSpPr>
          <p:spPr>
            <a:xfrm>
              <a:off x="8699454" y="5168001"/>
              <a:ext cx="41910" cy="0"/>
            </a:xfrm>
            <a:custGeom>
              <a:avLst/>
              <a:gdLst/>
              <a:ahLst/>
              <a:cxnLst/>
              <a:rect l="l" t="t" r="r" b="b"/>
              <a:pathLst>
                <a:path w="41909" h="0">
                  <a:moveTo>
                    <a:pt x="4129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2" name="object 822" descr=""/>
            <p:cNvSpPr/>
            <p:nvPr/>
          </p:nvSpPr>
          <p:spPr>
            <a:xfrm>
              <a:off x="8704591" y="517235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3" name="object 823" descr=""/>
          <p:cNvSpPr txBox="1"/>
          <p:nvPr/>
        </p:nvSpPr>
        <p:spPr>
          <a:xfrm>
            <a:off x="4887109" y="5085179"/>
            <a:ext cx="17018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40">
                <a:latin typeface="Arial MT"/>
                <a:cs typeface="Arial MT"/>
              </a:rPr>
              <a:t>45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824" name="object 824" descr=""/>
          <p:cNvGrpSpPr/>
          <p:nvPr/>
        </p:nvGrpSpPr>
        <p:grpSpPr>
          <a:xfrm>
            <a:off x="5084377" y="4844014"/>
            <a:ext cx="3657600" cy="9525"/>
            <a:chOff x="5084377" y="4844014"/>
            <a:chExt cx="3657600" cy="9525"/>
          </a:xfrm>
        </p:grpSpPr>
        <p:sp>
          <p:nvSpPr>
            <p:cNvPr id="825" name="object 825" descr=""/>
            <p:cNvSpPr/>
            <p:nvPr/>
          </p:nvSpPr>
          <p:spPr>
            <a:xfrm>
              <a:off x="5085012" y="4844649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4" h="0">
                  <a:moveTo>
                    <a:pt x="0" y="0"/>
                  </a:moveTo>
                  <a:lnTo>
                    <a:pt x="3082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6" name="object 826" descr=""/>
            <p:cNvSpPr/>
            <p:nvPr/>
          </p:nvSpPr>
          <p:spPr>
            <a:xfrm>
              <a:off x="5120978" y="484900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519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7" name="object 827" descr=""/>
            <p:cNvSpPr/>
            <p:nvPr/>
          </p:nvSpPr>
          <p:spPr>
            <a:xfrm>
              <a:off x="8699454" y="4844649"/>
              <a:ext cx="41910" cy="0"/>
            </a:xfrm>
            <a:custGeom>
              <a:avLst/>
              <a:gdLst/>
              <a:ahLst/>
              <a:cxnLst/>
              <a:rect l="l" t="t" r="r" b="b"/>
              <a:pathLst>
                <a:path w="41909" h="0">
                  <a:moveTo>
                    <a:pt x="4129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8" name="object 828" descr=""/>
            <p:cNvSpPr/>
            <p:nvPr/>
          </p:nvSpPr>
          <p:spPr>
            <a:xfrm>
              <a:off x="8704591" y="484900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9" name="object 829" descr=""/>
          <p:cNvSpPr txBox="1"/>
          <p:nvPr/>
        </p:nvSpPr>
        <p:spPr>
          <a:xfrm>
            <a:off x="4887109" y="4762001"/>
            <a:ext cx="17018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40">
                <a:latin typeface="Arial MT"/>
                <a:cs typeface="Arial MT"/>
              </a:rPr>
              <a:t>50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830" name="object 830" descr=""/>
          <p:cNvGrpSpPr/>
          <p:nvPr/>
        </p:nvGrpSpPr>
        <p:grpSpPr>
          <a:xfrm>
            <a:off x="5084377" y="4529283"/>
            <a:ext cx="3657600" cy="9525"/>
            <a:chOff x="5084377" y="4529283"/>
            <a:chExt cx="3657600" cy="9525"/>
          </a:xfrm>
        </p:grpSpPr>
        <p:sp>
          <p:nvSpPr>
            <p:cNvPr id="831" name="object 831" descr=""/>
            <p:cNvSpPr/>
            <p:nvPr/>
          </p:nvSpPr>
          <p:spPr>
            <a:xfrm>
              <a:off x="5085012" y="4529918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4" h="0">
                  <a:moveTo>
                    <a:pt x="0" y="0"/>
                  </a:moveTo>
                  <a:lnTo>
                    <a:pt x="3082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2" name="object 832" descr=""/>
            <p:cNvSpPr/>
            <p:nvPr/>
          </p:nvSpPr>
          <p:spPr>
            <a:xfrm>
              <a:off x="5120978" y="453427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519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3" name="object 833" descr=""/>
            <p:cNvSpPr/>
            <p:nvPr/>
          </p:nvSpPr>
          <p:spPr>
            <a:xfrm>
              <a:off x="8699454" y="4529918"/>
              <a:ext cx="41910" cy="0"/>
            </a:xfrm>
            <a:custGeom>
              <a:avLst/>
              <a:gdLst/>
              <a:ahLst/>
              <a:cxnLst/>
              <a:rect l="l" t="t" r="r" b="b"/>
              <a:pathLst>
                <a:path w="41909" h="0">
                  <a:moveTo>
                    <a:pt x="4129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4" name="object 834" descr=""/>
            <p:cNvSpPr/>
            <p:nvPr/>
          </p:nvSpPr>
          <p:spPr>
            <a:xfrm>
              <a:off x="8704591" y="453427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35" name="object 835" descr=""/>
          <p:cNvSpPr txBox="1"/>
          <p:nvPr/>
        </p:nvSpPr>
        <p:spPr>
          <a:xfrm>
            <a:off x="4887109" y="4447357"/>
            <a:ext cx="17018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40">
                <a:latin typeface="Arial MT"/>
                <a:cs typeface="Arial MT"/>
              </a:rPr>
              <a:t>55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836" name="object 836" descr=""/>
          <p:cNvGrpSpPr/>
          <p:nvPr/>
        </p:nvGrpSpPr>
        <p:grpSpPr>
          <a:xfrm>
            <a:off x="5084377" y="4214900"/>
            <a:ext cx="3657600" cy="9525"/>
            <a:chOff x="5084377" y="4214900"/>
            <a:chExt cx="3657600" cy="9525"/>
          </a:xfrm>
        </p:grpSpPr>
        <p:sp>
          <p:nvSpPr>
            <p:cNvPr id="837" name="object 837" descr=""/>
            <p:cNvSpPr/>
            <p:nvPr/>
          </p:nvSpPr>
          <p:spPr>
            <a:xfrm>
              <a:off x="5085012" y="4215535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4" h="0">
                  <a:moveTo>
                    <a:pt x="0" y="0"/>
                  </a:moveTo>
                  <a:lnTo>
                    <a:pt x="3082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8" name="object 838" descr=""/>
            <p:cNvSpPr/>
            <p:nvPr/>
          </p:nvSpPr>
          <p:spPr>
            <a:xfrm>
              <a:off x="5120978" y="421988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519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9" name="object 839" descr=""/>
            <p:cNvSpPr/>
            <p:nvPr/>
          </p:nvSpPr>
          <p:spPr>
            <a:xfrm>
              <a:off x="8699454" y="4215535"/>
              <a:ext cx="41910" cy="0"/>
            </a:xfrm>
            <a:custGeom>
              <a:avLst/>
              <a:gdLst/>
              <a:ahLst/>
              <a:cxnLst/>
              <a:rect l="l" t="t" r="r" b="b"/>
              <a:pathLst>
                <a:path w="41909" h="0">
                  <a:moveTo>
                    <a:pt x="4129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0" name="object 840" descr=""/>
            <p:cNvSpPr/>
            <p:nvPr/>
          </p:nvSpPr>
          <p:spPr>
            <a:xfrm>
              <a:off x="8704591" y="421988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1" name="object 841" descr=""/>
          <p:cNvSpPr txBox="1"/>
          <p:nvPr/>
        </p:nvSpPr>
        <p:spPr>
          <a:xfrm>
            <a:off x="4887109" y="4132713"/>
            <a:ext cx="17018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40">
                <a:latin typeface="Arial MT"/>
                <a:cs typeface="Arial MT"/>
              </a:rPr>
              <a:t>60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842" name="object 842" descr=""/>
          <p:cNvGrpSpPr/>
          <p:nvPr/>
        </p:nvGrpSpPr>
        <p:grpSpPr>
          <a:xfrm>
            <a:off x="5084377" y="3900256"/>
            <a:ext cx="3657600" cy="9525"/>
            <a:chOff x="5084377" y="3900256"/>
            <a:chExt cx="3657600" cy="9525"/>
          </a:xfrm>
        </p:grpSpPr>
        <p:sp>
          <p:nvSpPr>
            <p:cNvPr id="843" name="object 843" descr=""/>
            <p:cNvSpPr/>
            <p:nvPr/>
          </p:nvSpPr>
          <p:spPr>
            <a:xfrm>
              <a:off x="5085012" y="3900891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4" h="0">
                  <a:moveTo>
                    <a:pt x="0" y="0"/>
                  </a:moveTo>
                  <a:lnTo>
                    <a:pt x="3082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4" name="object 844" descr=""/>
            <p:cNvSpPr/>
            <p:nvPr/>
          </p:nvSpPr>
          <p:spPr>
            <a:xfrm>
              <a:off x="5120978" y="39052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519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5" name="object 845" descr=""/>
            <p:cNvSpPr/>
            <p:nvPr/>
          </p:nvSpPr>
          <p:spPr>
            <a:xfrm>
              <a:off x="8699454" y="3900891"/>
              <a:ext cx="41910" cy="0"/>
            </a:xfrm>
            <a:custGeom>
              <a:avLst/>
              <a:gdLst/>
              <a:ahLst/>
              <a:cxnLst/>
              <a:rect l="l" t="t" r="r" b="b"/>
              <a:pathLst>
                <a:path w="41909" h="0">
                  <a:moveTo>
                    <a:pt x="4129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6" name="object 846" descr=""/>
            <p:cNvSpPr/>
            <p:nvPr/>
          </p:nvSpPr>
          <p:spPr>
            <a:xfrm>
              <a:off x="8704591" y="39052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7" name="object 847" descr=""/>
          <p:cNvSpPr txBox="1"/>
          <p:nvPr/>
        </p:nvSpPr>
        <p:spPr>
          <a:xfrm>
            <a:off x="4887109" y="3818243"/>
            <a:ext cx="17018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40">
                <a:latin typeface="Arial MT"/>
                <a:cs typeface="Arial MT"/>
              </a:rPr>
              <a:t>65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848" name="object 848" descr=""/>
          <p:cNvGrpSpPr/>
          <p:nvPr/>
        </p:nvGrpSpPr>
        <p:grpSpPr>
          <a:xfrm>
            <a:off x="5075181" y="3900282"/>
            <a:ext cx="3681095" cy="2228850"/>
            <a:chOff x="5075181" y="3900282"/>
            <a:chExt cx="3681095" cy="2228850"/>
          </a:xfrm>
        </p:grpSpPr>
        <p:sp>
          <p:nvSpPr>
            <p:cNvPr id="849" name="object 849" descr=""/>
            <p:cNvSpPr/>
            <p:nvPr/>
          </p:nvSpPr>
          <p:spPr>
            <a:xfrm>
              <a:off x="5085012" y="3900891"/>
              <a:ext cx="3656329" cy="0"/>
            </a:xfrm>
            <a:custGeom>
              <a:avLst/>
              <a:gdLst/>
              <a:ahLst/>
              <a:cxnLst/>
              <a:rect l="l" t="t" r="r" b="b"/>
              <a:pathLst>
                <a:path w="3656329" h="0">
                  <a:moveTo>
                    <a:pt x="0" y="0"/>
                  </a:moveTo>
                  <a:lnTo>
                    <a:pt x="365574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0" name="object 850" descr=""/>
            <p:cNvSpPr/>
            <p:nvPr/>
          </p:nvSpPr>
          <p:spPr>
            <a:xfrm>
              <a:off x="8745889" y="390524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1" name="object 851" descr=""/>
            <p:cNvSpPr/>
            <p:nvPr/>
          </p:nvSpPr>
          <p:spPr>
            <a:xfrm>
              <a:off x="5085012" y="6120424"/>
              <a:ext cx="3656329" cy="0"/>
            </a:xfrm>
            <a:custGeom>
              <a:avLst/>
              <a:gdLst/>
              <a:ahLst/>
              <a:cxnLst/>
              <a:rect l="l" t="t" r="r" b="b"/>
              <a:pathLst>
                <a:path w="3656329" h="0">
                  <a:moveTo>
                    <a:pt x="0" y="0"/>
                  </a:moveTo>
                  <a:lnTo>
                    <a:pt x="365574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2" name="object 852" descr=""/>
            <p:cNvSpPr/>
            <p:nvPr/>
          </p:nvSpPr>
          <p:spPr>
            <a:xfrm>
              <a:off x="8745889" y="612477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3" name="object 853" descr=""/>
            <p:cNvSpPr/>
            <p:nvPr/>
          </p:nvSpPr>
          <p:spPr>
            <a:xfrm>
              <a:off x="8740752" y="3900891"/>
              <a:ext cx="0" cy="2219960"/>
            </a:xfrm>
            <a:custGeom>
              <a:avLst/>
              <a:gdLst/>
              <a:ahLst/>
              <a:cxnLst/>
              <a:rect l="l" t="t" r="r" b="b"/>
              <a:pathLst>
                <a:path w="0" h="2219960">
                  <a:moveTo>
                    <a:pt x="0" y="22195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4" name="object 854" descr=""/>
            <p:cNvSpPr/>
            <p:nvPr/>
          </p:nvSpPr>
          <p:spPr>
            <a:xfrm>
              <a:off x="8745889" y="390524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5" name="object 855" descr=""/>
            <p:cNvSpPr/>
            <p:nvPr/>
          </p:nvSpPr>
          <p:spPr>
            <a:xfrm>
              <a:off x="5085012" y="3900891"/>
              <a:ext cx="0" cy="2219960"/>
            </a:xfrm>
            <a:custGeom>
              <a:avLst/>
              <a:gdLst/>
              <a:ahLst/>
              <a:cxnLst/>
              <a:rect l="l" t="t" r="r" b="b"/>
              <a:pathLst>
                <a:path w="0" h="2219960">
                  <a:moveTo>
                    <a:pt x="0" y="22195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6" name="object 856" descr=""/>
            <p:cNvSpPr/>
            <p:nvPr/>
          </p:nvSpPr>
          <p:spPr>
            <a:xfrm>
              <a:off x="5090149" y="390524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273" y="0"/>
                  </a:lnTo>
                </a:path>
              </a:pathLst>
            </a:custGeom>
            <a:ln w="8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7" name="object 857" descr=""/>
            <p:cNvSpPr/>
            <p:nvPr/>
          </p:nvSpPr>
          <p:spPr>
            <a:xfrm>
              <a:off x="5085012" y="4250370"/>
              <a:ext cx="1225550" cy="1651635"/>
            </a:xfrm>
            <a:custGeom>
              <a:avLst/>
              <a:gdLst/>
              <a:ahLst/>
              <a:cxnLst/>
              <a:rect l="l" t="t" r="r" b="b"/>
              <a:pathLst>
                <a:path w="1225550" h="1651635">
                  <a:moveTo>
                    <a:pt x="0" y="1284527"/>
                  </a:moveTo>
                  <a:lnTo>
                    <a:pt x="0" y="1284527"/>
                  </a:lnTo>
                  <a:lnTo>
                    <a:pt x="144101" y="1284527"/>
                  </a:lnTo>
                  <a:lnTo>
                    <a:pt x="144101" y="1240722"/>
                  </a:lnTo>
                  <a:lnTo>
                    <a:pt x="288458" y="1240722"/>
                  </a:lnTo>
                  <a:lnTo>
                    <a:pt x="288458" y="1651431"/>
                  </a:lnTo>
                  <a:lnTo>
                    <a:pt x="432549" y="1651431"/>
                  </a:lnTo>
                  <a:lnTo>
                    <a:pt x="432549" y="1529275"/>
                  </a:lnTo>
                  <a:lnTo>
                    <a:pt x="576681" y="1529275"/>
                  </a:lnTo>
                  <a:lnTo>
                    <a:pt x="576681" y="1572827"/>
                  </a:lnTo>
                  <a:lnTo>
                    <a:pt x="731086" y="1572827"/>
                  </a:lnTo>
                  <a:lnTo>
                    <a:pt x="731086" y="1424318"/>
                  </a:lnTo>
                  <a:lnTo>
                    <a:pt x="875423" y="1424318"/>
                  </a:lnTo>
                  <a:lnTo>
                    <a:pt x="875423" y="908922"/>
                  </a:lnTo>
                  <a:lnTo>
                    <a:pt x="1019555" y="908922"/>
                  </a:lnTo>
                  <a:lnTo>
                    <a:pt x="1019555" y="279547"/>
                  </a:lnTo>
                  <a:lnTo>
                    <a:pt x="1163584" y="279547"/>
                  </a:lnTo>
                  <a:lnTo>
                    <a:pt x="1163584" y="0"/>
                  </a:lnTo>
                  <a:lnTo>
                    <a:pt x="1215258" y="0"/>
                  </a:lnTo>
                  <a:lnTo>
                    <a:pt x="1225531" y="0"/>
                  </a:lnTo>
                </a:path>
              </a:pathLst>
            </a:custGeom>
            <a:ln w="1943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8" name="object 858" descr=""/>
            <p:cNvSpPr/>
            <p:nvPr/>
          </p:nvSpPr>
          <p:spPr>
            <a:xfrm>
              <a:off x="6310544" y="3962026"/>
              <a:ext cx="2275840" cy="1625600"/>
            </a:xfrm>
            <a:custGeom>
              <a:avLst/>
              <a:gdLst/>
              <a:ahLst/>
              <a:cxnLst/>
              <a:rect l="l" t="t" r="r" b="b"/>
              <a:pathLst>
                <a:path w="2275840" h="1625600">
                  <a:moveTo>
                    <a:pt x="0" y="288343"/>
                  </a:moveTo>
                  <a:lnTo>
                    <a:pt x="0" y="288343"/>
                  </a:lnTo>
                  <a:lnTo>
                    <a:pt x="82184" y="288343"/>
                  </a:lnTo>
                  <a:lnTo>
                    <a:pt x="82184" y="428117"/>
                  </a:lnTo>
                  <a:lnTo>
                    <a:pt x="236795" y="428117"/>
                  </a:lnTo>
                  <a:lnTo>
                    <a:pt x="236795" y="410700"/>
                  </a:lnTo>
                  <a:lnTo>
                    <a:pt x="370654" y="410700"/>
                  </a:lnTo>
                  <a:lnTo>
                    <a:pt x="380927" y="419409"/>
                  </a:lnTo>
                  <a:lnTo>
                    <a:pt x="525059" y="419409"/>
                  </a:lnTo>
                  <a:lnTo>
                    <a:pt x="525059" y="471922"/>
                  </a:lnTo>
                  <a:lnTo>
                    <a:pt x="669190" y="471922"/>
                  </a:lnTo>
                  <a:lnTo>
                    <a:pt x="669190" y="428117"/>
                  </a:lnTo>
                  <a:lnTo>
                    <a:pt x="813528" y="428117"/>
                  </a:lnTo>
                  <a:lnTo>
                    <a:pt x="813528" y="978592"/>
                  </a:lnTo>
                  <a:lnTo>
                    <a:pt x="967933" y="978592"/>
                  </a:lnTo>
                  <a:lnTo>
                    <a:pt x="967933" y="1188296"/>
                  </a:lnTo>
                  <a:lnTo>
                    <a:pt x="1111962" y="1188296"/>
                  </a:lnTo>
                  <a:lnTo>
                    <a:pt x="1111962" y="1249518"/>
                  </a:lnTo>
                  <a:lnTo>
                    <a:pt x="1225274" y="1249518"/>
                  </a:lnTo>
                  <a:lnTo>
                    <a:pt x="1235547" y="1249518"/>
                  </a:lnTo>
                </a:path>
                <a:path w="2275840" h="1625600">
                  <a:moveTo>
                    <a:pt x="1235547" y="1249518"/>
                  </a:moveTo>
                  <a:lnTo>
                    <a:pt x="1245820" y="1249518"/>
                  </a:lnTo>
                  <a:lnTo>
                    <a:pt x="1256299" y="1249518"/>
                  </a:lnTo>
                  <a:lnTo>
                    <a:pt x="1256299" y="1092240"/>
                  </a:lnTo>
                  <a:lnTo>
                    <a:pt x="1400431" y="1092240"/>
                  </a:lnTo>
                  <a:lnTo>
                    <a:pt x="1400431" y="996270"/>
                  </a:lnTo>
                  <a:lnTo>
                    <a:pt x="1544563" y="996270"/>
                  </a:lnTo>
                  <a:lnTo>
                    <a:pt x="1544563" y="0"/>
                  </a:lnTo>
                  <a:lnTo>
                    <a:pt x="1698968" y="0"/>
                  </a:lnTo>
                  <a:lnTo>
                    <a:pt x="1698968" y="122443"/>
                  </a:lnTo>
                  <a:lnTo>
                    <a:pt x="1843305" y="122443"/>
                  </a:lnTo>
                  <a:lnTo>
                    <a:pt x="1843305" y="471922"/>
                  </a:lnTo>
                  <a:lnTo>
                    <a:pt x="1987437" y="471922"/>
                  </a:lnTo>
                  <a:lnTo>
                    <a:pt x="1987437" y="1057231"/>
                  </a:lnTo>
                  <a:lnTo>
                    <a:pt x="2131466" y="1057231"/>
                  </a:lnTo>
                  <a:lnTo>
                    <a:pt x="2131466" y="1625340"/>
                  </a:lnTo>
                  <a:lnTo>
                    <a:pt x="2265325" y="1625340"/>
                  </a:lnTo>
                  <a:lnTo>
                    <a:pt x="2275598" y="1625340"/>
                  </a:lnTo>
                </a:path>
              </a:pathLst>
            </a:custGeom>
            <a:ln w="1898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59" name="object 859" descr=""/>
          <p:cNvSpPr txBox="1"/>
          <p:nvPr/>
        </p:nvSpPr>
        <p:spPr>
          <a:xfrm>
            <a:off x="6462522" y="6121750"/>
            <a:ext cx="728980" cy="32258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900" spc="40">
                <a:latin typeface="Arial MT"/>
                <a:cs typeface="Arial MT"/>
              </a:rPr>
              <a:t>10</a:t>
            </a:r>
            <a:endParaRPr sz="900">
              <a:latin typeface="Arial MT"/>
              <a:cs typeface="Arial MT"/>
            </a:endParaRPr>
          </a:p>
          <a:p>
            <a:pPr marL="156210">
              <a:lnSpc>
                <a:spcPct val="100000"/>
              </a:lnSpc>
              <a:spcBef>
                <a:spcPts val="90"/>
              </a:spcBef>
            </a:pPr>
            <a:r>
              <a:rPr dirty="0" sz="900" spc="50">
                <a:latin typeface="Arial MT"/>
                <a:cs typeface="Arial MT"/>
              </a:rPr>
              <a:t>tiempo(h)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861" name="object 86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862" name="object 86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43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860" name="object 860" descr=""/>
          <p:cNvSpPr txBox="1"/>
          <p:nvPr/>
        </p:nvSpPr>
        <p:spPr>
          <a:xfrm>
            <a:off x="4652443" y="4777513"/>
            <a:ext cx="175260" cy="499745"/>
          </a:xfrm>
          <a:prstGeom prst="rect">
            <a:avLst/>
          </a:prstGeom>
        </p:spPr>
        <p:txBody>
          <a:bodyPr wrap="square" lIns="0" tIns="63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-90">
                <a:latin typeface="Arial MT"/>
                <a:cs typeface="Arial MT"/>
              </a:rPr>
              <a:t>Euro/MW</a:t>
            </a:r>
            <a:endParaRPr sz="10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608" y="717296"/>
            <a:ext cx="505523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2E9E37"/>
                </a:solidFill>
              </a:rPr>
              <a:t>Servicio</a:t>
            </a:r>
            <a:r>
              <a:rPr dirty="0" sz="3600" spc="20">
                <a:solidFill>
                  <a:srgbClr val="2E9E37"/>
                </a:solidFill>
              </a:rPr>
              <a:t> </a:t>
            </a:r>
            <a:r>
              <a:rPr dirty="0" sz="3600">
                <a:solidFill>
                  <a:srgbClr val="2E9E37"/>
                </a:solidFill>
              </a:rPr>
              <a:t>de</a:t>
            </a:r>
            <a:r>
              <a:rPr dirty="0" sz="3600" spc="-50">
                <a:solidFill>
                  <a:srgbClr val="2E9E37"/>
                </a:solidFill>
              </a:rPr>
              <a:t> </a:t>
            </a:r>
            <a:r>
              <a:rPr dirty="0" sz="3600" spc="-10">
                <a:solidFill>
                  <a:srgbClr val="2E9E37"/>
                </a:solidFill>
              </a:rPr>
              <a:t>Regulación</a:t>
            </a:r>
            <a:endParaRPr sz="3600"/>
          </a:p>
        </p:txBody>
      </p:sp>
      <p:grpSp>
        <p:nvGrpSpPr>
          <p:cNvPr id="3" name="object 3" descr=""/>
          <p:cNvGrpSpPr/>
          <p:nvPr/>
        </p:nvGrpSpPr>
        <p:grpSpPr>
          <a:xfrm>
            <a:off x="408241" y="1350073"/>
            <a:ext cx="4371340" cy="4447540"/>
            <a:chOff x="408241" y="1350073"/>
            <a:chExt cx="4371340" cy="4447540"/>
          </a:xfrm>
        </p:grpSpPr>
        <p:sp>
          <p:nvSpPr>
            <p:cNvPr id="4" name="object 4" descr=""/>
            <p:cNvSpPr/>
            <p:nvPr/>
          </p:nvSpPr>
          <p:spPr>
            <a:xfrm>
              <a:off x="3544824" y="1642872"/>
              <a:ext cx="1222375" cy="4142740"/>
            </a:xfrm>
            <a:custGeom>
              <a:avLst/>
              <a:gdLst/>
              <a:ahLst/>
              <a:cxnLst/>
              <a:rect l="l" t="t" r="r" b="b"/>
              <a:pathLst>
                <a:path w="1222375" h="4142740">
                  <a:moveTo>
                    <a:pt x="1018539" y="0"/>
                  </a:moveTo>
                  <a:lnTo>
                    <a:pt x="203708" y="0"/>
                  </a:lnTo>
                  <a:lnTo>
                    <a:pt x="156994" y="5379"/>
                  </a:lnTo>
                  <a:lnTo>
                    <a:pt x="114114" y="20702"/>
                  </a:lnTo>
                  <a:lnTo>
                    <a:pt x="76291" y="44746"/>
                  </a:lnTo>
                  <a:lnTo>
                    <a:pt x="44746" y="76291"/>
                  </a:lnTo>
                  <a:lnTo>
                    <a:pt x="20702" y="114114"/>
                  </a:lnTo>
                  <a:lnTo>
                    <a:pt x="5379" y="156994"/>
                  </a:lnTo>
                  <a:lnTo>
                    <a:pt x="0" y="203707"/>
                  </a:lnTo>
                  <a:lnTo>
                    <a:pt x="0" y="3938524"/>
                  </a:lnTo>
                  <a:lnTo>
                    <a:pt x="5379" y="3985233"/>
                  </a:lnTo>
                  <a:lnTo>
                    <a:pt x="20702" y="4028111"/>
                  </a:lnTo>
                  <a:lnTo>
                    <a:pt x="44746" y="4065934"/>
                  </a:lnTo>
                  <a:lnTo>
                    <a:pt x="76291" y="4097481"/>
                  </a:lnTo>
                  <a:lnTo>
                    <a:pt x="114114" y="4121527"/>
                  </a:lnTo>
                  <a:lnTo>
                    <a:pt x="156994" y="4136852"/>
                  </a:lnTo>
                  <a:lnTo>
                    <a:pt x="203708" y="4142231"/>
                  </a:lnTo>
                  <a:lnTo>
                    <a:pt x="1018539" y="4142231"/>
                  </a:lnTo>
                  <a:lnTo>
                    <a:pt x="1065253" y="4136852"/>
                  </a:lnTo>
                  <a:lnTo>
                    <a:pt x="1108133" y="4121527"/>
                  </a:lnTo>
                  <a:lnTo>
                    <a:pt x="1145956" y="4097481"/>
                  </a:lnTo>
                  <a:lnTo>
                    <a:pt x="1177501" y="4065934"/>
                  </a:lnTo>
                  <a:lnTo>
                    <a:pt x="1201545" y="4028111"/>
                  </a:lnTo>
                  <a:lnTo>
                    <a:pt x="1216868" y="3985233"/>
                  </a:lnTo>
                  <a:lnTo>
                    <a:pt x="1222248" y="3938524"/>
                  </a:lnTo>
                  <a:lnTo>
                    <a:pt x="1222248" y="203707"/>
                  </a:lnTo>
                  <a:lnTo>
                    <a:pt x="1216868" y="156994"/>
                  </a:lnTo>
                  <a:lnTo>
                    <a:pt x="1201545" y="114114"/>
                  </a:lnTo>
                  <a:lnTo>
                    <a:pt x="1177501" y="76291"/>
                  </a:lnTo>
                  <a:lnTo>
                    <a:pt x="1145956" y="44746"/>
                  </a:lnTo>
                  <a:lnTo>
                    <a:pt x="1108133" y="20702"/>
                  </a:lnTo>
                  <a:lnTo>
                    <a:pt x="1065253" y="5379"/>
                  </a:lnTo>
                  <a:lnTo>
                    <a:pt x="1018539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544824" y="1642872"/>
              <a:ext cx="1222375" cy="4142740"/>
            </a:xfrm>
            <a:custGeom>
              <a:avLst/>
              <a:gdLst/>
              <a:ahLst/>
              <a:cxnLst/>
              <a:rect l="l" t="t" r="r" b="b"/>
              <a:pathLst>
                <a:path w="1222375" h="4142740">
                  <a:moveTo>
                    <a:pt x="0" y="203707"/>
                  </a:moveTo>
                  <a:lnTo>
                    <a:pt x="5379" y="156994"/>
                  </a:lnTo>
                  <a:lnTo>
                    <a:pt x="20702" y="114114"/>
                  </a:lnTo>
                  <a:lnTo>
                    <a:pt x="44746" y="76291"/>
                  </a:lnTo>
                  <a:lnTo>
                    <a:pt x="76291" y="44746"/>
                  </a:lnTo>
                  <a:lnTo>
                    <a:pt x="114114" y="20702"/>
                  </a:lnTo>
                  <a:lnTo>
                    <a:pt x="156994" y="5379"/>
                  </a:lnTo>
                  <a:lnTo>
                    <a:pt x="203708" y="0"/>
                  </a:lnTo>
                  <a:lnTo>
                    <a:pt x="1018539" y="0"/>
                  </a:lnTo>
                  <a:lnTo>
                    <a:pt x="1065253" y="5379"/>
                  </a:lnTo>
                  <a:lnTo>
                    <a:pt x="1108133" y="20702"/>
                  </a:lnTo>
                  <a:lnTo>
                    <a:pt x="1145956" y="44746"/>
                  </a:lnTo>
                  <a:lnTo>
                    <a:pt x="1177501" y="76291"/>
                  </a:lnTo>
                  <a:lnTo>
                    <a:pt x="1201545" y="114114"/>
                  </a:lnTo>
                  <a:lnTo>
                    <a:pt x="1216868" y="156994"/>
                  </a:lnTo>
                  <a:lnTo>
                    <a:pt x="1222248" y="203707"/>
                  </a:lnTo>
                  <a:lnTo>
                    <a:pt x="1222248" y="3938524"/>
                  </a:lnTo>
                  <a:lnTo>
                    <a:pt x="1216868" y="3985233"/>
                  </a:lnTo>
                  <a:lnTo>
                    <a:pt x="1201545" y="4028111"/>
                  </a:lnTo>
                  <a:lnTo>
                    <a:pt x="1177501" y="4065934"/>
                  </a:lnTo>
                  <a:lnTo>
                    <a:pt x="1145956" y="4097481"/>
                  </a:lnTo>
                  <a:lnTo>
                    <a:pt x="1108133" y="4121527"/>
                  </a:lnTo>
                  <a:lnTo>
                    <a:pt x="1065253" y="4136852"/>
                  </a:lnTo>
                  <a:lnTo>
                    <a:pt x="1018539" y="4142231"/>
                  </a:lnTo>
                  <a:lnTo>
                    <a:pt x="203708" y="4142231"/>
                  </a:lnTo>
                  <a:lnTo>
                    <a:pt x="156994" y="4136852"/>
                  </a:lnTo>
                  <a:lnTo>
                    <a:pt x="114114" y="4121527"/>
                  </a:lnTo>
                  <a:lnTo>
                    <a:pt x="76291" y="4097481"/>
                  </a:lnTo>
                  <a:lnTo>
                    <a:pt x="44746" y="4065934"/>
                  </a:lnTo>
                  <a:lnTo>
                    <a:pt x="20702" y="4028111"/>
                  </a:lnTo>
                  <a:lnTo>
                    <a:pt x="5379" y="3985233"/>
                  </a:lnTo>
                  <a:lnTo>
                    <a:pt x="0" y="3938524"/>
                  </a:lnTo>
                  <a:lnTo>
                    <a:pt x="0" y="203707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20624" y="1362456"/>
              <a:ext cx="1728470" cy="1127760"/>
            </a:xfrm>
            <a:custGeom>
              <a:avLst/>
              <a:gdLst/>
              <a:ahLst/>
              <a:cxnLst/>
              <a:rect l="l" t="t" r="r" b="b"/>
              <a:pathLst>
                <a:path w="1728470" h="1127760">
                  <a:moveTo>
                    <a:pt x="1540256" y="0"/>
                  </a:moveTo>
                  <a:lnTo>
                    <a:pt x="187960" y="0"/>
                  </a:lnTo>
                  <a:lnTo>
                    <a:pt x="137991" y="6717"/>
                  </a:lnTo>
                  <a:lnTo>
                    <a:pt x="93091" y="25672"/>
                  </a:lnTo>
                  <a:lnTo>
                    <a:pt x="55051" y="55070"/>
                  </a:lnTo>
                  <a:lnTo>
                    <a:pt x="25661" y="93114"/>
                  </a:lnTo>
                  <a:lnTo>
                    <a:pt x="6713" y="138009"/>
                  </a:lnTo>
                  <a:lnTo>
                    <a:pt x="0" y="187960"/>
                  </a:lnTo>
                  <a:lnTo>
                    <a:pt x="0" y="939800"/>
                  </a:lnTo>
                  <a:lnTo>
                    <a:pt x="6713" y="989750"/>
                  </a:lnTo>
                  <a:lnTo>
                    <a:pt x="25661" y="1034645"/>
                  </a:lnTo>
                  <a:lnTo>
                    <a:pt x="55051" y="1072689"/>
                  </a:lnTo>
                  <a:lnTo>
                    <a:pt x="93091" y="1102087"/>
                  </a:lnTo>
                  <a:lnTo>
                    <a:pt x="137991" y="1121042"/>
                  </a:lnTo>
                  <a:lnTo>
                    <a:pt x="187960" y="1127760"/>
                  </a:lnTo>
                  <a:lnTo>
                    <a:pt x="1540256" y="1127760"/>
                  </a:lnTo>
                  <a:lnTo>
                    <a:pt x="1590206" y="1121042"/>
                  </a:lnTo>
                  <a:lnTo>
                    <a:pt x="1635101" y="1102087"/>
                  </a:lnTo>
                  <a:lnTo>
                    <a:pt x="1673145" y="1072689"/>
                  </a:lnTo>
                  <a:lnTo>
                    <a:pt x="1702543" y="1034645"/>
                  </a:lnTo>
                  <a:lnTo>
                    <a:pt x="1721498" y="989750"/>
                  </a:lnTo>
                  <a:lnTo>
                    <a:pt x="1728215" y="939800"/>
                  </a:lnTo>
                  <a:lnTo>
                    <a:pt x="1728215" y="187960"/>
                  </a:lnTo>
                  <a:lnTo>
                    <a:pt x="1721498" y="138009"/>
                  </a:lnTo>
                  <a:lnTo>
                    <a:pt x="1702543" y="93114"/>
                  </a:lnTo>
                  <a:lnTo>
                    <a:pt x="1673145" y="55070"/>
                  </a:lnTo>
                  <a:lnTo>
                    <a:pt x="1635101" y="25672"/>
                  </a:lnTo>
                  <a:lnTo>
                    <a:pt x="1590206" y="6717"/>
                  </a:lnTo>
                  <a:lnTo>
                    <a:pt x="1540256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20624" y="1362456"/>
              <a:ext cx="1728470" cy="1127760"/>
            </a:xfrm>
            <a:custGeom>
              <a:avLst/>
              <a:gdLst/>
              <a:ahLst/>
              <a:cxnLst/>
              <a:rect l="l" t="t" r="r" b="b"/>
              <a:pathLst>
                <a:path w="1728470" h="1127760">
                  <a:moveTo>
                    <a:pt x="0" y="187960"/>
                  </a:moveTo>
                  <a:lnTo>
                    <a:pt x="6713" y="138009"/>
                  </a:lnTo>
                  <a:lnTo>
                    <a:pt x="25661" y="93114"/>
                  </a:lnTo>
                  <a:lnTo>
                    <a:pt x="55051" y="55070"/>
                  </a:lnTo>
                  <a:lnTo>
                    <a:pt x="93091" y="25672"/>
                  </a:lnTo>
                  <a:lnTo>
                    <a:pt x="137991" y="6717"/>
                  </a:lnTo>
                  <a:lnTo>
                    <a:pt x="187960" y="0"/>
                  </a:lnTo>
                  <a:lnTo>
                    <a:pt x="1540256" y="0"/>
                  </a:lnTo>
                  <a:lnTo>
                    <a:pt x="1590206" y="6717"/>
                  </a:lnTo>
                  <a:lnTo>
                    <a:pt x="1635101" y="25672"/>
                  </a:lnTo>
                  <a:lnTo>
                    <a:pt x="1673145" y="55070"/>
                  </a:lnTo>
                  <a:lnTo>
                    <a:pt x="1702543" y="93114"/>
                  </a:lnTo>
                  <a:lnTo>
                    <a:pt x="1721498" y="138009"/>
                  </a:lnTo>
                  <a:lnTo>
                    <a:pt x="1728215" y="187960"/>
                  </a:lnTo>
                  <a:lnTo>
                    <a:pt x="1728215" y="939800"/>
                  </a:lnTo>
                  <a:lnTo>
                    <a:pt x="1721498" y="989750"/>
                  </a:lnTo>
                  <a:lnTo>
                    <a:pt x="1702543" y="1034645"/>
                  </a:lnTo>
                  <a:lnTo>
                    <a:pt x="1673145" y="1072689"/>
                  </a:lnTo>
                  <a:lnTo>
                    <a:pt x="1635101" y="1102087"/>
                  </a:lnTo>
                  <a:lnTo>
                    <a:pt x="1590206" y="1121042"/>
                  </a:lnTo>
                  <a:lnTo>
                    <a:pt x="1540256" y="1127760"/>
                  </a:lnTo>
                  <a:lnTo>
                    <a:pt x="187960" y="1127760"/>
                  </a:lnTo>
                  <a:lnTo>
                    <a:pt x="137991" y="1121042"/>
                  </a:lnTo>
                  <a:lnTo>
                    <a:pt x="93091" y="1102087"/>
                  </a:lnTo>
                  <a:lnTo>
                    <a:pt x="55051" y="1072689"/>
                  </a:lnTo>
                  <a:lnTo>
                    <a:pt x="25661" y="1034645"/>
                  </a:lnTo>
                  <a:lnTo>
                    <a:pt x="6713" y="989750"/>
                  </a:lnTo>
                  <a:lnTo>
                    <a:pt x="0" y="939800"/>
                  </a:lnTo>
                  <a:lnTo>
                    <a:pt x="0" y="187960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62711" y="1524457"/>
            <a:ext cx="1065530" cy="8782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400" b="1">
                <a:latin typeface="Calibri"/>
                <a:cs typeface="Calibri"/>
              </a:rPr>
              <a:t>MPC</a:t>
            </a:r>
            <a:r>
              <a:rPr dirty="0" sz="1400" spc="-30" b="1">
                <a:latin typeface="Calibri"/>
                <a:cs typeface="Calibri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Mercado Intradiario </a:t>
            </a:r>
            <a:r>
              <a:rPr dirty="0" sz="1400" b="1">
                <a:latin typeface="Calibri"/>
                <a:cs typeface="Calibri"/>
              </a:rPr>
              <a:t>(Medio</a:t>
            </a:r>
            <a:r>
              <a:rPr dirty="0" sz="1400" spc="-25" b="1">
                <a:latin typeface="Calibri"/>
                <a:cs typeface="Calibri"/>
              </a:rPr>
              <a:t> </a:t>
            </a:r>
            <a:r>
              <a:rPr dirty="0" sz="1400" spc="-20" b="1">
                <a:latin typeface="Calibri"/>
                <a:cs typeface="Calibri"/>
              </a:rPr>
              <a:t>Plazo </a:t>
            </a:r>
            <a:r>
              <a:rPr dirty="0" sz="1400" spc="-10" b="1">
                <a:latin typeface="Calibri"/>
                <a:cs typeface="Calibri"/>
              </a:rPr>
              <a:t>24-9h/1h</a:t>
            </a:r>
            <a:r>
              <a:rPr dirty="0" sz="1200" spc="-10" b="1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603313" y="1475041"/>
            <a:ext cx="2664460" cy="4609465"/>
            <a:chOff x="603313" y="1475041"/>
            <a:chExt cx="2664460" cy="4609465"/>
          </a:xfrm>
        </p:grpSpPr>
        <p:sp>
          <p:nvSpPr>
            <p:cNvPr id="10" name="object 10" descr=""/>
            <p:cNvSpPr/>
            <p:nvPr/>
          </p:nvSpPr>
          <p:spPr>
            <a:xfrm>
              <a:off x="615696" y="5071871"/>
              <a:ext cx="1515110" cy="1000125"/>
            </a:xfrm>
            <a:custGeom>
              <a:avLst/>
              <a:gdLst/>
              <a:ahLst/>
              <a:cxnLst/>
              <a:rect l="l" t="t" r="r" b="b"/>
              <a:pathLst>
                <a:path w="1515110" h="1000125">
                  <a:moveTo>
                    <a:pt x="1348232" y="0"/>
                  </a:moveTo>
                  <a:lnTo>
                    <a:pt x="166624" y="0"/>
                  </a:lnTo>
                  <a:lnTo>
                    <a:pt x="122328" y="5948"/>
                  </a:lnTo>
                  <a:lnTo>
                    <a:pt x="82525" y="22737"/>
                  </a:lnTo>
                  <a:lnTo>
                    <a:pt x="48802" y="48783"/>
                  </a:lnTo>
                  <a:lnTo>
                    <a:pt x="22748" y="82502"/>
                  </a:lnTo>
                  <a:lnTo>
                    <a:pt x="5951" y="122310"/>
                  </a:lnTo>
                  <a:lnTo>
                    <a:pt x="0" y="166623"/>
                  </a:lnTo>
                  <a:lnTo>
                    <a:pt x="0" y="833119"/>
                  </a:lnTo>
                  <a:lnTo>
                    <a:pt x="5951" y="877415"/>
                  </a:lnTo>
                  <a:lnTo>
                    <a:pt x="22748" y="917218"/>
                  </a:lnTo>
                  <a:lnTo>
                    <a:pt x="48802" y="950941"/>
                  </a:lnTo>
                  <a:lnTo>
                    <a:pt x="82525" y="976995"/>
                  </a:lnTo>
                  <a:lnTo>
                    <a:pt x="122328" y="993792"/>
                  </a:lnTo>
                  <a:lnTo>
                    <a:pt x="166624" y="999743"/>
                  </a:lnTo>
                  <a:lnTo>
                    <a:pt x="1348232" y="999743"/>
                  </a:lnTo>
                  <a:lnTo>
                    <a:pt x="1392545" y="993792"/>
                  </a:lnTo>
                  <a:lnTo>
                    <a:pt x="1432353" y="976995"/>
                  </a:lnTo>
                  <a:lnTo>
                    <a:pt x="1466072" y="950941"/>
                  </a:lnTo>
                  <a:lnTo>
                    <a:pt x="1492118" y="917218"/>
                  </a:lnTo>
                  <a:lnTo>
                    <a:pt x="1508907" y="877415"/>
                  </a:lnTo>
                  <a:lnTo>
                    <a:pt x="1514856" y="833119"/>
                  </a:lnTo>
                  <a:lnTo>
                    <a:pt x="1514856" y="166623"/>
                  </a:lnTo>
                  <a:lnTo>
                    <a:pt x="1508907" y="122310"/>
                  </a:lnTo>
                  <a:lnTo>
                    <a:pt x="1492118" y="82502"/>
                  </a:lnTo>
                  <a:lnTo>
                    <a:pt x="1466072" y="48783"/>
                  </a:lnTo>
                  <a:lnTo>
                    <a:pt x="1432353" y="22737"/>
                  </a:lnTo>
                  <a:lnTo>
                    <a:pt x="1392545" y="5948"/>
                  </a:lnTo>
                  <a:lnTo>
                    <a:pt x="1348232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15696" y="5071871"/>
              <a:ext cx="1515110" cy="1000125"/>
            </a:xfrm>
            <a:custGeom>
              <a:avLst/>
              <a:gdLst/>
              <a:ahLst/>
              <a:cxnLst/>
              <a:rect l="l" t="t" r="r" b="b"/>
              <a:pathLst>
                <a:path w="1515110" h="1000125">
                  <a:moveTo>
                    <a:pt x="0" y="166623"/>
                  </a:moveTo>
                  <a:lnTo>
                    <a:pt x="5951" y="122310"/>
                  </a:lnTo>
                  <a:lnTo>
                    <a:pt x="22748" y="82502"/>
                  </a:lnTo>
                  <a:lnTo>
                    <a:pt x="48802" y="48783"/>
                  </a:lnTo>
                  <a:lnTo>
                    <a:pt x="82525" y="22737"/>
                  </a:lnTo>
                  <a:lnTo>
                    <a:pt x="122328" y="5948"/>
                  </a:lnTo>
                  <a:lnTo>
                    <a:pt x="166624" y="0"/>
                  </a:lnTo>
                  <a:lnTo>
                    <a:pt x="1348232" y="0"/>
                  </a:lnTo>
                  <a:lnTo>
                    <a:pt x="1392545" y="5948"/>
                  </a:lnTo>
                  <a:lnTo>
                    <a:pt x="1432353" y="22737"/>
                  </a:lnTo>
                  <a:lnTo>
                    <a:pt x="1466072" y="48783"/>
                  </a:lnTo>
                  <a:lnTo>
                    <a:pt x="1492118" y="82502"/>
                  </a:lnTo>
                  <a:lnTo>
                    <a:pt x="1508907" y="122310"/>
                  </a:lnTo>
                  <a:lnTo>
                    <a:pt x="1514856" y="166623"/>
                  </a:lnTo>
                  <a:lnTo>
                    <a:pt x="1514856" y="833119"/>
                  </a:lnTo>
                  <a:lnTo>
                    <a:pt x="1508907" y="877415"/>
                  </a:lnTo>
                  <a:lnTo>
                    <a:pt x="1492118" y="917218"/>
                  </a:lnTo>
                  <a:lnTo>
                    <a:pt x="1466072" y="950941"/>
                  </a:lnTo>
                  <a:lnTo>
                    <a:pt x="1432353" y="976995"/>
                  </a:lnTo>
                  <a:lnTo>
                    <a:pt x="1392545" y="993792"/>
                  </a:lnTo>
                  <a:lnTo>
                    <a:pt x="1348232" y="999743"/>
                  </a:lnTo>
                  <a:lnTo>
                    <a:pt x="166624" y="999743"/>
                  </a:lnTo>
                  <a:lnTo>
                    <a:pt x="122328" y="993792"/>
                  </a:lnTo>
                  <a:lnTo>
                    <a:pt x="82525" y="976995"/>
                  </a:lnTo>
                  <a:lnTo>
                    <a:pt x="48802" y="950941"/>
                  </a:lnTo>
                  <a:lnTo>
                    <a:pt x="22748" y="917218"/>
                  </a:lnTo>
                  <a:lnTo>
                    <a:pt x="5951" y="877415"/>
                  </a:lnTo>
                  <a:lnTo>
                    <a:pt x="0" y="833119"/>
                  </a:lnTo>
                  <a:lnTo>
                    <a:pt x="0" y="166623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159252" y="1479803"/>
              <a:ext cx="104139" cy="1005840"/>
            </a:xfrm>
            <a:custGeom>
              <a:avLst/>
              <a:gdLst/>
              <a:ahLst/>
              <a:cxnLst/>
              <a:rect l="l" t="t" r="r" b="b"/>
              <a:pathLst>
                <a:path w="104139" h="1005839">
                  <a:moveTo>
                    <a:pt x="0" y="0"/>
                  </a:moveTo>
                  <a:lnTo>
                    <a:pt x="40356" y="670"/>
                  </a:lnTo>
                  <a:lnTo>
                    <a:pt x="73294" y="2508"/>
                  </a:lnTo>
                  <a:lnTo>
                    <a:pt x="95494" y="5250"/>
                  </a:lnTo>
                  <a:lnTo>
                    <a:pt x="103632" y="8636"/>
                  </a:lnTo>
                  <a:lnTo>
                    <a:pt x="103632" y="997204"/>
                  </a:lnTo>
                  <a:lnTo>
                    <a:pt x="95494" y="1000589"/>
                  </a:lnTo>
                  <a:lnTo>
                    <a:pt x="73294" y="1003331"/>
                  </a:lnTo>
                  <a:lnTo>
                    <a:pt x="40356" y="1005169"/>
                  </a:lnTo>
                  <a:lnTo>
                    <a:pt x="0" y="100584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645363" y="5306695"/>
            <a:ext cx="146939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54610">
              <a:lnSpc>
                <a:spcPct val="100000"/>
              </a:lnSpc>
              <a:spcBef>
                <a:spcPts val="105"/>
              </a:spcBef>
            </a:pPr>
            <a:r>
              <a:rPr dirty="0" sz="1600" spc="-10" b="1">
                <a:latin typeface="Calibri"/>
                <a:cs typeface="Calibri"/>
              </a:rPr>
              <a:t>Sistema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Híbrido Almacenamiento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2132076" y="5219826"/>
            <a:ext cx="1080135" cy="680085"/>
          </a:xfrm>
          <a:custGeom>
            <a:avLst/>
            <a:gdLst/>
            <a:ahLst/>
            <a:cxnLst/>
            <a:rect l="l" t="t" r="r" b="b"/>
            <a:pathLst>
              <a:path w="1080135" h="680085">
                <a:moveTo>
                  <a:pt x="1080122" y="51701"/>
                </a:moveTo>
                <a:lnTo>
                  <a:pt x="1069238" y="45339"/>
                </a:lnTo>
                <a:lnTo>
                  <a:pt x="991489" y="0"/>
                </a:lnTo>
                <a:lnTo>
                  <a:pt x="987679" y="1016"/>
                </a:lnTo>
                <a:lnTo>
                  <a:pt x="984123" y="7112"/>
                </a:lnTo>
                <a:lnTo>
                  <a:pt x="985139" y="10922"/>
                </a:lnTo>
                <a:lnTo>
                  <a:pt x="1044105" y="45339"/>
                </a:lnTo>
                <a:lnTo>
                  <a:pt x="0" y="45339"/>
                </a:lnTo>
                <a:lnTo>
                  <a:pt x="0" y="58039"/>
                </a:lnTo>
                <a:lnTo>
                  <a:pt x="1044130" y="58039"/>
                </a:lnTo>
                <a:lnTo>
                  <a:pt x="1055014" y="51701"/>
                </a:lnTo>
                <a:lnTo>
                  <a:pt x="985139" y="92456"/>
                </a:lnTo>
                <a:lnTo>
                  <a:pt x="984123" y="96266"/>
                </a:lnTo>
                <a:lnTo>
                  <a:pt x="987679" y="102362"/>
                </a:lnTo>
                <a:lnTo>
                  <a:pt x="991489" y="103378"/>
                </a:lnTo>
                <a:lnTo>
                  <a:pt x="1069238" y="58039"/>
                </a:lnTo>
                <a:lnTo>
                  <a:pt x="1080122" y="51701"/>
                </a:lnTo>
                <a:close/>
              </a:path>
              <a:path w="1080135" h="680085">
                <a:moveTo>
                  <a:pt x="1080135" y="627761"/>
                </a:moveTo>
                <a:lnTo>
                  <a:pt x="1069238" y="621411"/>
                </a:lnTo>
                <a:lnTo>
                  <a:pt x="991489" y="576059"/>
                </a:lnTo>
                <a:lnTo>
                  <a:pt x="987679" y="577075"/>
                </a:lnTo>
                <a:lnTo>
                  <a:pt x="984123" y="583145"/>
                </a:lnTo>
                <a:lnTo>
                  <a:pt x="985139" y="587032"/>
                </a:lnTo>
                <a:lnTo>
                  <a:pt x="1044079" y="621411"/>
                </a:lnTo>
                <a:lnTo>
                  <a:pt x="0" y="621411"/>
                </a:lnTo>
                <a:lnTo>
                  <a:pt x="0" y="634111"/>
                </a:lnTo>
                <a:lnTo>
                  <a:pt x="1044079" y="634111"/>
                </a:lnTo>
                <a:lnTo>
                  <a:pt x="985139" y="668489"/>
                </a:lnTo>
                <a:lnTo>
                  <a:pt x="984123" y="672376"/>
                </a:lnTo>
                <a:lnTo>
                  <a:pt x="987679" y="678434"/>
                </a:lnTo>
                <a:lnTo>
                  <a:pt x="991489" y="679462"/>
                </a:lnTo>
                <a:lnTo>
                  <a:pt x="1069238" y="634111"/>
                </a:lnTo>
                <a:lnTo>
                  <a:pt x="1080135" y="627761"/>
                </a:lnTo>
                <a:close/>
              </a:path>
              <a:path w="1080135" h="680085">
                <a:moveTo>
                  <a:pt x="1080135" y="341249"/>
                </a:moveTo>
                <a:lnTo>
                  <a:pt x="1069238" y="334899"/>
                </a:lnTo>
                <a:lnTo>
                  <a:pt x="991489" y="289560"/>
                </a:lnTo>
                <a:lnTo>
                  <a:pt x="987679" y="290576"/>
                </a:lnTo>
                <a:lnTo>
                  <a:pt x="984123" y="296672"/>
                </a:lnTo>
                <a:lnTo>
                  <a:pt x="985139" y="300482"/>
                </a:lnTo>
                <a:lnTo>
                  <a:pt x="1044117" y="334899"/>
                </a:lnTo>
                <a:lnTo>
                  <a:pt x="0" y="334899"/>
                </a:lnTo>
                <a:lnTo>
                  <a:pt x="0" y="347599"/>
                </a:lnTo>
                <a:lnTo>
                  <a:pt x="1044117" y="347599"/>
                </a:lnTo>
                <a:lnTo>
                  <a:pt x="985139" y="381977"/>
                </a:lnTo>
                <a:lnTo>
                  <a:pt x="984123" y="385864"/>
                </a:lnTo>
                <a:lnTo>
                  <a:pt x="987679" y="391922"/>
                </a:lnTo>
                <a:lnTo>
                  <a:pt x="991489" y="392950"/>
                </a:lnTo>
                <a:lnTo>
                  <a:pt x="1069238" y="347599"/>
                </a:lnTo>
                <a:lnTo>
                  <a:pt x="1080135" y="341249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2487295" y="4917185"/>
            <a:ext cx="475615" cy="894080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algn="just" marL="12700" marR="5080">
              <a:lnSpc>
                <a:spcPct val="159000"/>
              </a:lnSpc>
              <a:spcBef>
                <a:spcPts val="65"/>
              </a:spcBef>
            </a:pPr>
            <a:r>
              <a:rPr dirty="0" sz="1200" spc="-20" i="1">
                <a:latin typeface="Times New Roman"/>
                <a:cs typeface="Times New Roman"/>
              </a:rPr>
              <a:t>SOC</a:t>
            </a:r>
            <a:r>
              <a:rPr dirty="0" sz="1000" spc="-20" i="1">
                <a:latin typeface="Times New Roman"/>
                <a:cs typeface="Times New Roman"/>
              </a:rPr>
              <a:t>uc </a:t>
            </a:r>
            <a:r>
              <a:rPr dirty="0" sz="1200" spc="-10" i="1">
                <a:latin typeface="Times New Roman"/>
                <a:cs typeface="Times New Roman"/>
              </a:rPr>
              <a:t>SOC</a:t>
            </a:r>
            <a:r>
              <a:rPr dirty="0" sz="1000" spc="-10" i="1">
                <a:latin typeface="Times New Roman"/>
                <a:cs typeface="Times New Roman"/>
              </a:rPr>
              <a:t>bat </a:t>
            </a:r>
            <a:r>
              <a:rPr dirty="0" sz="1200" spc="-25" i="1">
                <a:latin typeface="Times New Roman"/>
                <a:cs typeface="Times New Roman"/>
              </a:rPr>
              <a:t>LOH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2147316" y="1571370"/>
            <a:ext cx="1042035" cy="829310"/>
          </a:xfrm>
          <a:custGeom>
            <a:avLst/>
            <a:gdLst/>
            <a:ahLst/>
            <a:cxnLst/>
            <a:rect l="l" t="t" r="r" b="b"/>
            <a:pathLst>
              <a:path w="1042035" h="829310">
                <a:moveTo>
                  <a:pt x="1008126" y="51689"/>
                </a:moveTo>
                <a:lnTo>
                  <a:pt x="997229" y="45339"/>
                </a:lnTo>
                <a:lnTo>
                  <a:pt x="919480" y="0"/>
                </a:lnTo>
                <a:lnTo>
                  <a:pt x="915670" y="1016"/>
                </a:lnTo>
                <a:lnTo>
                  <a:pt x="912114" y="7112"/>
                </a:lnTo>
                <a:lnTo>
                  <a:pt x="913130" y="10922"/>
                </a:lnTo>
                <a:lnTo>
                  <a:pt x="972108" y="45339"/>
                </a:lnTo>
                <a:lnTo>
                  <a:pt x="0" y="45339"/>
                </a:lnTo>
                <a:lnTo>
                  <a:pt x="0" y="58039"/>
                </a:lnTo>
                <a:lnTo>
                  <a:pt x="972108" y="58039"/>
                </a:lnTo>
                <a:lnTo>
                  <a:pt x="913130" y="92456"/>
                </a:lnTo>
                <a:lnTo>
                  <a:pt x="912114" y="96266"/>
                </a:lnTo>
                <a:lnTo>
                  <a:pt x="915670" y="102362"/>
                </a:lnTo>
                <a:lnTo>
                  <a:pt x="919480" y="103378"/>
                </a:lnTo>
                <a:lnTo>
                  <a:pt x="997229" y="58039"/>
                </a:lnTo>
                <a:lnTo>
                  <a:pt x="1008126" y="51689"/>
                </a:lnTo>
                <a:close/>
              </a:path>
              <a:path w="1042035" h="829310">
                <a:moveTo>
                  <a:pt x="1032510" y="426593"/>
                </a:moveTo>
                <a:lnTo>
                  <a:pt x="1021613" y="420243"/>
                </a:lnTo>
                <a:lnTo>
                  <a:pt x="943864" y="374904"/>
                </a:lnTo>
                <a:lnTo>
                  <a:pt x="940054" y="375920"/>
                </a:lnTo>
                <a:lnTo>
                  <a:pt x="936498" y="382016"/>
                </a:lnTo>
                <a:lnTo>
                  <a:pt x="937514" y="385826"/>
                </a:lnTo>
                <a:lnTo>
                  <a:pt x="996492" y="420243"/>
                </a:lnTo>
                <a:lnTo>
                  <a:pt x="24384" y="420243"/>
                </a:lnTo>
                <a:lnTo>
                  <a:pt x="24384" y="432943"/>
                </a:lnTo>
                <a:lnTo>
                  <a:pt x="996492" y="432943"/>
                </a:lnTo>
                <a:lnTo>
                  <a:pt x="937514" y="467360"/>
                </a:lnTo>
                <a:lnTo>
                  <a:pt x="936498" y="471170"/>
                </a:lnTo>
                <a:lnTo>
                  <a:pt x="940054" y="477266"/>
                </a:lnTo>
                <a:lnTo>
                  <a:pt x="943864" y="478282"/>
                </a:lnTo>
                <a:lnTo>
                  <a:pt x="1021613" y="432943"/>
                </a:lnTo>
                <a:lnTo>
                  <a:pt x="1032510" y="426593"/>
                </a:lnTo>
                <a:close/>
              </a:path>
              <a:path w="1042035" h="829310">
                <a:moveTo>
                  <a:pt x="1041654" y="777113"/>
                </a:moveTo>
                <a:lnTo>
                  <a:pt x="1030757" y="770763"/>
                </a:lnTo>
                <a:lnTo>
                  <a:pt x="953008" y="725424"/>
                </a:lnTo>
                <a:lnTo>
                  <a:pt x="949198" y="726440"/>
                </a:lnTo>
                <a:lnTo>
                  <a:pt x="945642" y="732536"/>
                </a:lnTo>
                <a:lnTo>
                  <a:pt x="946658" y="736346"/>
                </a:lnTo>
                <a:lnTo>
                  <a:pt x="1005636" y="770763"/>
                </a:lnTo>
                <a:lnTo>
                  <a:pt x="33528" y="770763"/>
                </a:lnTo>
                <a:lnTo>
                  <a:pt x="33528" y="783463"/>
                </a:lnTo>
                <a:lnTo>
                  <a:pt x="1005636" y="783463"/>
                </a:lnTo>
                <a:lnTo>
                  <a:pt x="946658" y="817880"/>
                </a:lnTo>
                <a:lnTo>
                  <a:pt x="945642" y="821690"/>
                </a:lnTo>
                <a:lnTo>
                  <a:pt x="949198" y="827786"/>
                </a:lnTo>
                <a:lnTo>
                  <a:pt x="953008" y="828802"/>
                </a:lnTo>
                <a:lnTo>
                  <a:pt x="1030757" y="783463"/>
                </a:lnTo>
                <a:lnTo>
                  <a:pt x="1041654" y="777113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2333370" y="1243329"/>
            <a:ext cx="487045" cy="1076325"/>
          </a:xfrm>
          <a:prstGeom prst="rect">
            <a:avLst/>
          </a:prstGeom>
        </p:spPr>
        <p:txBody>
          <a:bodyPr wrap="square" lIns="0" tIns="52705" rIns="0" bIns="0" rtlCol="0" vert="horz">
            <a:spAutoFit/>
          </a:bodyPr>
          <a:lstStyle/>
          <a:p>
            <a:pPr marL="12700" marR="136525" indent="128270">
              <a:lnSpc>
                <a:spcPct val="78100"/>
              </a:lnSpc>
              <a:spcBef>
                <a:spcPts val="415"/>
              </a:spcBef>
            </a:pPr>
            <a:r>
              <a:rPr dirty="0" sz="1200" spc="-25" i="1">
                <a:latin typeface="Times New Roman"/>
                <a:cs typeface="Times New Roman"/>
              </a:rPr>
              <a:t>sch </a:t>
            </a:r>
            <a:r>
              <a:rPr dirty="0" sz="1200" spc="-10" i="1">
                <a:latin typeface="Times New Roman"/>
                <a:cs typeface="Times New Roman"/>
              </a:rPr>
              <a:t>P</a:t>
            </a:r>
            <a:r>
              <a:rPr dirty="0" sz="1000" spc="-10" i="1">
                <a:latin typeface="Times New Roman"/>
                <a:cs typeface="Times New Roman"/>
              </a:rPr>
              <a:t>grid</a:t>
            </a:r>
            <a:endParaRPr sz="1000">
              <a:latin typeface="Times New Roman"/>
              <a:cs typeface="Times New Roman"/>
            </a:endParaRPr>
          </a:p>
          <a:p>
            <a:pPr marL="23495" marR="5080" indent="107314">
              <a:lnSpc>
                <a:spcPct val="78000"/>
              </a:lnSpc>
              <a:spcBef>
                <a:spcPts val="720"/>
              </a:spcBef>
            </a:pPr>
            <a:r>
              <a:rPr dirty="0" sz="1200" spc="-25" i="1">
                <a:latin typeface="Times New Roman"/>
                <a:cs typeface="Times New Roman"/>
              </a:rPr>
              <a:t>sch </a:t>
            </a:r>
            <a:r>
              <a:rPr dirty="0" sz="1200" spc="-10" i="1">
                <a:latin typeface="Times New Roman"/>
                <a:cs typeface="Times New Roman"/>
              </a:rPr>
              <a:t>SOC</a:t>
            </a:r>
            <a:r>
              <a:rPr dirty="0" sz="1000" spc="-10" i="1">
                <a:latin typeface="Times New Roman"/>
                <a:cs typeface="Times New Roman"/>
              </a:rPr>
              <a:t>bat</a:t>
            </a:r>
            <a:endParaRPr sz="1000">
              <a:latin typeface="Times New Roman"/>
              <a:cs typeface="Times New Roman"/>
            </a:endParaRPr>
          </a:p>
          <a:p>
            <a:pPr marL="44450" marR="128270" indent="93345">
              <a:lnSpc>
                <a:spcPct val="78000"/>
              </a:lnSpc>
              <a:spcBef>
                <a:spcPts val="495"/>
              </a:spcBef>
            </a:pPr>
            <a:r>
              <a:rPr dirty="0" sz="1200" spc="-25" i="1">
                <a:latin typeface="Times New Roman"/>
                <a:cs typeface="Times New Roman"/>
              </a:rPr>
              <a:t>sch LOH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3189732" y="5003291"/>
            <a:ext cx="45720" cy="1000125"/>
          </a:xfrm>
          <a:custGeom>
            <a:avLst/>
            <a:gdLst/>
            <a:ahLst/>
            <a:cxnLst/>
            <a:rect l="l" t="t" r="r" b="b"/>
            <a:pathLst>
              <a:path w="45719" h="1000125">
                <a:moveTo>
                  <a:pt x="0" y="0"/>
                </a:moveTo>
                <a:lnTo>
                  <a:pt x="17805" y="291"/>
                </a:lnTo>
                <a:lnTo>
                  <a:pt x="32337" y="1095"/>
                </a:lnTo>
                <a:lnTo>
                  <a:pt x="42130" y="2303"/>
                </a:lnTo>
                <a:lnTo>
                  <a:pt x="45719" y="3809"/>
                </a:lnTo>
                <a:lnTo>
                  <a:pt x="45719" y="995933"/>
                </a:lnTo>
                <a:lnTo>
                  <a:pt x="42130" y="997418"/>
                </a:lnTo>
                <a:lnTo>
                  <a:pt x="32337" y="998629"/>
                </a:lnTo>
                <a:lnTo>
                  <a:pt x="17805" y="999445"/>
                </a:lnTo>
                <a:lnTo>
                  <a:pt x="0" y="999743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3989323" y="2735706"/>
            <a:ext cx="422909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5" b="1">
                <a:latin typeface="Calibri"/>
                <a:cs typeface="Calibri"/>
              </a:rPr>
              <a:t>MPC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675126" y="2979242"/>
            <a:ext cx="1049655" cy="1002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12700" marR="5080" indent="48260">
              <a:lnSpc>
                <a:spcPct val="100000"/>
              </a:lnSpc>
              <a:spcBef>
                <a:spcPts val="110"/>
              </a:spcBef>
            </a:pPr>
            <a:r>
              <a:rPr dirty="0" sz="1600" b="1">
                <a:latin typeface="Calibri"/>
                <a:cs typeface="Calibri"/>
              </a:rPr>
              <a:t>Servicio</a:t>
            </a:r>
            <a:r>
              <a:rPr dirty="0" sz="1600" spc="-40" b="1">
                <a:latin typeface="Calibri"/>
                <a:cs typeface="Calibri"/>
              </a:rPr>
              <a:t> </a:t>
            </a:r>
            <a:r>
              <a:rPr dirty="0" sz="1600" spc="-35" b="1">
                <a:latin typeface="Calibri"/>
                <a:cs typeface="Calibri"/>
              </a:rPr>
              <a:t>de </a:t>
            </a:r>
            <a:r>
              <a:rPr dirty="0" sz="1600" spc="-10" b="1">
                <a:latin typeface="Calibri"/>
                <a:cs typeface="Calibri"/>
              </a:rPr>
              <a:t>Regulación </a:t>
            </a:r>
            <a:r>
              <a:rPr dirty="0" sz="1600" b="1">
                <a:latin typeface="Calibri"/>
                <a:cs typeface="Calibri"/>
              </a:rPr>
              <a:t>(Corto</a:t>
            </a:r>
            <a:r>
              <a:rPr dirty="0" sz="1600" spc="-4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Plazo 3h/10min</a:t>
            </a:r>
            <a:r>
              <a:rPr dirty="0" sz="1400" spc="-10" b="1"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71608" y="3416617"/>
            <a:ext cx="5371465" cy="2950210"/>
            <a:chOff x="71608" y="3416617"/>
            <a:chExt cx="5371465" cy="2950210"/>
          </a:xfrm>
        </p:grpSpPr>
        <p:sp>
          <p:nvSpPr>
            <p:cNvPr id="22" name="object 22" descr=""/>
            <p:cNvSpPr/>
            <p:nvPr/>
          </p:nvSpPr>
          <p:spPr>
            <a:xfrm>
              <a:off x="3262883" y="5522722"/>
              <a:ext cx="285750" cy="103505"/>
            </a:xfrm>
            <a:custGeom>
              <a:avLst/>
              <a:gdLst/>
              <a:ahLst/>
              <a:cxnLst/>
              <a:rect l="l" t="t" r="r" b="b"/>
              <a:pathLst>
                <a:path w="285750" h="103504">
                  <a:moveTo>
                    <a:pt x="249697" y="58289"/>
                  </a:moveTo>
                  <a:lnTo>
                    <a:pt x="190500" y="92341"/>
                  </a:lnTo>
                  <a:lnTo>
                    <a:pt x="189483" y="96215"/>
                  </a:lnTo>
                  <a:lnTo>
                    <a:pt x="193039" y="102298"/>
                  </a:lnTo>
                  <a:lnTo>
                    <a:pt x="196850" y="103339"/>
                  </a:lnTo>
                  <a:lnTo>
                    <a:pt x="274739" y="58419"/>
                  </a:lnTo>
                  <a:lnTo>
                    <a:pt x="249697" y="58289"/>
                  </a:lnTo>
                  <a:close/>
                </a:path>
                <a:path w="285750" h="103504">
                  <a:moveTo>
                    <a:pt x="270001" y="46608"/>
                  </a:moveTo>
                  <a:lnTo>
                    <a:pt x="249697" y="58289"/>
                  </a:lnTo>
                  <a:lnTo>
                    <a:pt x="273176" y="58419"/>
                  </a:lnTo>
                  <a:lnTo>
                    <a:pt x="273176" y="57530"/>
                  </a:lnTo>
                  <a:lnTo>
                    <a:pt x="270001" y="57530"/>
                  </a:lnTo>
                  <a:lnTo>
                    <a:pt x="260750" y="52069"/>
                  </a:lnTo>
                  <a:lnTo>
                    <a:pt x="270001" y="52069"/>
                  </a:lnTo>
                  <a:lnTo>
                    <a:pt x="270001" y="46608"/>
                  </a:lnTo>
                  <a:close/>
                </a:path>
                <a:path w="285750" h="103504">
                  <a:moveTo>
                    <a:pt x="197485" y="0"/>
                  </a:moveTo>
                  <a:lnTo>
                    <a:pt x="193548" y="888"/>
                  </a:lnTo>
                  <a:lnTo>
                    <a:pt x="189991" y="6984"/>
                  </a:lnTo>
                  <a:lnTo>
                    <a:pt x="191007" y="10921"/>
                  </a:lnTo>
                  <a:lnTo>
                    <a:pt x="249772" y="45589"/>
                  </a:lnTo>
                  <a:lnTo>
                    <a:pt x="273176" y="45719"/>
                  </a:lnTo>
                  <a:lnTo>
                    <a:pt x="273176" y="58419"/>
                  </a:lnTo>
                  <a:lnTo>
                    <a:pt x="274739" y="58419"/>
                  </a:lnTo>
                  <a:lnTo>
                    <a:pt x="285750" y="52069"/>
                  </a:lnTo>
                  <a:lnTo>
                    <a:pt x="200405" y="1777"/>
                  </a:lnTo>
                  <a:lnTo>
                    <a:pt x="197485" y="0"/>
                  </a:lnTo>
                  <a:close/>
                </a:path>
                <a:path w="285750" h="103504">
                  <a:moveTo>
                    <a:pt x="0" y="44195"/>
                  </a:moveTo>
                  <a:lnTo>
                    <a:pt x="0" y="56895"/>
                  </a:lnTo>
                  <a:lnTo>
                    <a:pt x="249697" y="58289"/>
                  </a:lnTo>
                  <a:lnTo>
                    <a:pt x="260508" y="52069"/>
                  </a:lnTo>
                  <a:lnTo>
                    <a:pt x="260750" y="52069"/>
                  </a:lnTo>
                  <a:lnTo>
                    <a:pt x="249772" y="45589"/>
                  </a:lnTo>
                  <a:lnTo>
                    <a:pt x="0" y="44195"/>
                  </a:lnTo>
                  <a:close/>
                </a:path>
                <a:path w="285750" h="103504">
                  <a:moveTo>
                    <a:pt x="270001" y="52069"/>
                  </a:moveTo>
                  <a:lnTo>
                    <a:pt x="260750" y="52069"/>
                  </a:lnTo>
                  <a:lnTo>
                    <a:pt x="270001" y="57530"/>
                  </a:lnTo>
                  <a:lnTo>
                    <a:pt x="270001" y="52069"/>
                  </a:lnTo>
                  <a:close/>
                </a:path>
                <a:path w="285750" h="103504">
                  <a:moveTo>
                    <a:pt x="273176" y="46608"/>
                  </a:moveTo>
                  <a:lnTo>
                    <a:pt x="270001" y="46608"/>
                  </a:lnTo>
                  <a:lnTo>
                    <a:pt x="270001" y="57530"/>
                  </a:lnTo>
                  <a:lnTo>
                    <a:pt x="273176" y="57530"/>
                  </a:lnTo>
                  <a:lnTo>
                    <a:pt x="273176" y="46608"/>
                  </a:lnTo>
                  <a:close/>
                </a:path>
                <a:path w="285750" h="103504">
                  <a:moveTo>
                    <a:pt x="249772" y="45589"/>
                  </a:moveTo>
                  <a:lnTo>
                    <a:pt x="260750" y="52069"/>
                  </a:lnTo>
                  <a:lnTo>
                    <a:pt x="260508" y="52069"/>
                  </a:lnTo>
                  <a:lnTo>
                    <a:pt x="270001" y="46608"/>
                  </a:lnTo>
                  <a:lnTo>
                    <a:pt x="273176" y="46608"/>
                  </a:lnTo>
                  <a:lnTo>
                    <a:pt x="273176" y="45719"/>
                  </a:lnTo>
                  <a:lnTo>
                    <a:pt x="249772" y="45589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33756" y="3790187"/>
              <a:ext cx="5104130" cy="2572385"/>
            </a:xfrm>
            <a:custGeom>
              <a:avLst/>
              <a:gdLst/>
              <a:ahLst/>
              <a:cxnLst/>
              <a:rect l="l" t="t" r="r" b="b"/>
              <a:pathLst>
                <a:path w="5104130" h="2572385">
                  <a:moveTo>
                    <a:pt x="4931664" y="21336"/>
                  </a:moveTo>
                  <a:lnTo>
                    <a:pt x="5077333" y="32257"/>
                  </a:lnTo>
                </a:path>
                <a:path w="5104130" h="2572385">
                  <a:moveTo>
                    <a:pt x="5104003" y="0"/>
                  </a:moveTo>
                  <a:lnTo>
                    <a:pt x="5102352" y="2571762"/>
                  </a:lnTo>
                </a:path>
                <a:path w="5104130" h="2572385">
                  <a:moveTo>
                    <a:pt x="5103241" y="2570746"/>
                  </a:moveTo>
                  <a:lnTo>
                    <a:pt x="0" y="2569464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27406" y="5521578"/>
              <a:ext cx="292735" cy="837565"/>
            </a:xfrm>
            <a:custGeom>
              <a:avLst/>
              <a:gdLst/>
              <a:ahLst/>
              <a:cxnLst/>
              <a:rect l="l" t="t" r="r" b="b"/>
              <a:pathLst>
                <a:path w="292734" h="837564">
                  <a:moveTo>
                    <a:pt x="256085" y="45339"/>
                  </a:moveTo>
                  <a:lnTo>
                    <a:pt x="2844" y="45339"/>
                  </a:lnTo>
                  <a:lnTo>
                    <a:pt x="0" y="48133"/>
                  </a:lnTo>
                  <a:lnTo>
                    <a:pt x="0" y="837514"/>
                  </a:lnTo>
                  <a:lnTo>
                    <a:pt x="12700" y="837514"/>
                  </a:lnTo>
                  <a:lnTo>
                    <a:pt x="12700" y="58039"/>
                  </a:lnTo>
                  <a:lnTo>
                    <a:pt x="6350" y="58039"/>
                  </a:lnTo>
                  <a:lnTo>
                    <a:pt x="12700" y="51689"/>
                  </a:lnTo>
                  <a:lnTo>
                    <a:pt x="266967" y="51689"/>
                  </a:lnTo>
                  <a:lnTo>
                    <a:pt x="256085" y="45339"/>
                  </a:lnTo>
                  <a:close/>
                </a:path>
                <a:path w="292734" h="837564">
                  <a:moveTo>
                    <a:pt x="266967" y="51689"/>
                  </a:moveTo>
                  <a:lnTo>
                    <a:pt x="197103" y="92417"/>
                  </a:lnTo>
                  <a:lnTo>
                    <a:pt x="196075" y="96304"/>
                  </a:lnTo>
                  <a:lnTo>
                    <a:pt x="199605" y="102362"/>
                  </a:lnTo>
                  <a:lnTo>
                    <a:pt x="203504" y="103390"/>
                  </a:lnTo>
                  <a:lnTo>
                    <a:pt x="281241" y="58039"/>
                  </a:lnTo>
                  <a:lnTo>
                    <a:pt x="279527" y="58039"/>
                  </a:lnTo>
                  <a:lnTo>
                    <a:pt x="279527" y="57150"/>
                  </a:lnTo>
                  <a:lnTo>
                    <a:pt x="276326" y="57150"/>
                  </a:lnTo>
                  <a:lnTo>
                    <a:pt x="266967" y="51689"/>
                  </a:lnTo>
                  <a:close/>
                </a:path>
                <a:path w="292734" h="837564">
                  <a:moveTo>
                    <a:pt x="12700" y="51689"/>
                  </a:moveTo>
                  <a:lnTo>
                    <a:pt x="6350" y="58039"/>
                  </a:lnTo>
                  <a:lnTo>
                    <a:pt x="12700" y="58039"/>
                  </a:lnTo>
                  <a:lnTo>
                    <a:pt x="12700" y="51689"/>
                  </a:lnTo>
                  <a:close/>
                </a:path>
                <a:path w="292734" h="837564">
                  <a:moveTo>
                    <a:pt x="266960" y="51689"/>
                  </a:moveTo>
                  <a:lnTo>
                    <a:pt x="12700" y="51689"/>
                  </a:lnTo>
                  <a:lnTo>
                    <a:pt x="12700" y="58039"/>
                  </a:lnTo>
                  <a:lnTo>
                    <a:pt x="256068" y="58039"/>
                  </a:lnTo>
                  <a:lnTo>
                    <a:pt x="266960" y="51689"/>
                  </a:lnTo>
                  <a:close/>
                </a:path>
                <a:path w="292734" h="837564">
                  <a:moveTo>
                    <a:pt x="281235" y="45339"/>
                  </a:moveTo>
                  <a:lnTo>
                    <a:pt x="279527" y="45339"/>
                  </a:lnTo>
                  <a:lnTo>
                    <a:pt x="279527" y="58039"/>
                  </a:lnTo>
                  <a:lnTo>
                    <a:pt x="281241" y="58039"/>
                  </a:lnTo>
                  <a:lnTo>
                    <a:pt x="292125" y="51689"/>
                  </a:lnTo>
                  <a:lnTo>
                    <a:pt x="281235" y="45339"/>
                  </a:lnTo>
                  <a:close/>
                </a:path>
                <a:path w="292734" h="837564">
                  <a:moveTo>
                    <a:pt x="276326" y="46228"/>
                  </a:moveTo>
                  <a:lnTo>
                    <a:pt x="266967" y="51689"/>
                  </a:lnTo>
                  <a:lnTo>
                    <a:pt x="276326" y="57150"/>
                  </a:lnTo>
                  <a:lnTo>
                    <a:pt x="276326" y="46228"/>
                  </a:lnTo>
                  <a:close/>
                </a:path>
                <a:path w="292734" h="837564">
                  <a:moveTo>
                    <a:pt x="279527" y="46228"/>
                  </a:moveTo>
                  <a:lnTo>
                    <a:pt x="276326" y="46228"/>
                  </a:lnTo>
                  <a:lnTo>
                    <a:pt x="276326" y="57150"/>
                  </a:lnTo>
                  <a:lnTo>
                    <a:pt x="279527" y="57150"/>
                  </a:lnTo>
                  <a:lnTo>
                    <a:pt x="279527" y="46228"/>
                  </a:lnTo>
                  <a:close/>
                </a:path>
                <a:path w="292734" h="837564">
                  <a:moveTo>
                    <a:pt x="203504" y="0"/>
                  </a:moveTo>
                  <a:lnTo>
                    <a:pt x="199605" y="1016"/>
                  </a:lnTo>
                  <a:lnTo>
                    <a:pt x="196075" y="7112"/>
                  </a:lnTo>
                  <a:lnTo>
                    <a:pt x="197103" y="10922"/>
                  </a:lnTo>
                  <a:lnTo>
                    <a:pt x="266967" y="51689"/>
                  </a:lnTo>
                  <a:lnTo>
                    <a:pt x="276326" y="46228"/>
                  </a:lnTo>
                  <a:lnTo>
                    <a:pt x="279527" y="46228"/>
                  </a:lnTo>
                  <a:lnTo>
                    <a:pt x="279527" y="45339"/>
                  </a:lnTo>
                  <a:lnTo>
                    <a:pt x="281235" y="45339"/>
                  </a:lnTo>
                  <a:lnTo>
                    <a:pt x="203504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615695" y="3428999"/>
              <a:ext cx="1503045" cy="1499870"/>
            </a:xfrm>
            <a:custGeom>
              <a:avLst/>
              <a:gdLst/>
              <a:ahLst/>
              <a:cxnLst/>
              <a:rect l="l" t="t" r="r" b="b"/>
              <a:pathLst>
                <a:path w="1503045" h="1499870">
                  <a:moveTo>
                    <a:pt x="1252728" y="0"/>
                  </a:moveTo>
                  <a:lnTo>
                    <a:pt x="249936" y="0"/>
                  </a:lnTo>
                  <a:lnTo>
                    <a:pt x="205009" y="4026"/>
                  </a:lnTo>
                  <a:lnTo>
                    <a:pt x="162725" y="15635"/>
                  </a:lnTo>
                  <a:lnTo>
                    <a:pt x="123788" y="34120"/>
                  </a:lnTo>
                  <a:lnTo>
                    <a:pt x="88905" y="58777"/>
                  </a:lnTo>
                  <a:lnTo>
                    <a:pt x="58781" y="88900"/>
                  </a:lnTo>
                  <a:lnTo>
                    <a:pt x="34123" y="123782"/>
                  </a:lnTo>
                  <a:lnTo>
                    <a:pt x="15636" y="162719"/>
                  </a:lnTo>
                  <a:lnTo>
                    <a:pt x="4026" y="205006"/>
                  </a:lnTo>
                  <a:lnTo>
                    <a:pt x="0" y="249936"/>
                  </a:lnTo>
                  <a:lnTo>
                    <a:pt x="0" y="1249680"/>
                  </a:lnTo>
                  <a:lnTo>
                    <a:pt x="4026" y="1294609"/>
                  </a:lnTo>
                  <a:lnTo>
                    <a:pt x="15636" y="1336896"/>
                  </a:lnTo>
                  <a:lnTo>
                    <a:pt x="34123" y="1375833"/>
                  </a:lnTo>
                  <a:lnTo>
                    <a:pt x="58781" y="1410716"/>
                  </a:lnTo>
                  <a:lnTo>
                    <a:pt x="88905" y="1440838"/>
                  </a:lnTo>
                  <a:lnTo>
                    <a:pt x="123788" y="1465495"/>
                  </a:lnTo>
                  <a:lnTo>
                    <a:pt x="162725" y="1483980"/>
                  </a:lnTo>
                  <a:lnTo>
                    <a:pt x="205009" y="1495589"/>
                  </a:lnTo>
                  <a:lnTo>
                    <a:pt x="249936" y="1499616"/>
                  </a:lnTo>
                  <a:lnTo>
                    <a:pt x="1252728" y="1499616"/>
                  </a:lnTo>
                  <a:lnTo>
                    <a:pt x="1297657" y="1495589"/>
                  </a:lnTo>
                  <a:lnTo>
                    <a:pt x="1339944" y="1483980"/>
                  </a:lnTo>
                  <a:lnTo>
                    <a:pt x="1378881" y="1465495"/>
                  </a:lnTo>
                  <a:lnTo>
                    <a:pt x="1413764" y="1440838"/>
                  </a:lnTo>
                  <a:lnTo>
                    <a:pt x="1443886" y="1410716"/>
                  </a:lnTo>
                  <a:lnTo>
                    <a:pt x="1468543" y="1375833"/>
                  </a:lnTo>
                  <a:lnTo>
                    <a:pt x="1487028" y="1336896"/>
                  </a:lnTo>
                  <a:lnTo>
                    <a:pt x="1498637" y="1294609"/>
                  </a:lnTo>
                  <a:lnTo>
                    <a:pt x="1502664" y="1249680"/>
                  </a:lnTo>
                  <a:lnTo>
                    <a:pt x="1502664" y="249936"/>
                  </a:lnTo>
                  <a:lnTo>
                    <a:pt x="1498637" y="205006"/>
                  </a:lnTo>
                  <a:lnTo>
                    <a:pt x="1487028" y="162719"/>
                  </a:lnTo>
                  <a:lnTo>
                    <a:pt x="1468543" y="123782"/>
                  </a:lnTo>
                  <a:lnTo>
                    <a:pt x="1443886" y="88900"/>
                  </a:lnTo>
                  <a:lnTo>
                    <a:pt x="1413764" y="58777"/>
                  </a:lnTo>
                  <a:lnTo>
                    <a:pt x="1378881" y="34120"/>
                  </a:lnTo>
                  <a:lnTo>
                    <a:pt x="1339944" y="15635"/>
                  </a:lnTo>
                  <a:lnTo>
                    <a:pt x="1297657" y="4026"/>
                  </a:lnTo>
                  <a:lnTo>
                    <a:pt x="1252728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15695" y="3428999"/>
              <a:ext cx="1503045" cy="1499870"/>
            </a:xfrm>
            <a:custGeom>
              <a:avLst/>
              <a:gdLst/>
              <a:ahLst/>
              <a:cxnLst/>
              <a:rect l="l" t="t" r="r" b="b"/>
              <a:pathLst>
                <a:path w="1503045" h="1499870">
                  <a:moveTo>
                    <a:pt x="0" y="249936"/>
                  </a:moveTo>
                  <a:lnTo>
                    <a:pt x="4026" y="205006"/>
                  </a:lnTo>
                  <a:lnTo>
                    <a:pt x="15636" y="162719"/>
                  </a:lnTo>
                  <a:lnTo>
                    <a:pt x="34123" y="123782"/>
                  </a:lnTo>
                  <a:lnTo>
                    <a:pt x="58781" y="88900"/>
                  </a:lnTo>
                  <a:lnTo>
                    <a:pt x="88905" y="58777"/>
                  </a:lnTo>
                  <a:lnTo>
                    <a:pt x="123788" y="34120"/>
                  </a:lnTo>
                  <a:lnTo>
                    <a:pt x="162725" y="15635"/>
                  </a:lnTo>
                  <a:lnTo>
                    <a:pt x="205009" y="4026"/>
                  </a:lnTo>
                  <a:lnTo>
                    <a:pt x="249936" y="0"/>
                  </a:lnTo>
                  <a:lnTo>
                    <a:pt x="1252728" y="0"/>
                  </a:lnTo>
                  <a:lnTo>
                    <a:pt x="1297657" y="4026"/>
                  </a:lnTo>
                  <a:lnTo>
                    <a:pt x="1339944" y="15635"/>
                  </a:lnTo>
                  <a:lnTo>
                    <a:pt x="1378881" y="34120"/>
                  </a:lnTo>
                  <a:lnTo>
                    <a:pt x="1413764" y="58777"/>
                  </a:lnTo>
                  <a:lnTo>
                    <a:pt x="1443886" y="88900"/>
                  </a:lnTo>
                  <a:lnTo>
                    <a:pt x="1468543" y="123782"/>
                  </a:lnTo>
                  <a:lnTo>
                    <a:pt x="1487028" y="162719"/>
                  </a:lnTo>
                  <a:lnTo>
                    <a:pt x="1498637" y="205006"/>
                  </a:lnTo>
                  <a:lnTo>
                    <a:pt x="1502664" y="249936"/>
                  </a:lnTo>
                  <a:lnTo>
                    <a:pt x="1502664" y="1249680"/>
                  </a:lnTo>
                  <a:lnTo>
                    <a:pt x="1498637" y="1294609"/>
                  </a:lnTo>
                  <a:lnTo>
                    <a:pt x="1487028" y="1336896"/>
                  </a:lnTo>
                  <a:lnTo>
                    <a:pt x="1468543" y="1375833"/>
                  </a:lnTo>
                  <a:lnTo>
                    <a:pt x="1443886" y="1410716"/>
                  </a:lnTo>
                  <a:lnTo>
                    <a:pt x="1413764" y="1440838"/>
                  </a:lnTo>
                  <a:lnTo>
                    <a:pt x="1378881" y="1465495"/>
                  </a:lnTo>
                  <a:lnTo>
                    <a:pt x="1339944" y="1483980"/>
                  </a:lnTo>
                  <a:lnTo>
                    <a:pt x="1297657" y="1495589"/>
                  </a:lnTo>
                  <a:lnTo>
                    <a:pt x="1252728" y="1499616"/>
                  </a:lnTo>
                  <a:lnTo>
                    <a:pt x="249936" y="1499616"/>
                  </a:lnTo>
                  <a:lnTo>
                    <a:pt x="205009" y="1495589"/>
                  </a:lnTo>
                  <a:lnTo>
                    <a:pt x="162725" y="1483980"/>
                  </a:lnTo>
                  <a:lnTo>
                    <a:pt x="123788" y="1465495"/>
                  </a:lnTo>
                  <a:lnTo>
                    <a:pt x="88905" y="1440838"/>
                  </a:lnTo>
                  <a:lnTo>
                    <a:pt x="58781" y="1410716"/>
                  </a:lnTo>
                  <a:lnTo>
                    <a:pt x="34123" y="1375833"/>
                  </a:lnTo>
                  <a:lnTo>
                    <a:pt x="15636" y="1336896"/>
                  </a:lnTo>
                  <a:lnTo>
                    <a:pt x="4026" y="1294609"/>
                  </a:lnTo>
                  <a:lnTo>
                    <a:pt x="0" y="1249680"/>
                  </a:lnTo>
                  <a:lnTo>
                    <a:pt x="0" y="249936"/>
                  </a:lnTo>
                  <a:close/>
                </a:path>
              </a:pathLst>
            </a:custGeom>
            <a:ln w="24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71602" y="4166488"/>
              <a:ext cx="540385" cy="673735"/>
            </a:xfrm>
            <a:custGeom>
              <a:avLst/>
              <a:gdLst/>
              <a:ahLst/>
              <a:cxnLst/>
              <a:rect l="l" t="t" r="r" b="b"/>
              <a:pathLst>
                <a:path w="540385" h="673735">
                  <a:moveTo>
                    <a:pt x="540054" y="621919"/>
                  </a:moveTo>
                  <a:lnTo>
                    <a:pt x="529234" y="615569"/>
                  </a:lnTo>
                  <a:lnTo>
                    <a:pt x="451573" y="569976"/>
                  </a:lnTo>
                  <a:lnTo>
                    <a:pt x="447687" y="570992"/>
                  </a:lnTo>
                  <a:lnTo>
                    <a:pt x="444131" y="577088"/>
                  </a:lnTo>
                  <a:lnTo>
                    <a:pt x="445147" y="581025"/>
                  </a:lnTo>
                  <a:lnTo>
                    <a:pt x="503948" y="615505"/>
                  </a:lnTo>
                  <a:lnTo>
                    <a:pt x="38" y="614045"/>
                  </a:lnTo>
                  <a:lnTo>
                    <a:pt x="0" y="626745"/>
                  </a:lnTo>
                  <a:lnTo>
                    <a:pt x="503974" y="628205"/>
                  </a:lnTo>
                  <a:lnTo>
                    <a:pt x="514832" y="621919"/>
                  </a:lnTo>
                  <a:lnTo>
                    <a:pt x="504075" y="615569"/>
                  </a:lnTo>
                  <a:lnTo>
                    <a:pt x="514908" y="621919"/>
                  </a:lnTo>
                  <a:lnTo>
                    <a:pt x="504050" y="628205"/>
                  </a:lnTo>
                  <a:lnTo>
                    <a:pt x="527431" y="628269"/>
                  </a:lnTo>
                  <a:lnTo>
                    <a:pt x="503936" y="628269"/>
                  </a:lnTo>
                  <a:lnTo>
                    <a:pt x="444906" y="662432"/>
                  </a:lnTo>
                  <a:lnTo>
                    <a:pt x="443865" y="666369"/>
                  </a:lnTo>
                  <a:lnTo>
                    <a:pt x="445630" y="669417"/>
                  </a:lnTo>
                  <a:lnTo>
                    <a:pt x="447382" y="672338"/>
                  </a:lnTo>
                  <a:lnTo>
                    <a:pt x="451269" y="673481"/>
                  </a:lnTo>
                  <a:lnTo>
                    <a:pt x="529107" y="628269"/>
                  </a:lnTo>
                  <a:lnTo>
                    <a:pt x="540054" y="621919"/>
                  </a:lnTo>
                  <a:close/>
                </a:path>
                <a:path w="540385" h="673735">
                  <a:moveTo>
                    <a:pt x="540054" y="338455"/>
                  </a:moveTo>
                  <a:lnTo>
                    <a:pt x="529234" y="332105"/>
                  </a:lnTo>
                  <a:lnTo>
                    <a:pt x="451573" y="286512"/>
                  </a:lnTo>
                  <a:lnTo>
                    <a:pt x="447687" y="287528"/>
                  </a:lnTo>
                  <a:lnTo>
                    <a:pt x="444131" y="293624"/>
                  </a:lnTo>
                  <a:lnTo>
                    <a:pt x="445147" y="297561"/>
                  </a:lnTo>
                  <a:lnTo>
                    <a:pt x="503948" y="332041"/>
                  </a:lnTo>
                  <a:lnTo>
                    <a:pt x="38" y="330581"/>
                  </a:lnTo>
                  <a:lnTo>
                    <a:pt x="0" y="343281"/>
                  </a:lnTo>
                  <a:lnTo>
                    <a:pt x="503974" y="344741"/>
                  </a:lnTo>
                  <a:lnTo>
                    <a:pt x="514832" y="338455"/>
                  </a:lnTo>
                  <a:lnTo>
                    <a:pt x="504075" y="332105"/>
                  </a:lnTo>
                  <a:lnTo>
                    <a:pt x="514908" y="338455"/>
                  </a:lnTo>
                  <a:lnTo>
                    <a:pt x="504050" y="344741"/>
                  </a:lnTo>
                  <a:lnTo>
                    <a:pt x="527431" y="344805"/>
                  </a:lnTo>
                  <a:lnTo>
                    <a:pt x="503936" y="344805"/>
                  </a:lnTo>
                  <a:lnTo>
                    <a:pt x="444906" y="378968"/>
                  </a:lnTo>
                  <a:lnTo>
                    <a:pt x="443865" y="382905"/>
                  </a:lnTo>
                  <a:lnTo>
                    <a:pt x="445630" y="385953"/>
                  </a:lnTo>
                  <a:lnTo>
                    <a:pt x="447382" y="388874"/>
                  </a:lnTo>
                  <a:lnTo>
                    <a:pt x="451269" y="390017"/>
                  </a:lnTo>
                  <a:lnTo>
                    <a:pt x="529107" y="344805"/>
                  </a:lnTo>
                  <a:lnTo>
                    <a:pt x="540054" y="338455"/>
                  </a:lnTo>
                  <a:close/>
                </a:path>
                <a:path w="540385" h="673735">
                  <a:moveTo>
                    <a:pt x="540054" y="51943"/>
                  </a:moveTo>
                  <a:lnTo>
                    <a:pt x="529234" y="45593"/>
                  </a:lnTo>
                  <a:lnTo>
                    <a:pt x="451573" y="0"/>
                  </a:lnTo>
                  <a:lnTo>
                    <a:pt x="447687" y="1016"/>
                  </a:lnTo>
                  <a:lnTo>
                    <a:pt x="444131" y="7112"/>
                  </a:lnTo>
                  <a:lnTo>
                    <a:pt x="445147" y="11049"/>
                  </a:lnTo>
                  <a:lnTo>
                    <a:pt x="503948" y="45529"/>
                  </a:lnTo>
                  <a:lnTo>
                    <a:pt x="38" y="44069"/>
                  </a:lnTo>
                  <a:lnTo>
                    <a:pt x="0" y="56769"/>
                  </a:lnTo>
                  <a:lnTo>
                    <a:pt x="503974" y="58229"/>
                  </a:lnTo>
                  <a:lnTo>
                    <a:pt x="514832" y="51943"/>
                  </a:lnTo>
                  <a:lnTo>
                    <a:pt x="504075" y="45593"/>
                  </a:lnTo>
                  <a:lnTo>
                    <a:pt x="514908" y="51943"/>
                  </a:lnTo>
                  <a:lnTo>
                    <a:pt x="504050" y="58229"/>
                  </a:lnTo>
                  <a:lnTo>
                    <a:pt x="527431" y="58293"/>
                  </a:lnTo>
                  <a:lnTo>
                    <a:pt x="503936" y="58293"/>
                  </a:lnTo>
                  <a:lnTo>
                    <a:pt x="444906" y="92456"/>
                  </a:lnTo>
                  <a:lnTo>
                    <a:pt x="443865" y="96393"/>
                  </a:lnTo>
                  <a:lnTo>
                    <a:pt x="445630" y="99441"/>
                  </a:lnTo>
                  <a:lnTo>
                    <a:pt x="447382" y="102362"/>
                  </a:lnTo>
                  <a:lnTo>
                    <a:pt x="451269" y="103505"/>
                  </a:lnTo>
                  <a:lnTo>
                    <a:pt x="529107" y="58293"/>
                  </a:lnTo>
                  <a:lnTo>
                    <a:pt x="540054" y="51943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/>
          <p:nvPr/>
        </p:nvSpPr>
        <p:spPr>
          <a:xfrm>
            <a:off x="618540" y="3091053"/>
            <a:ext cx="1671955" cy="1431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Calibri"/>
                <a:cs typeface="Calibri"/>
              </a:rPr>
              <a:t>MODELO</a:t>
            </a:r>
            <a:r>
              <a:rPr dirty="0" sz="1800" spc="-10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PLANTA</a:t>
            </a:r>
            <a:endParaRPr sz="1800">
              <a:latin typeface="Calibri"/>
              <a:cs typeface="Calibri"/>
            </a:endParaRPr>
          </a:p>
          <a:p>
            <a:pPr algn="ctr" marL="271780" marR="367030" indent="-3175">
              <a:lnSpc>
                <a:spcPct val="100000"/>
              </a:lnSpc>
              <a:spcBef>
                <a:spcPts val="1225"/>
              </a:spcBef>
            </a:pPr>
            <a:r>
              <a:rPr dirty="0" sz="1600" spc="-25" b="1">
                <a:latin typeface="Calibri"/>
                <a:cs typeface="Calibri"/>
              </a:rPr>
              <a:t>Red </a:t>
            </a:r>
            <a:r>
              <a:rPr dirty="0" sz="1600" spc="-10" b="1">
                <a:latin typeface="Calibri"/>
                <a:cs typeface="Calibri"/>
              </a:rPr>
              <a:t>Neuronal </a:t>
            </a:r>
            <a:r>
              <a:rPr dirty="0" sz="1600" b="1">
                <a:latin typeface="Calibri"/>
                <a:cs typeface="Calibri"/>
              </a:rPr>
              <a:t>(Corto</a:t>
            </a:r>
            <a:r>
              <a:rPr dirty="0" sz="1600" spc="-5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Plazo </a:t>
            </a:r>
            <a:r>
              <a:rPr dirty="0" sz="1600" b="1">
                <a:latin typeface="Calibri"/>
                <a:cs typeface="Calibri"/>
              </a:rPr>
              <a:t>3h/10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spc="-20" b="1">
                <a:latin typeface="Calibri"/>
                <a:cs typeface="Calibri"/>
              </a:rPr>
              <a:t>min)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389953" y="1941322"/>
            <a:ext cx="4867275" cy="4286250"/>
            <a:chOff x="389953" y="1941322"/>
            <a:chExt cx="4867275" cy="4286250"/>
          </a:xfrm>
        </p:grpSpPr>
        <p:sp>
          <p:nvSpPr>
            <p:cNvPr id="30" name="object 30" descr=""/>
            <p:cNvSpPr/>
            <p:nvPr/>
          </p:nvSpPr>
          <p:spPr>
            <a:xfrm>
              <a:off x="402335" y="3072383"/>
              <a:ext cx="1929764" cy="3142615"/>
            </a:xfrm>
            <a:custGeom>
              <a:avLst/>
              <a:gdLst/>
              <a:ahLst/>
              <a:cxnLst/>
              <a:rect l="l" t="t" r="r" b="b"/>
              <a:pathLst>
                <a:path w="1929764" h="3142615">
                  <a:moveTo>
                    <a:pt x="0" y="3142488"/>
                  </a:moveTo>
                  <a:lnTo>
                    <a:pt x="1929383" y="3142488"/>
                  </a:lnTo>
                  <a:lnTo>
                    <a:pt x="1929383" y="0"/>
                  </a:lnTo>
                  <a:lnTo>
                    <a:pt x="0" y="0"/>
                  </a:lnTo>
                  <a:lnTo>
                    <a:pt x="0" y="3142488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3262884" y="1941321"/>
              <a:ext cx="1993900" cy="2753995"/>
            </a:xfrm>
            <a:custGeom>
              <a:avLst/>
              <a:gdLst/>
              <a:ahLst/>
              <a:cxnLst/>
              <a:rect l="l" t="t" r="r" b="b"/>
              <a:pathLst>
                <a:path w="1993900" h="2753995">
                  <a:moveTo>
                    <a:pt x="285750" y="52197"/>
                  </a:moveTo>
                  <a:lnTo>
                    <a:pt x="200406" y="1778"/>
                  </a:lnTo>
                  <a:lnTo>
                    <a:pt x="197485" y="0"/>
                  </a:lnTo>
                  <a:lnTo>
                    <a:pt x="193548" y="889"/>
                  </a:lnTo>
                  <a:lnTo>
                    <a:pt x="189992" y="6985"/>
                  </a:lnTo>
                  <a:lnTo>
                    <a:pt x="191008" y="10922"/>
                  </a:lnTo>
                  <a:lnTo>
                    <a:pt x="249770" y="45593"/>
                  </a:lnTo>
                  <a:lnTo>
                    <a:pt x="0" y="44196"/>
                  </a:lnTo>
                  <a:lnTo>
                    <a:pt x="0" y="56896"/>
                  </a:lnTo>
                  <a:lnTo>
                    <a:pt x="249669" y="58293"/>
                  </a:lnTo>
                  <a:lnTo>
                    <a:pt x="190500" y="92329"/>
                  </a:lnTo>
                  <a:lnTo>
                    <a:pt x="189484" y="96266"/>
                  </a:lnTo>
                  <a:lnTo>
                    <a:pt x="191262" y="99314"/>
                  </a:lnTo>
                  <a:lnTo>
                    <a:pt x="193040" y="102235"/>
                  </a:lnTo>
                  <a:lnTo>
                    <a:pt x="196850" y="103378"/>
                  </a:lnTo>
                  <a:lnTo>
                    <a:pt x="274929" y="58420"/>
                  </a:lnTo>
                  <a:lnTo>
                    <a:pt x="285750" y="52197"/>
                  </a:lnTo>
                  <a:close/>
                </a:path>
                <a:path w="1993900" h="2753995">
                  <a:moveTo>
                    <a:pt x="1993887" y="2702318"/>
                  </a:moveTo>
                  <a:lnTo>
                    <a:pt x="1983003" y="2695956"/>
                  </a:lnTo>
                  <a:lnTo>
                    <a:pt x="1905254" y="2650617"/>
                  </a:lnTo>
                  <a:lnTo>
                    <a:pt x="1901444" y="2651633"/>
                  </a:lnTo>
                  <a:lnTo>
                    <a:pt x="1897888" y="2657729"/>
                  </a:lnTo>
                  <a:lnTo>
                    <a:pt x="1898904" y="2661539"/>
                  </a:lnTo>
                  <a:lnTo>
                    <a:pt x="1957870" y="2695956"/>
                  </a:lnTo>
                  <a:lnTo>
                    <a:pt x="1453896" y="2695956"/>
                  </a:lnTo>
                  <a:lnTo>
                    <a:pt x="1453896" y="2708656"/>
                  </a:lnTo>
                  <a:lnTo>
                    <a:pt x="1957895" y="2708656"/>
                  </a:lnTo>
                  <a:lnTo>
                    <a:pt x="1968779" y="2702318"/>
                  </a:lnTo>
                  <a:lnTo>
                    <a:pt x="1898904" y="2743073"/>
                  </a:lnTo>
                  <a:lnTo>
                    <a:pt x="1897888" y="2746883"/>
                  </a:lnTo>
                  <a:lnTo>
                    <a:pt x="1901444" y="2752979"/>
                  </a:lnTo>
                  <a:lnTo>
                    <a:pt x="1905254" y="2753995"/>
                  </a:lnTo>
                  <a:lnTo>
                    <a:pt x="1983003" y="2708656"/>
                  </a:lnTo>
                  <a:lnTo>
                    <a:pt x="1993887" y="2702318"/>
                  </a:lnTo>
                  <a:close/>
                </a:path>
                <a:path w="1993900" h="2753995">
                  <a:moveTo>
                    <a:pt x="1993887" y="1836686"/>
                  </a:moveTo>
                  <a:lnTo>
                    <a:pt x="1983003" y="1830324"/>
                  </a:lnTo>
                  <a:lnTo>
                    <a:pt x="1905254" y="1784985"/>
                  </a:lnTo>
                  <a:lnTo>
                    <a:pt x="1901444" y="1786001"/>
                  </a:lnTo>
                  <a:lnTo>
                    <a:pt x="1897888" y="1792097"/>
                  </a:lnTo>
                  <a:lnTo>
                    <a:pt x="1898904" y="1795907"/>
                  </a:lnTo>
                  <a:lnTo>
                    <a:pt x="1957870" y="1830324"/>
                  </a:lnTo>
                  <a:lnTo>
                    <a:pt x="1453896" y="1830324"/>
                  </a:lnTo>
                  <a:lnTo>
                    <a:pt x="1453896" y="1843024"/>
                  </a:lnTo>
                  <a:lnTo>
                    <a:pt x="1957895" y="1843024"/>
                  </a:lnTo>
                  <a:lnTo>
                    <a:pt x="1968779" y="1836686"/>
                  </a:lnTo>
                  <a:lnTo>
                    <a:pt x="1898904" y="1877441"/>
                  </a:lnTo>
                  <a:lnTo>
                    <a:pt x="1897888" y="1881251"/>
                  </a:lnTo>
                  <a:lnTo>
                    <a:pt x="1901444" y="1887347"/>
                  </a:lnTo>
                  <a:lnTo>
                    <a:pt x="1905254" y="1888363"/>
                  </a:lnTo>
                  <a:lnTo>
                    <a:pt x="1983003" y="1843024"/>
                  </a:lnTo>
                  <a:lnTo>
                    <a:pt x="1993887" y="1836686"/>
                  </a:lnTo>
                  <a:close/>
                </a:path>
                <a:path w="1993900" h="2753995">
                  <a:moveTo>
                    <a:pt x="1993900" y="2412746"/>
                  </a:moveTo>
                  <a:lnTo>
                    <a:pt x="1983003" y="2406396"/>
                  </a:lnTo>
                  <a:lnTo>
                    <a:pt x="1905254" y="2361057"/>
                  </a:lnTo>
                  <a:lnTo>
                    <a:pt x="1901444" y="2362073"/>
                  </a:lnTo>
                  <a:lnTo>
                    <a:pt x="1897888" y="2368169"/>
                  </a:lnTo>
                  <a:lnTo>
                    <a:pt x="1898904" y="2371979"/>
                  </a:lnTo>
                  <a:lnTo>
                    <a:pt x="1957882" y="2406396"/>
                  </a:lnTo>
                  <a:lnTo>
                    <a:pt x="1453896" y="2406396"/>
                  </a:lnTo>
                  <a:lnTo>
                    <a:pt x="1453896" y="2419096"/>
                  </a:lnTo>
                  <a:lnTo>
                    <a:pt x="1957882" y="2419096"/>
                  </a:lnTo>
                  <a:lnTo>
                    <a:pt x="1898904" y="2453513"/>
                  </a:lnTo>
                  <a:lnTo>
                    <a:pt x="1897888" y="2457323"/>
                  </a:lnTo>
                  <a:lnTo>
                    <a:pt x="1901444" y="2463419"/>
                  </a:lnTo>
                  <a:lnTo>
                    <a:pt x="1905254" y="2464435"/>
                  </a:lnTo>
                  <a:lnTo>
                    <a:pt x="1983003" y="2419096"/>
                  </a:lnTo>
                  <a:lnTo>
                    <a:pt x="1993900" y="2412746"/>
                  </a:lnTo>
                  <a:close/>
                </a:path>
                <a:path w="1993900" h="2753995">
                  <a:moveTo>
                    <a:pt x="1993900" y="2126234"/>
                  </a:moveTo>
                  <a:lnTo>
                    <a:pt x="1983003" y="2119884"/>
                  </a:lnTo>
                  <a:lnTo>
                    <a:pt x="1905254" y="2074545"/>
                  </a:lnTo>
                  <a:lnTo>
                    <a:pt x="1901444" y="2075561"/>
                  </a:lnTo>
                  <a:lnTo>
                    <a:pt x="1897888" y="2081657"/>
                  </a:lnTo>
                  <a:lnTo>
                    <a:pt x="1898904" y="2085467"/>
                  </a:lnTo>
                  <a:lnTo>
                    <a:pt x="1957882" y="2119884"/>
                  </a:lnTo>
                  <a:lnTo>
                    <a:pt x="1453896" y="2119884"/>
                  </a:lnTo>
                  <a:lnTo>
                    <a:pt x="1453896" y="2132584"/>
                  </a:lnTo>
                  <a:lnTo>
                    <a:pt x="1957882" y="2132584"/>
                  </a:lnTo>
                  <a:lnTo>
                    <a:pt x="1898904" y="2167001"/>
                  </a:lnTo>
                  <a:lnTo>
                    <a:pt x="1897888" y="2170811"/>
                  </a:lnTo>
                  <a:lnTo>
                    <a:pt x="1901444" y="2176907"/>
                  </a:lnTo>
                  <a:lnTo>
                    <a:pt x="1905254" y="2177923"/>
                  </a:lnTo>
                  <a:lnTo>
                    <a:pt x="1983003" y="2132584"/>
                  </a:lnTo>
                  <a:lnTo>
                    <a:pt x="1993900" y="2126234"/>
                  </a:lnTo>
                  <a:close/>
                </a:path>
                <a:path w="1993900" h="2753995">
                  <a:moveTo>
                    <a:pt x="1993900" y="1550162"/>
                  </a:moveTo>
                  <a:lnTo>
                    <a:pt x="1983003" y="1543812"/>
                  </a:lnTo>
                  <a:lnTo>
                    <a:pt x="1905254" y="1498473"/>
                  </a:lnTo>
                  <a:lnTo>
                    <a:pt x="1901444" y="1499489"/>
                  </a:lnTo>
                  <a:lnTo>
                    <a:pt x="1897888" y="1505585"/>
                  </a:lnTo>
                  <a:lnTo>
                    <a:pt x="1898904" y="1509395"/>
                  </a:lnTo>
                  <a:lnTo>
                    <a:pt x="1957882" y="1543812"/>
                  </a:lnTo>
                  <a:lnTo>
                    <a:pt x="1453896" y="1543812"/>
                  </a:lnTo>
                  <a:lnTo>
                    <a:pt x="1453896" y="1556512"/>
                  </a:lnTo>
                  <a:lnTo>
                    <a:pt x="1957882" y="1556512"/>
                  </a:lnTo>
                  <a:lnTo>
                    <a:pt x="1898904" y="1590929"/>
                  </a:lnTo>
                  <a:lnTo>
                    <a:pt x="1897888" y="1594739"/>
                  </a:lnTo>
                  <a:lnTo>
                    <a:pt x="1901444" y="1600847"/>
                  </a:lnTo>
                  <a:lnTo>
                    <a:pt x="1905254" y="1601851"/>
                  </a:lnTo>
                  <a:lnTo>
                    <a:pt x="1983003" y="1556512"/>
                  </a:lnTo>
                  <a:lnTo>
                    <a:pt x="1993900" y="1550162"/>
                  </a:lnTo>
                  <a:close/>
                </a:path>
                <a:path w="1993900" h="2753995">
                  <a:moveTo>
                    <a:pt x="1993900" y="1260602"/>
                  </a:moveTo>
                  <a:lnTo>
                    <a:pt x="1983003" y="1254252"/>
                  </a:lnTo>
                  <a:lnTo>
                    <a:pt x="1905254" y="1208913"/>
                  </a:lnTo>
                  <a:lnTo>
                    <a:pt x="1901444" y="1209929"/>
                  </a:lnTo>
                  <a:lnTo>
                    <a:pt x="1897888" y="1216025"/>
                  </a:lnTo>
                  <a:lnTo>
                    <a:pt x="1898904" y="1219835"/>
                  </a:lnTo>
                  <a:lnTo>
                    <a:pt x="1957882" y="1254252"/>
                  </a:lnTo>
                  <a:lnTo>
                    <a:pt x="1453896" y="1254252"/>
                  </a:lnTo>
                  <a:lnTo>
                    <a:pt x="1453896" y="1266952"/>
                  </a:lnTo>
                  <a:lnTo>
                    <a:pt x="1957882" y="1266952"/>
                  </a:lnTo>
                  <a:lnTo>
                    <a:pt x="1898904" y="1301369"/>
                  </a:lnTo>
                  <a:lnTo>
                    <a:pt x="1897888" y="1305179"/>
                  </a:lnTo>
                  <a:lnTo>
                    <a:pt x="1901444" y="1311275"/>
                  </a:lnTo>
                  <a:lnTo>
                    <a:pt x="1905254" y="1312291"/>
                  </a:lnTo>
                  <a:lnTo>
                    <a:pt x="1983003" y="1266952"/>
                  </a:lnTo>
                  <a:lnTo>
                    <a:pt x="1993900" y="1260602"/>
                  </a:lnTo>
                  <a:close/>
                </a:path>
                <a:path w="1993900" h="2753995">
                  <a:moveTo>
                    <a:pt x="1993900" y="974090"/>
                  </a:moveTo>
                  <a:lnTo>
                    <a:pt x="1983003" y="967740"/>
                  </a:lnTo>
                  <a:lnTo>
                    <a:pt x="1905254" y="922401"/>
                  </a:lnTo>
                  <a:lnTo>
                    <a:pt x="1901444" y="923417"/>
                  </a:lnTo>
                  <a:lnTo>
                    <a:pt x="1897888" y="929513"/>
                  </a:lnTo>
                  <a:lnTo>
                    <a:pt x="1898904" y="933323"/>
                  </a:lnTo>
                  <a:lnTo>
                    <a:pt x="1957882" y="967740"/>
                  </a:lnTo>
                  <a:lnTo>
                    <a:pt x="1453896" y="967740"/>
                  </a:lnTo>
                  <a:lnTo>
                    <a:pt x="1453896" y="980440"/>
                  </a:lnTo>
                  <a:lnTo>
                    <a:pt x="1957882" y="980440"/>
                  </a:lnTo>
                  <a:lnTo>
                    <a:pt x="1898904" y="1014857"/>
                  </a:lnTo>
                  <a:lnTo>
                    <a:pt x="1897888" y="1018667"/>
                  </a:lnTo>
                  <a:lnTo>
                    <a:pt x="1901444" y="1024763"/>
                  </a:lnTo>
                  <a:lnTo>
                    <a:pt x="1905254" y="1025779"/>
                  </a:lnTo>
                  <a:lnTo>
                    <a:pt x="1983003" y="980440"/>
                  </a:lnTo>
                  <a:lnTo>
                    <a:pt x="1993900" y="97409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5170931" y="2775204"/>
              <a:ext cx="73660" cy="2097405"/>
            </a:xfrm>
            <a:custGeom>
              <a:avLst/>
              <a:gdLst/>
              <a:ahLst/>
              <a:cxnLst/>
              <a:rect l="l" t="t" r="r" b="b"/>
              <a:pathLst>
                <a:path w="73660" h="2097404">
                  <a:moveTo>
                    <a:pt x="0" y="0"/>
                  </a:moveTo>
                  <a:lnTo>
                    <a:pt x="28467" y="470"/>
                  </a:lnTo>
                  <a:lnTo>
                    <a:pt x="51720" y="1762"/>
                  </a:lnTo>
                  <a:lnTo>
                    <a:pt x="67401" y="3696"/>
                  </a:lnTo>
                  <a:lnTo>
                    <a:pt x="73151" y="6096"/>
                  </a:lnTo>
                  <a:lnTo>
                    <a:pt x="73151" y="2090928"/>
                  </a:lnTo>
                  <a:lnTo>
                    <a:pt x="67401" y="2093327"/>
                  </a:lnTo>
                  <a:lnTo>
                    <a:pt x="51720" y="2095261"/>
                  </a:lnTo>
                  <a:lnTo>
                    <a:pt x="28467" y="2096553"/>
                  </a:lnTo>
                  <a:lnTo>
                    <a:pt x="0" y="2097024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4829936" y="2967354"/>
            <a:ext cx="2381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i="1">
                <a:latin typeface="Times New Roman"/>
                <a:cs typeface="Times New Roman"/>
              </a:rPr>
              <a:t>P</a:t>
            </a:r>
            <a:r>
              <a:rPr dirty="0" sz="1000" spc="-25" i="1">
                <a:latin typeface="Times New Roman"/>
                <a:cs typeface="Times New Roman"/>
              </a:rPr>
              <a:t>uc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4819269" y="2672283"/>
            <a:ext cx="3302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i="1">
                <a:latin typeface="Times New Roman"/>
                <a:cs typeface="Times New Roman"/>
              </a:rPr>
              <a:t>P</a:t>
            </a:r>
            <a:r>
              <a:rPr dirty="0" sz="1000" spc="-10" i="1">
                <a:latin typeface="Times New Roman"/>
                <a:cs typeface="Times New Roman"/>
              </a:rPr>
              <a:t>grid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4829936" y="3158998"/>
            <a:ext cx="280670" cy="579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1500"/>
              </a:lnSpc>
              <a:spcBef>
                <a:spcPts val="100"/>
              </a:spcBef>
            </a:pPr>
            <a:r>
              <a:rPr dirty="0" sz="1200" spc="-20" i="1">
                <a:latin typeface="Times New Roman"/>
                <a:cs typeface="Times New Roman"/>
              </a:rPr>
              <a:t>P</a:t>
            </a:r>
            <a:r>
              <a:rPr dirty="0" sz="1000" spc="-20" i="1">
                <a:latin typeface="Times New Roman"/>
                <a:cs typeface="Times New Roman"/>
              </a:rPr>
              <a:t>bat </a:t>
            </a:r>
            <a:r>
              <a:rPr dirty="0" sz="1200" spc="-20" i="1">
                <a:latin typeface="Times New Roman"/>
                <a:cs typeface="Times New Roman"/>
              </a:rPr>
              <a:t>P</a:t>
            </a:r>
            <a:r>
              <a:rPr dirty="0" sz="1000" spc="-20" i="1">
                <a:latin typeface="Times New Roman"/>
                <a:cs typeface="Times New Roman"/>
              </a:rPr>
              <a:t>elz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4829936" y="3824985"/>
            <a:ext cx="21145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i="1">
                <a:latin typeface="Times New Roman"/>
                <a:cs typeface="Times New Roman"/>
              </a:rPr>
              <a:t>P</a:t>
            </a:r>
            <a:r>
              <a:rPr dirty="0" sz="1000" spc="-25" i="1">
                <a:latin typeface="Times New Roman"/>
                <a:cs typeface="Times New Roman"/>
              </a:rPr>
              <a:t>fc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4829936" y="4007992"/>
            <a:ext cx="241300" cy="597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6300"/>
              </a:lnSpc>
              <a:spcBef>
                <a:spcPts val="100"/>
              </a:spcBef>
            </a:pPr>
            <a:r>
              <a:rPr dirty="0" sz="1200" spc="-20" i="1">
                <a:latin typeface="Times New Roman"/>
                <a:cs typeface="Times New Roman"/>
              </a:rPr>
              <a:t>δ</a:t>
            </a:r>
            <a:r>
              <a:rPr dirty="0" sz="1000" spc="-20" i="1">
                <a:latin typeface="Times New Roman"/>
                <a:cs typeface="Times New Roman"/>
              </a:rPr>
              <a:t>elz </a:t>
            </a:r>
            <a:r>
              <a:rPr dirty="0" sz="1200" spc="-25" i="1">
                <a:latin typeface="Times New Roman"/>
                <a:cs typeface="Times New Roman"/>
              </a:rPr>
              <a:t>δ</a:t>
            </a:r>
            <a:r>
              <a:rPr dirty="0" sz="1000" spc="-25" i="1">
                <a:latin typeface="Times New Roman"/>
                <a:cs typeface="Times New Roman"/>
              </a:rPr>
              <a:t>fc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162560" y="3284347"/>
            <a:ext cx="153035" cy="146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4610" marR="5080" indent="-26034">
              <a:lnSpc>
                <a:spcPct val="156300"/>
              </a:lnSpc>
              <a:spcBef>
                <a:spcPts val="100"/>
              </a:spcBef>
            </a:pPr>
            <a:r>
              <a:rPr dirty="0" sz="1200" spc="-50" i="1">
                <a:latin typeface="Times New Roman"/>
                <a:cs typeface="Times New Roman"/>
              </a:rPr>
              <a:t>G T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 indent="50800">
              <a:lnSpc>
                <a:spcPct val="156300"/>
              </a:lnSpc>
              <a:spcBef>
                <a:spcPts val="70"/>
              </a:spcBef>
            </a:pPr>
            <a:r>
              <a:rPr dirty="0" sz="1200" spc="-50" i="1">
                <a:latin typeface="Times New Roman"/>
                <a:cs typeface="Times New Roman"/>
              </a:rPr>
              <a:t>p H W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9" name="object 39" descr=""/>
          <p:cNvGrpSpPr/>
          <p:nvPr/>
        </p:nvGrpSpPr>
        <p:grpSpPr>
          <a:xfrm>
            <a:off x="71608" y="3593465"/>
            <a:ext cx="3465195" cy="984885"/>
            <a:chOff x="71608" y="3593465"/>
            <a:chExt cx="3465195" cy="984885"/>
          </a:xfrm>
        </p:grpSpPr>
        <p:sp>
          <p:nvSpPr>
            <p:cNvPr id="40" name="object 40" descr=""/>
            <p:cNvSpPr/>
            <p:nvPr/>
          </p:nvSpPr>
          <p:spPr>
            <a:xfrm>
              <a:off x="71602" y="3593464"/>
              <a:ext cx="3128645" cy="681355"/>
            </a:xfrm>
            <a:custGeom>
              <a:avLst/>
              <a:gdLst/>
              <a:ahLst/>
              <a:cxnLst/>
              <a:rect l="l" t="t" r="r" b="b"/>
              <a:pathLst>
                <a:path w="3128645" h="681354">
                  <a:moveTo>
                    <a:pt x="540054" y="338455"/>
                  </a:moveTo>
                  <a:lnTo>
                    <a:pt x="529234" y="332105"/>
                  </a:lnTo>
                  <a:lnTo>
                    <a:pt x="451573" y="286512"/>
                  </a:lnTo>
                  <a:lnTo>
                    <a:pt x="447687" y="287528"/>
                  </a:lnTo>
                  <a:lnTo>
                    <a:pt x="444131" y="293624"/>
                  </a:lnTo>
                  <a:lnTo>
                    <a:pt x="445147" y="297561"/>
                  </a:lnTo>
                  <a:lnTo>
                    <a:pt x="503948" y="332041"/>
                  </a:lnTo>
                  <a:lnTo>
                    <a:pt x="38" y="330581"/>
                  </a:lnTo>
                  <a:lnTo>
                    <a:pt x="0" y="343281"/>
                  </a:lnTo>
                  <a:lnTo>
                    <a:pt x="503974" y="344741"/>
                  </a:lnTo>
                  <a:lnTo>
                    <a:pt x="514832" y="338455"/>
                  </a:lnTo>
                  <a:lnTo>
                    <a:pt x="504075" y="332105"/>
                  </a:lnTo>
                  <a:lnTo>
                    <a:pt x="514908" y="338455"/>
                  </a:lnTo>
                  <a:lnTo>
                    <a:pt x="504050" y="344741"/>
                  </a:lnTo>
                  <a:lnTo>
                    <a:pt x="527431" y="344805"/>
                  </a:lnTo>
                  <a:lnTo>
                    <a:pt x="503936" y="344805"/>
                  </a:lnTo>
                  <a:lnTo>
                    <a:pt x="444906" y="378968"/>
                  </a:lnTo>
                  <a:lnTo>
                    <a:pt x="443865" y="382905"/>
                  </a:lnTo>
                  <a:lnTo>
                    <a:pt x="445630" y="385953"/>
                  </a:lnTo>
                  <a:lnTo>
                    <a:pt x="447382" y="388874"/>
                  </a:lnTo>
                  <a:lnTo>
                    <a:pt x="451269" y="390017"/>
                  </a:lnTo>
                  <a:lnTo>
                    <a:pt x="529107" y="344805"/>
                  </a:lnTo>
                  <a:lnTo>
                    <a:pt x="540054" y="338455"/>
                  </a:lnTo>
                  <a:close/>
                </a:path>
                <a:path w="3128645" h="681354">
                  <a:moveTo>
                    <a:pt x="540054" y="51943"/>
                  </a:moveTo>
                  <a:lnTo>
                    <a:pt x="529234" y="45593"/>
                  </a:lnTo>
                  <a:lnTo>
                    <a:pt x="451573" y="0"/>
                  </a:lnTo>
                  <a:lnTo>
                    <a:pt x="447687" y="1016"/>
                  </a:lnTo>
                  <a:lnTo>
                    <a:pt x="444131" y="7112"/>
                  </a:lnTo>
                  <a:lnTo>
                    <a:pt x="445147" y="11049"/>
                  </a:lnTo>
                  <a:lnTo>
                    <a:pt x="503948" y="45529"/>
                  </a:lnTo>
                  <a:lnTo>
                    <a:pt x="38" y="44069"/>
                  </a:lnTo>
                  <a:lnTo>
                    <a:pt x="0" y="56769"/>
                  </a:lnTo>
                  <a:lnTo>
                    <a:pt x="503974" y="58229"/>
                  </a:lnTo>
                  <a:lnTo>
                    <a:pt x="514832" y="51943"/>
                  </a:lnTo>
                  <a:lnTo>
                    <a:pt x="504075" y="45593"/>
                  </a:lnTo>
                  <a:lnTo>
                    <a:pt x="514908" y="51943"/>
                  </a:lnTo>
                  <a:lnTo>
                    <a:pt x="504050" y="58229"/>
                  </a:lnTo>
                  <a:lnTo>
                    <a:pt x="527431" y="58293"/>
                  </a:lnTo>
                  <a:lnTo>
                    <a:pt x="503936" y="58293"/>
                  </a:lnTo>
                  <a:lnTo>
                    <a:pt x="444906" y="92456"/>
                  </a:lnTo>
                  <a:lnTo>
                    <a:pt x="443865" y="96393"/>
                  </a:lnTo>
                  <a:lnTo>
                    <a:pt x="445630" y="99441"/>
                  </a:lnTo>
                  <a:lnTo>
                    <a:pt x="447382" y="102362"/>
                  </a:lnTo>
                  <a:lnTo>
                    <a:pt x="451269" y="103505"/>
                  </a:lnTo>
                  <a:lnTo>
                    <a:pt x="529107" y="58293"/>
                  </a:lnTo>
                  <a:lnTo>
                    <a:pt x="540054" y="51943"/>
                  </a:lnTo>
                  <a:close/>
                </a:path>
                <a:path w="3128645" h="681354">
                  <a:moveTo>
                    <a:pt x="3128416" y="629539"/>
                  </a:moveTo>
                  <a:lnTo>
                    <a:pt x="3117519" y="623189"/>
                  </a:lnTo>
                  <a:lnTo>
                    <a:pt x="3039770" y="577850"/>
                  </a:lnTo>
                  <a:lnTo>
                    <a:pt x="3035960" y="578866"/>
                  </a:lnTo>
                  <a:lnTo>
                    <a:pt x="3032404" y="584962"/>
                  </a:lnTo>
                  <a:lnTo>
                    <a:pt x="3033420" y="588772"/>
                  </a:lnTo>
                  <a:lnTo>
                    <a:pt x="3092399" y="623189"/>
                  </a:lnTo>
                  <a:lnTo>
                    <a:pt x="2048281" y="623189"/>
                  </a:lnTo>
                  <a:lnTo>
                    <a:pt x="2048281" y="635889"/>
                  </a:lnTo>
                  <a:lnTo>
                    <a:pt x="3092399" y="635889"/>
                  </a:lnTo>
                  <a:lnTo>
                    <a:pt x="3033420" y="670306"/>
                  </a:lnTo>
                  <a:lnTo>
                    <a:pt x="3032404" y="674116"/>
                  </a:lnTo>
                  <a:lnTo>
                    <a:pt x="3035960" y="680212"/>
                  </a:lnTo>
                  <a:lnTo>
                    <a:pt x="3039770" y="681228"/>
                  </a:lnTo>
                  <a:lnTo>
                    <a:pt x="3117519" y="635889"/>
                  </a:lnTo>
                  <a:lnTo>
                    <a:pt x="3128416" y="629539"/>
                  </a:lnTo>
                  <a:close/>
                </a:path>
                <a:path w="3128645" h="681354">
                  <a:moveTo>
                    <a:pt x="3128416" y="321691"/>
                  </a:moveTo>
                  <a:lnTo>
                    <a:pt x="3117519" y="315341"/>
                  </a:lnTo>
                  <a:lnTo>
                    <a:pt x="3039770" y="270002"/>
                  </a:lnTo>
                  <a:lnTo>
                    <a:pt x="3035960" y="271018"/>
                  </a:lnTo>
                  <a:lnTo>
                    <a:pt x="3032404" y="277114"/>
                  </a:lnTo>
                  <a:lnTo>
                    <a:pt x="3033420" y="280924"/>
                  </a:lnTo>
                  <a:lnTo>
                    <a:pt x="3092399" y="315341"/>
                  </a:lnTo>
                  <a:lnTo>
                    <a:pt x="2048281" y="315341"/>
                  </a:lnTo>
                  <a:lnTo>
                    <a:pt x="2048281" y="328041"/>
                  </a:lnTo>
                  <a:lnTo>
                    <a:pt x="3092399" y="328041"/>
                  </a:lnTo>
                  <a:lnTo>
                    <a:pt x="3033420" y="362458"/>
                  </a:lnTo>
                  <a:lnTo>
                    <a:pt x="3032404" y="366268"/>
                  </a:lnTo>
                  <a:lnTo>
                    <a:pt x="3035960" y="372364"/>
                  </a:lnTo>
                  <a:lnTo>
                    <a:pt x="3039770" y="373380"/>
                  </a:lnTo>
                  <a:lnTo>
                    <a:pt x="3117519" y="328041"/>
                  </a:lnTo>
                  <a:lnTo>
                    <a:pt x="3128416" y="321691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3177539" y="3717036"/>
              <a:ext cx="85725" cy="856615"/>
            </a:xfrm>
            <a:custGeom>
              <a:avLst/>
              <a:gdLst/>
              <a:ahLst/>
              <a:cxnLst/>
              <a:rect l="l" t="t" r="r" b="b"/>
              <a:pathLst>
                <a:path w="85725" h="856614">
                  <a:moveTo>
                    <a:pt x="0" y="0"/>
                  </a:moveTo>
                  <a:lnTo>
                    <a:pt x="33212" y="557"/>
                  </a:lnTo>
                  <a:lnTo>
                    <a:pt x="60340" y="2079"/>
                  </a:lnTo>
                  <a:lnTo>
                    <a:pt x="78634" y="4339"/>
                  </a:lnTo>
                  <a:lnTo>
                    <a:pt x="85344" y="7112"/>
                  </a:lnTo>
                  <a:lnTo>
                    <a:pt x="85344" y="849376"/>
                  </a:lnTo>
                  <a:lnTo>
                    <a:pt x="78634" y="852148"/>
                  </a:lnTo>
                  <a:lnTo>
                    <a:pt x="60340" y="854408"/>
                  </a:lnTo>
                  <a:lnTo>
                    <a:pt x="33212" y="855930"/>
                  </a:lnTo>
                  <a:lnTo>
                    <a:pt x="0" y="856488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2119884" y="4151122"/>
              <a:ext cx="1416685" cy="404495"/>
            </a:xfrm>
            <a:custGeom>
              <a:avLst/>
              <a:gdLst/>
              <a:ahLst/>
              <a:cxnLst/>
              <a:rect l="l" t="t" r="r" b="b"/>
              <a:pathLst>
                <a:path w="1416685" h="404495">
                  <a:moveTo>
                    <a:pt x="1080135" y="352298"/>
                  </a:moveTo>
                  <a:lnTo>
                    <a:pt x="1069238" y="345948"/>
                  </a:lnTo>
                  <a:lnTo>
                    <a:pt x="991489" y="300609"/>
                  </a:lnTo>
                  <a:lnTo>
                    <a:pt x="987679" y="301625"/>
                  </a:lnTo>
                  <a:lnTo>
                    <a:pt x="984123" y="307721"/>
                  </a:lnTo>
                  <a:lnTo>
                    <a:pt x="985139" y="311531"/>
                  </a:lnTo>
                  <a:lnTo>
                    <a:pt x="1044117" y="345948"/>
                  </a:lnTo>
                  <a:lnTo>
                    <a:pt x="0" y="345948"/>
                  </a:lnTo>
                  <a:lnTo>
                    <a:pt x="0" y="358648"/>
                  </a:lnTo>
                  <a:lnTo>
                    <a:pt x="1044117" y="358648"/>
                  </a:lnTo>
                  <a:lnTo>
                    <a:pt x="985139" y="393065"/>
                  </a:lnTo>
                  <a:lnTo>
                    <a:pt x="984123" y="396875"/>
                  </a:lnTo>
                  <a:lnTo>
                    <a:pt x="987679" y="402971"/>
                  </a:lnTo>
                  <a:lnTo>
                    <a:pt x="991489" y="403987"/>
                  </a:lnTo>
                  <a:lnTo>
                    <a:pt x="1069238" y="358648"/>
                  </a:lnTo>
                  <a:lnTo>
                    <a:pt x="1080135" y="352298"/>
                  </a:lnTo>
                  <a:close/>
                </a:path>
                <a:path w="1416685" h="404495">
                  <a:moveTo>
                    <a:pt x="1416558" y="52070"/>
                  </a:moveTo>
                  <a:lnTo>
                    <a:pt x="1331214" y="1778"/>
                  </a:lnTo>
                  <a:lnTo>
                    <a:pt x="1328293" y="0"/>
                  </a:lnTo>
                  <a:lnTo>
                    <a:pt x="1324356" y="889"/>
                  </a:lnTo>
                  <a:lnTo>
                    <a:pt x="1320800" y="6985"/>
                  </a:lnTo>
                  <a:lnTo>
                    <a:pt x="1321816" y="10922"/>
                  </a:lnTo>
                  <a:lnTo>
                    <a:pt x="1380578" y="45593"/>
                  </a:lnTo>
                  <a:lnTo>
                    <a:pt x="1130808" y="44196"/>
                  </a:lnTo>
                  <a:lnTo>
                    <a:pt x="1130808" y="56896"/>
                  </a:lnTo>
                  <a:lnTo>
                    <a:pt x="1380477" y="58293"/>
                  </a:lnTo>
                  <a:lnTo>
                    <a:pt x="1321308" y="92329"/>
                  </a:lnTo>
                  <a:lnTo>
                    <a:pt x="1320292" y="96266"/>
                  </a:lnTo>
                  <a:lnTo>
                    <a:pt x="1322070" y="99314"/>
                  </a:lnTo>
                  <a:lnTo>
                    <a:pt x="1323848" y="102235"/>
                  </a:lnTo>
                  <a:lnTo>
                    <a:pt x="1327658" y="103378"/>
                  </a:lnTo>
                  <a:lnTo>
                    <a:pt x="1405547" y="58420"/>
                  </a:lnTo>
                  <a:lnTo>
                    <a:pt x="1416558" y="5207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 txBox="1"/>
          <p:nvPr/>
        </p:nvSpPr>
        <p:spPr>
          <a:xfrm>
            <a:off x="2475102" y="3579367"/>
            <a:ext cx="758825" cy="878840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 marL="12700" marR="5080" indent="7620">
              <a:lnSpc>
                <a:spcPct val="157500"/>
              </a:lnSpc>
              <a:spcBef>
                <a:spcPts val="10"/>
              </a:spcBef>
            </a:pPr>
            <a:r>
              <a:rPr dirty="0" sz="1200" spc="-20" i="1">
                <a:latin typeface="Times New Roman"/>
                <a:cs typeface="Times New Roman"/>
              </a:rPr>
              <a:t>P</a:t>
            </a:r>
            <a:r>
              <a:rPr dirty="0" sz="1000" spc="-20" i="1">
                <a:latin typeface="Times New Roman"/>
                <a:cs typeface="Times New Roman"/>
              </a:rPr>
              <a:t>rem </a:t>
            </a:r>
            <a:r>
              <a:rPr dirty="0" sz="1200" spc="-10" i="1">
                <a:latin typeface="Times New Roman"/>
                <a:cs typeface="Times New Roman"/>
              </a:rPr>
              <a:t>Price_up Price_down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5670550" y="1710385"/>
            <a:ext cx="3173095" cy="1919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264795" indent="-255270">
              <a:lnSpc>
                <a:spcPts val="2200"/>
              </a:lnSpc>
              <a:buClr>
                <a:srgbClr val="0790EB"/>
              </a:buClr>
              <a:buSzPct val="119444"/>
              <a:buFont typeface="Wingdings"/>
              <a:buChar char=""/>
              <a:tabLst>
                <a:tab pos="264795" algn="l"/>
              </a:tabLst>
            </a:pP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Seguimiento</a:t>
            </a:r>
            <a:r>
              <a:rPr dirty="0" sz="18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800" spc="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ts val="1939"/>
              </a:lnSpc>
              <a:spcBef>
                <a:spcPts val="95"/>
              </a:spcBef>
            </a:pP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referencia</a:t>
            </a:r>
            <a:r>
              <a:rPr dirty="0" sz="18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800" spc="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potencia</a:t>
            </a:r>
            <a:r>
              <a:rPr dirty="0" sz="18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con</a:t>
            </a:r>
            <a:r>
              <a:rPr dirty="0" sz="18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00519E"/>
                </a:solidFill>
                <a:latin typeface="Arial"/>
                <a:cs typeface="Arial"/>
              </a:rPr>
              <a:t>la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red.</a:t>
            </a:r>
            <a:r>
              <a:rPr dirty="0" sz="18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(Tiempo</a:t>
            </a:r>
            <a:r>
              <a:rPr dirty="0" sz="1800" spc="-6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00519E"/>
                </a:solidFill>
                <a:latin typeface="Arial"/>
                <a:cs typeface="Arial"/>
              </a:rPr>
              <a:t>de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mantenimiento</a:t>
            </a:r>
            <a:r>
              <a:rPr dirty="0" sz="18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41A62A"/>
                </a:solidFill>
                <a:latin typeface="Arial"/>
                <a:cs typeface="Arial"/>
              </a:rPr>
              <a:t>2</a:t>
            </a:r>
            <a:r>
              <a:rPr dirty="0" sz="1800" spc="1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41A62A"/>
                </a:solidFill>
                <a:latin typeface="Arial"/>
                <a:cs typeface="Arial"/>
              </a:rPr>
              <a:t>horas</a:t>
            </a:r>
            <a:r>
              <a:rPr dirty="0" sz="1800" spc="-10" b="1">
                <a:solidFill>
                  <a:srgbClr val="00519E"/>
                </a:solidFill>
                <a:latin typeface="Arial"/>
                <a:cs typeface="Arial"/>
              </a:rPr>
              <a:t>.)</a:t>
            </a:r>
            <a:endParaRPr sz="1800">
              <a:latin typeface="Arial"/>
              <a:cs typeface="Arial"/>
            </a:endParaRPr>
          </a:p>
          <a:p>
            <a:pPr algn="just" marL="12700" marR="92710" indent="316865">
              <a:lnSpc>
                <a:spcPct val="90100"/>
              </a:lnSpc>
              <a:spcBef>
                <a:spcPts val="1060"/>
              </a:spcBef>
              <a:buClr>
                <a:srgbClr val="0790EB"/>
              </a:buClr>
              <a:buSzPct val="119444"/>
              <a:buFont typeface="Wingdings"/>
              <a:buChar char=""/>
              <a:tabLst>
                <a:tab pos="329565" algn="l"/>
              </a:tabLst>
            </a:pP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Gestiona</a:t>
            </a:r>
            <a:r>
              <a:rPr dirty="0" sz="18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el</a:t>
            </a:r>
            <a:r>
              <a:rPr dirty="0" sz="18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estado</a:t>
            </a:r>
            <a:r>
              <a:rPr dirty="0" sz="18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de </a:t>
            </a:r>
            <a:r>
              <a:rPr dirty="0" sz="1800" spc="-25" b="1">
                <a:solidFill>
                  <a:srgbClr val="00519E"/>
                </a:solidFill>
                <a:latin typeface="Arial"/>
                <a:cs typeface="Arial"/>
              </a:rPr>
              <a:t>las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baterías</a:t>
            </a:r>
            <a:r>
              <a:rPr dirty="0" sz="18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e hidrogeno</a:t>
            </a:r>
            <a:r>
              <a:rPr dirty="0" sz="18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al</a:t>
            </a:r>
            <a:r>
              <a:rPr dirty="0" sz="1800" spc="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41A62A"/>
                </a:solidFill>
                <a:latin typeface="Arial"/>
                <a:cs typeface="Arial"/>
              </a:rPr>
              <a:t>final </a:t>
            </a:r>
            <a:r>
              <a:rPr dirty="0" sz="1800" b="1">
                <a:solidFill>
                  <a:srgbClr val="41A62A"/>
                </a:solidFill>
                <a:latin typeface="Arial"/>
                <a:cs typeface="Arial"/>
              </a:rPr>
              <a:t>del</a:t>
            </a:r>
            <a:r>
              <a:rPr dirty="0" sz="1800" spc="-10" b="1">
                <a:solidFill>
                  <a:srgbClr val="41A62A"/>
                </a:solidFill>
                <a:latin typeface="Arial"/>
                <a:cs typeface="Arial"/>
              </a:rPr>
              <a:t> intervalo</a:t>
            </a:r>
            <a:endParaRPr sz="1800">
              <a:latin typeface="Arial"/>
              <a:cs typeface="Arial"/>
            </a:endParaRPr>
          </a:p>
        </p:txBody>
      </p:sp>
      <p:sp>
        <p:nvSpPr>
          <p:cNvPr id="45" name="object 45" descr=""/>
          <p:cNvSpPr/>
          <p:nvPr/>
        </p:nvSpPr>
        <p:spPr>
          <a:xfrm>
            <a:off x="5992621" y="3649090"/>
            <a:ext cx="274320" cy="163830"/>
          </a:xfrm>
          <a:custGeom>
            <a:avLst/>
            <a:gdLst/>
            <a:ahLst/>
            <a:cxnLst/>
            <a:rect l="l" t="t" r="r" b="b"/>
            <a:pathLst>
              <a:path w="274320" h="163829">
                <a:moveTo>
                  <a:pt x="221741" y="0"/>
                </a:moveTo>
                <a:lnTo>
                  <a:pt x="219455" y="6730"/>
                </a:lnTo>
                <a:lnTo>
                  <a:pt x="228905" y="10850"/>
                </a:lnTo>
                <a:lnTo>
                  <a:pt x="237045" y="16541"/>
                </a:lnTo>
                <a:lnTo>
                  <a:pt x="256619" y="54371"/>
                </a:lnTo>
                <a:lnTo>
                  <a:pt x="259079" y="81152"/>
                </a:lnTo>
                <a:lnTo>
                  <a:pt x="258462" y="95557"/>
                </a:lnTo>
                <a:lnTo>
                  <a:pt x="243802" y="139918"/>
                </a:lnTo>
                <a:lnTo>
                  <a:pt x="219710" y="157098"/>
                </a:lnTo>
                <a:lnTo>
                  <a:pt x="221741" y="163829"/>
                </a:lnTo>
                <a:lnTo>
                  <a:pt x="260476" y="135127"/>
                </a:lnTo>
                <a:lnTo>
                  <a:pt x="273103" y="96962"/>
                </a:lnTo>
                <a:lnTo>
                  <a:pt x="273938" y="81914"/>
                </a:lnTo>
                <a:lnTo>
                  <a:pt x="273113" y="67125"/>
                </a:lnTo>
                <a:lnTo>
                  <a:pt x="260476" y="28701"/>
                </a:lnTo>
                <a:lnTo>
                  <a:pt x="233598" y="4306"/>
                </a:lnTo>
                <a:lnTo>
                  <a:pt x="221741" y="0"/>
                </a:lnTo>
                <a:close/>
              </a:path>
              <a:path w="274320" h="163829">
                <a:moveTo>
                  <a:pt x="52197" y="0"/>
                </a:moveTo>
                <a:lnTo>
                  <a:pt x="13588" y="28701"/>
                </a:lnTo>
                <a:lnTo>
                  <a:pt x="855" y="66938"/>
                </a:lnTo>
                <a:lnTo>
                  <a:pt x="0" y="81914"/>
                </a:lnTo>
                <a:lnTo>
                  <a:pt x="757" y="95557"/>
                </a:lnTo>
                <a:lnTo>
                  <a:pt x="13462" y="135127"/>
                </a:lnTo>
                <a:lnTo>
                  <a:pt x="52197" y="163829"/>
                </a:lnTo>
                <a:lnTo>
                  <a:pt x="54355" y="157098"/>
                </a:lnTo>
                <a:lnTo>
                  <a:pt x="44997" y="152975"/>
                </a:lnTo>
                <a:lnTo>
                  <a:pt x="36925" y="147256"/>
                </a:lnTo>
                <a:lnTo>
                  <a:pt x="17383" y="108664"/>
                </a:lnTo>
                <a:lnTo>
                  <a:pt x="15017" y="81914"/>
                </a:lnTo>
                <a:lnTo>
                  <a:pt x="14986" y="81152"/>
                </a:lnTo>
                <a:lnTo>
                  <a:pt x="20397" y="42880"/>
                </a:lnTo>
                <a:lnTo>
                  <a:pt x="45158" y="10850"/>
                </a:lnTo>
                <a:lnTo>
                  <a:pt x="54610" y="6730"/>
                </a:lnTo>
                <a:lnTo>
                  <a:pt x="52197" y="0"/>
                </a:lnTo>
                <a:close/>
              </a:path>
            </a:pathLst>
          </a:custGeom>
          <a:solidFill>
            <a:srgbClr val="0051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 txBox="1"/>
          <p:nvPr/>
        </p:nvSpPr>
        <p:spPr>
          <a:xfrm>
            <a:off x="5645150" y="3528186"/>
            <a:ext cx="589915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-21825" sz="2100">
                <a:solidFill>
                  <a:srgbClr val="00519E"/>
                </a:solidFill>
                <a:latin typeface="Cambria Math"/>
                <a:cs typeface="Cambria Math"/>
              </a:rPr>
              <a:t>𝐽</a:t>
            </a:r>
            <a:r>
              <a:rPr dirty="0" sz="1000">
                <a:solidFill>
                  <a:srgbClr val="00519E"/>
                </a:solidFill>
                <a:latin typeface="Cambria Math"/>
                <a:cs typeface="Cambria Math"/>
              </a:rPr>
              <a:t>𝑠𝑐ℎ</a:t>
            </a:r>
            <a:r>
              <a:rPr dirty="0" sz="1000" spc="220">
                <a:solidFill>
                  <a:srgbClr val="00519E"/>
                </a:solidFill>
                <a:latin typeface="Cambria Math"/>
                <a:cs typeface="Cambria Math"/>
              </a:rPr>
              <a:t>  </a:t>
            </a:r>
            <a:r>
              <a:rPr dirty="0" baseline="-21825" sz="2100" spc="-37">
                <a:solidFill>
                  <a:srgbClr val="00519E"/>
                </a:solidFill>
                <a:latin typeface="Cambria Math"/>
                <a:cs typeface="Cambria Math"/>
              </a:rPr>
              <a:t>𝑡</a:t>
            </a:r>
            <a:r>
              <a:rPr dirty="0" baseline="-44444" sz="1500" spc="-37">
                <a:solidFill>
                  <a:srgbClr val="00519E"/>
                </a:solidFill>
                <a:latin typeface="Cambria Math"/>
                <a:cs typeface="Cambria Math"/>
              </a:rPr>
              <a:t>𝑘</a:t>
            </a:r>
            <a:endParaRPr baseline="-44444" sz="1500">
              <a:latin typeface="Cambria Math"/>
              <a:cs typeface="Cambria Math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5645150" y="3836034"/>
            <a:ext cx="1221105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400">
                <a:solidFill>
                  <a:srgbClr val="00519E"/>
                </a:solidFill>
                <a:latin typeface="Cambria Math"/>
                <a:cs typeface="Cambria Math"/>
              </a:rPr>
              <a:t>=</a:t>
            </a:r>
            <a:r>
              <a:rPr dirty="0" sz="1400" spc="140">
                <a:solidFill>
                  <a:srgbClr val="00519E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519E"/>
                </a:solidFill>
                <a:latin typeface="Cambria Math"/>
                <a:cs typeface="Cambria Math"/>
              </a:rPr>
              <a:t>𝑤</a:t>
            </a:r>
            <a:r>
              <a:rPr dirty="0" baseline="-19444" sz="1500">
                <a:solidFill>
                  <a:srgbClr val="00519E"/>
                </a:solidFill>
                <a:latin typeface="Cambria Math"/>
                <a:cs typeface="Cambria Math"/>
              </a:rPr>
              <a:t>𝑏𝑎𝑡</a:t>
            </a:r>
            <a:r>
              <a:rPr dirty="0" baseline="-19444" sz="1500" spc="60">
                <a:solidFill>
                  <a:srgbClr val="00519E"/>
                </a:solidFill>
                <a:latin typeface="Cambria Math"/>
                <a:cs typeface="Cambria Math"/>
              </a:rPr>
              <a:t> </a:t>
            </a:r>
            <a:r>
              <a:rPr dirty="0" sz="1400" spc="-10">
                <a:solidFill>
                  <a:srgbClr val="00519E"/>
                </a:solidFill>
                <a:latin typeface="Cambria Math"/>
                <a:cs typeface="Cambria Math"/>
              </a:rPr>
              <a:t>(𝑆𝑂𝐶</a:t>
            </a:r>
            <a:r>
              <a:rPr dirty="0" baseline="-16666" sz="1500" spc="-15">
                <a:solidFill>
                  <a:srgbClr val="00519E"/>
                </a:solidFill>
                <a:latin typeface="Cambria Math"/>
                <a:cs typeface="Cambria Math"/>
              </a:rPr>
              <a:t>𝑏𝑎𝑡</a:t>
            </a:r>
            <a:endParaRPr baseline="-16666" sz="1500">
              <a:latin typeface="Cambria Math"/>
              <a:cs typeface="Cambria Math"/>
            </a:endParaRPr>
          </a:p>
        </p:txBody>
      </p:sp>
      <p:sp>
        <p:nvSpPr>
          <p:cNvPr id="48" name="object 48" descr=""/>
          <p:cNvSpPr/>
          <p:nvPr/>
        </p:nvSpPr>
        <p:spPr>
          <a:xfrm>
            <a:off x="6858254" y="3889883"/>
            <a:ext cx="514984" cy="163830"/>
          </a:xfrm>
          <a:custGeom>
            <a:avLst/>
            <a:gdLst/>
            <a:ahLst/>
            <a:cxnLst/>
            <a:rect l="l" t="t" r="r" b="b"/>
            <a:pathLst>
              <a:path w="514984" h="163829">
                <a:moveTo>
                  <a:pt x="462534" y="0"/>
                </a:moveTo>
                <a:lnTo>
                  <a:pt x="460248" y="6731"/>
                </a:lnTo>
                <a:lnTo>
                  <a:pt x="469697" y="10850"/>
                </a:lnTo>
                <a:lnTo>
                  <a:pt x="477837" y="16541"/>
                </a:lnTo>
                <a:lnTo>
                  <a:pt x="497411" y="54371"/>
                </a:lnTo>
                <a:lnTo>
                  <a:pt x="499227" y="66938"/>
                </a:lnTo>
                <a:lnTo>
                  <a:pt x="499254" y="67125"/>
                </a:lnTo>
                <a:lnTo>
                  <a:pt x="499872" y="81153"/>
                </a:lnTo>
                <a:lnTo>
                  <a:pt x="499254" y="95557"/>
                </a:lnTo>
                <a:lnTo>
                  <a:pt x="497411" y="108664"/>
                </a:lnTo>
                <a:lnTo>
                  <a:pt x="477821" y="147256"/>
                </a:lnTo>
                <a:lnTo>
                  <a:pt x="460501" y="157099"/>
                </a:lnTo>
                <a:lnTo>
                  <a:pt x="462534" y="163830"/>
                </a:lnTo>
                <a:lnTo>
                  <a:pt x="501269" y="135128"/>
                </a:lnTo>
                <a:lnTo>
                  <a:pt x="513895" y="96962"/>
                </a:lnTo>
                <a:lnTo>
                  <a:pt x="514730" y="81915"/>
                </a:lnTo>
                <a:lnTo>
                  <a:pt x="513905" y="67125"/>
                </a:lnTo>
                <a:lnTo>
                  <a:pt x="501269" y="28702"/>
                </a:lnTo>
                <a:lnTo>
                  <a:pt x="474390" y="4306"/>
                </a:lnTo>
                <a:lnTo>
                  <a:pt x="462534" y="0"/>
                </a:lnTo>
                <a:close/>
              </a:path>
              <a:path w="514984" h="163829">
                <a:moveTo>
                  <a:pt x="52197" y="0"/>
                </a:moveTo>
                <a:lnTo>
                  <a:pt x="13589" y="28702"/>
                </a:lnTo>
                <a:lnTo>
                  <a:pt x="855" y="66938"/>
                </a:lnTo>
                <a:lnTo>
                  <a:pt x="0" y="81915"/>
                </a:lnTo>
                <a:lnTo>
                  <a:pt x="757" y="95557"/>
                </a:lnTo>
                <a:lnTo>
                  <a:pt x="835" y="96962"/>
                </a:lnTo>
                <a:lnTo>
                  <a:pt x="13462" y="135128"/>
                </a:lnTo>
                <a:lnTo>
                  <a:pt x="52197" y="163830"/>
                </a:lnTo>
                <a:lnTo>
                  <a:pt x="54355" y="157099"/>
                </a:lnTo>
                <a:lnTo>
                  <a:pt x="44997" y="152975"/>
                </a:lnTo>
                <a:lnTo>
                  <a:pt x="36925" y="147256"/>
                </a:lnTo>
                <a:lnTo>
                  <a:pt x="17383" y="108664"/>
                </a:lnTo>
                <a:lnTo>
                  <a:pt x="14986" y="81153"/>
                </a:lnTo>
                <a:lnTo>
                  <a:pt x="15583" y="67125"/>
                </a:lnTo>
                <a:lnTo>
                  <a:pt x="30160" y="23804"/>
                </a:lnTo>
                <a:lnTo>
                  <a:pt x="54610" y="6731"/>
                </a:lnTo>
                <a:lnTo>
                  <a:pt x="52197" y="0"/>
                </a:lnTo>
                <a:close/>
              </a:path>
            </a:pathLst>
          </a:custGeom>
          <a:solidFill>
            <a:srgbClr val="0051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 txBox="1"/>
          <p:nvPr/>
        </p:nvSpPr>
        <p:spPr>
          <a:xfrm>
            <a:off x="6880225" y="3872610"/>
            <a:ext cx="466725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11904" sz="2100" spc="-30">
                <a:solidFill>
                  <a:srgbClr val="00519E"/>
                </a:solidFill>
                <a:latin typeface="Cambria Math"/>
                <a:cs typeface="Cambria Math"/>
              </a:rPr>
              <a:t>𝑡</a:t>
            </a:r>
            <a:r>
              <a:rPr dirty="0" sz="1000" spc="-20">
                <a:solidFill>
                  <a:srgbClr val="00519E"/>
                </a:solidFill>
                <a:latin typeface="Cambria Math"/>
                <a:cs typeface="Cambria Math"/>
              </a:rPr>
              <a:t>𝑘+18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7392289" y="3836034"/>
            <a:ext cx="77343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400">
                <a:solidFill>
                  <a:srgbClr val="00519E"/>
                </a:solidFill>
                <a:latin typeface="Cambria Math"/>
                <a:cs typeface="Cambria Math"/>
              </a:rPr>
              <a:t>− </a:t>
            </a:r>
            <a:r>
              <a:rPr dirty="0" sz="1400" spc="-10">
                <a:solidFill>
                  <a:srgbClr val="00519E"/>
                </a:solidFill>
                <a:latin typeface="Cambria Math"/>
                <a:cs typeface="Cambria Math"/>
              </a:rPr>
              <a:t>𝑆𝑂𝐶</a:t>
            </a:r>
            <a:r>
              <a:rPr dirty="0" baseline="-19444" sz="1500" spc="-15">
                <a:solidFill>
                  <a:srgbClr val="00519E"/>
                </a:solidFill>
                <a:latin typeface="Cambria Math"/>
                <a:cs typeface="Cambria Math"/>
              </a:rPr>
              <a:t>𝑏𝑎𝑡</a:t>
            </a:r>
            <a:endParaRPr baseline="-19444" sz="1500">
              <a:latin typeface="Cambria Math"/>
              <a:cs typeface="Cambria Math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5728461" y="3686683"/>
            <a:ext cx="2428875" cy="3105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1115"/>
              </a:lnSpc>
              <a:spcBef>
                <a:spcPts val="105"/>
              </a:spcBef>
            </a:pPr>
            <a:r>
              <a:rPr dirty="0" sz="1000" spc="25">
                <a:solidFill>
                  <a:srgbClr val="00519E"/>
                </a:solidFill>
                <a:latin typeface="Cambria Math"/>
                <a:cs typeface="Cambria Math"/>
              </a:rPr>
              <a:t>𝑏𝑎𝑡</a:t>
            </a:r>
            <a:endParaRPr sz="1000">
              <a:latin typeface="Cambria Math"/>
              <a:cs typeface="Cambria Math"/>
            </a:endParaRPr>
          </a:p>
          <a:p>
            <a:pPr marL="283845">
              <a:lnSpc>
                <a:spcPts val="1115"/>
              </a:lnSpc>
              <a:tabLst>
                <a:tab pos="2211070" algn="l"/>
              </a:tabLst>
            </a:pPr>
            <a:r>
              <a:rPr dirty="0" sz="1000" spc="-25">
                <a:solidFill>
                  <a:srgbClr val="00519E"/>
                </a:solidFill>
                <a:latin typeface="Cambria Math"/>
                <a:cs typeface="Cambria Math"/>
              </a:rPr>
              <a:t>𝑠𝑐ℎ</a:t>
            </a:r>
            <a:r>
              <a:rPr dirty="0" sz="1000">
                <a:solidFill>
                  <a:srgbClr val="00519E"/>
                </a:solidFill>
                <a:latin typeface="Cambria Math"/>
                <a:cs typeface="Cambria Math"/>
              </a:rPr>
              <a:t>	</a:t>
            </a:r>
            <a:r>
              <a:rPr dirty="0" sz="1000" spc="-25">
                <a:solidFill>
                  <a:srgbClr val="00519E"/>
                </a:solidFill>
                <a:latin typeface="Cambria Math"/>
                <a:cs typeface="Cambria Math"/>
              </a:rPr>
              <a:t>𝑠𝑐ℎ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52" name="object 52" descr=""/>
          <p:cNvSpPr/>
          <p:nvPr/>
        </p:nvSpPr>
        <p:spPr>
          <a:xfrm>
            <a:off x="8171942" y="3889883"/>
            <a:ext cx="514984" cy="163830"/>
          </a:xfrm>
          <a:custGeom>
            <a:avLst/>
            <a:gdLst/>
            <a:ahLst/>
            <a:cxnLst/>
            <a:rect l="l" t="t" r="r" b="b"/>
            <a:pathLst>
              <a:path w="514984" h="163829">
                <a:moveTo>
                  <a:pt x="462533" y="0"/>
                </a:moveTo>
                <a:lnTo>
                  <a:pt x="460248" y="6731"/>
                </a:lnTo>
                <a:lnTo>
                  <a:pt x="469697" y="10850"/>
                </a:lnTo>
                <a:lnTo>
                  <a:pt x="477837" y="16541"/>
                </a:lnTo>
                <a:lnTo>
                  <a:pt x="497411" y="54371"/>
                </a:lnTo>
                <a:lnTo>
                  <a:pt x="499227" y="66938"/>
                </a:lnTo>
                <a:lnTo>
                  <a:pt x="499254" y="67125"/>
                </a:lnTo>
                <a:lnTo>
                  <a:pt x="499872" y="81153"/>
                </a:lnTo>
                <a:lnTo>
                  <a:pt x="499254" y="95557"/>
                </a:lnTo>
                <a:lnTo>
                  <a:pt x="497411" y="108664"/>
                </a:lnTo>
                <a:lnTo>
                  <a:pt x="477821" y="147256"/>
                </a:lnTo>
                <a:lnTo>
                  <a:pt x="460501" y="157099"/>
                </a:lnTo>
                <a:lnTo>
                  <a:pt x="462533" y="163830"/>
                </a:lnTo>
                <a:lnTo>
                  <a:pt x="501268" y="135128"/>
                </a:lnTo>
                <a:lnTo>
                  <a:pt x="513895" y="96962"/>
                </a:lnTo>
                <a:lnTo>
                  <a:pt x="514730" y="81915"/>
                </a:lnTo>
                <a:lnTo>
                  <a:pt x="513905" y="67125"/>
                </a:lnTo>
                <a:lnTo>
                  <a:pt x="501268" y="28702"/>
                </a:lnTo>
                <a:lnTo>
                  <a:pt x="474390" y="4306"/>
                </a:lnTo>
                <a:lnTo>
                  <a:pt x="462533" y="0"/>
                </a:lnTo>
                <a:close/>
              </a:path>
              <a:path w="514984" h="163829">
                <a:moveTo>
                  <a:pt x="52197" y="0"/>
                </a:moveTo>
                <a:lnTo>
                  <a:pt x="13588" y="28702"/>
                </a:lnTo>
                <a:lnTo>
                  <a:pt x="855" y="66938"/>
                </a:lnTo>
                <a:lnTo>
                  <a:pt x="0" y="81915"/>
                </a:lnTo>
                <a:lnTo>
                  <a:pt x="757" y="95557"/>
                </a:lnTo>
                <a:lnTo>
                  <a:pt x="835" y="96962"/>
                </a:lnTo>
                <a:lnTo>
                  <a:pt x="13461" y="135128"/>
                </a:lnTo>
                <a:lnTo>
                  <a:pt x="52197" y="163830"/>
                </a:lnTo>
                <a:lnTo>
                  <a:pt x="54355" y="157099"/>
                </a:lnTo>
                <a:lnTo>
                  <a:pt x="44997" y="152975"/>
                </a:lnTo>
                <a:lnTo>
                  <a:pt x="36925" y="147256"/>
                </a:lnTo>
                <a:lnTo>
                  <a:pt x="17383" y="108664"/>
                </a:lnTo>
                <a:lnTo>
                  <a:pt x="14985" y="81153"/>
                </a:lnTo>
                <a:lnTo>
                  <a:pt x="15583" y="67125"/>
                </a:lnTo>
                <a:lnTo>
                  <a:pt x="30160" y="23804"/>
                </a:lnTo>
                <a:lnTo>
                  <a:pt x="54609" y="6731"/>
                </a:lnTo>
                <a:lnTo>
                  <a:pt x="52197" y="0"/>
                </a:lnTo>
                <a:close/>
              </a:path>
            </a:pathLst>
          </a:custGeom>
          <a:solidFill>
            <a:srgbClr val="0051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 txBox="1"/>
          <p:nvPr/>
        </p:nvSpPr>
        <p:spPr>
          <a:xfrm>
            <a:off x="8194293" y="3872610"/>
            <a:ext cx="607695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11904" sz="2100">
                <a:solidFill>
                  <a:srgbClr val="00519E"/>
                </a:solidFill>
                <a:latin typeface="Cambria Math"/>
                <a:cs typeface="Cambria Math"/>
              </a:rPr>
              <a:t>𝑡</a:t>
            </a:r>
            <a:r>
              <a:rPr dirty="0" sz="1000">
                <a:solidFill>
                  <a:srgbClr val="00519E"/>
                </a:solidFill>
                <a:latin typeface="Cambria Math"/>
                <a:cs typeface="Cambria Math"/>
              </a:rPr>
              <a:t>𝑘+18</a:t>
            </a:r>
            <a:r>
              <a:rPr dirty="0" sz="1000" spc="150">
                <a:solidFill>
                  <a:srgbClr val="00519E"/>
                </a:solidFill>
                <a:latin typeface="Cambria Math"/>
                <a:cs typeface="Cambria Math"/>
              </a:rPr>
              <a:t>  </a:t>
            </a:r>
            <a:r>
              <a:rPr dirty="0" baseline="11904" sz="2100" spc="-75">
                <a:solidFill>
                  <a:srgbClr val="00519E"/>
                </a:solidFill>
                <a:latin typeface="Arial MT"/>
                <a:cs typeface="Arial MT"/>
              </a:rPr>
              <a:t>)</a:t>
            </a:r>
            <a:endParaRPr baseline="11904" sz="2100">
              <a:latin typeface="Arial MT"/>
              <a:cs typeface="Arial MT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8750300" y="3768979"/>
            <a:ext cx="9969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50">
                <a:solidFill>
                  <a:srgbClr val="00519E"/>
                </a:solidFill>
                <a:latin typeface="Cambria Math"/>
                <a:cs typeface="Cambria Math"/>
              </a:rPr>
              <a:t>2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5728461" y="4128897"/>
            <a:ext cx="28067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25">
                <a:solidFill>
                  <a:srgbClr val="00519E"/>
                </a:solidFill>
                <a:latin typeface="Cambria Math"/>
                <a:cs typeface="Cambria Math"/>
              </a:rPr>
              <a:t>𝐿𝑂𝐻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5645150" y="3973195"/>
            <a:ext cx="357505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-21825" sz="2100" spc="-30">
                <a:solidFill>
                  <a:srgbClr val="00519E"/>
                </a:solidFill>
                <a:latin typeface="Cambria Math"/>
                <a:cs typeface="Cambria Math"/>
              </a:rPr>
              <a:t>𝐽</a:t>
            </a:r>
            <a:r>
              <a:rPr dirty="0" sz="1000" spc="-20">
                <a:solidFill>
                  <a:srgbClr val="00519E"/>
                </a:solidFill>
                <a:latin typeface="Cambria Math"/>
                <a:cs typeface="Cambria Math"/>
              </a:rPr>
              <a:t>𝑠𝑐ℎ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57" name="object 57" descr=""/>
          <p:cNvSpPr/>
          <p:nvPr/>
        </p:nvSpPr>
        <p:spPr>
          <a:xfrm>
            <a:off x="6023102" y="4094098"/>
            <a:ext cx="274320" cy="163830"/>
          </a:xfrm>
          <a:custGeom>
            <a:avLst/>
            <a:gdLst/>
            <a:ahLst/>
            <a:cxnLst/>
            <a:rect l="l" t="t" r="r" b="b"/>
            <a:pathLst>
              <a:path w="274320" h="163829">
                <a:moveTo>
                  <a:pt x="221742" y="0"/>
                </a:moveTo>
                <a:lnTo>
                  <a:pt x="219456" y="6731"/>
                </a:lnTo>
                <a:lnTo>
                  <a:pt x="228905" y="10850"/>
                </a:lnTo>
                <a:lnTo>
                  <a:pt x="237045" y="16541"/>
                </a:lnTo>
                <a:lnTo>
                  <a:pt x="256619" y="54371"/>
                </a:lnTo>
                <a:lnTo>
                  <a:pt x="259080" y="81152"/>
                </a:lnTo>
                <a:lnTo>
                  <a:pt x="258462" y="95557"/>
                </a:lnTo>
                <a:lnTo>
                  <a:pt x="243802" y="139918"/>
                </a:lnTo>
                <a:lnTo>
                  <a:pt x="219710" y="157099"/>
                </a:lnTo>
                <a:lnTo>
                  <a:pt x="221742" y="163830"/>
                </a:lnTo>
                <a:lnTo>
                  <a:pt x="260476" y="135127"/>
                </a:lnTo>
                <a:lnTo>
                  <a:pt x="273103" y="96962"/>
                </a:lnTo>
                <a:lnTo>
                  <a:pt x="273938" y="81914"/>
                </a:lnTo>
                <a:lnTo>
                  <a:pt x="273113" y="67125"/>
                </a:lnTo>
                <a:lnTo>
                  <a:pt x="260476" y="28701"/>
                </a:lnTo>
                <a:lnTo>
                  <a:pt x="233598" y="4306"/>
                </a:lnTo>
                <a:lnTo>
                  <a:pt x="221742" y="0"/>
                </a:lnTo>
                <a:close/>
              </a:path>
              <a:path w="274320" h="163829">
                <a:moveTo>
                  <a:pt x="52197" y="0"/>
                </a:moveTo>
                <a:lnTo>
                  <a:pt x="13588" y="28701"/>
                </a:lnTo>
                <a:lnTo>
                  <a:pt x="855" y="66938"/>
                </a:lnTo>
                <a:lnTo>
                  <a:pt x="0" y="81914"/>
                </a:lnTo>
                <a:lnTo>
                  <a:pt x="757" y="95557"/>
                </a:lnTo>
                <a:lnTo>
                  <a:pt x="13462" y="135127"/>
                </a:lnTo>
                <a:lnTo>
                  <a:pt x="52197" y="163830"/>
                </a:lnTo>
                <a:lnTo>
                  <a:pt x="54356" y="157099"/>
                </a:lnTo>
                <a:lnTo>
                  <a:pt x="44997" y="152975"/>
                </a:lnTo>
                <a:lnTo>
                  <a:pt x="36925" y="147256"/>
                </a:lnTo>
                <a:lnTo>
                  <a:pt x="17383" y="108664"/>
                </a:lnTo>
                <a:lnTo>
                  <a:pt x="15017" y="81914"/>
                </a:lnTo>
                <a:lnTo>
                  <a:pt x="14986" y="81152"/>
                </a:lnTo>
                <a:lnTo>
                  <a:pt x="20397" y="42880"/>
                </a:lnTo>
                <a:lnTo>
                  <a:pt x="45158" y="10850"/>
                </a:lnTo>
                <a:lnTo>
                  <a:pt x="54610" y="6731"/>
                </a:lnTo>
                <a:lnTo>
                  <a:pt x="52197" y="0"/>
                </a:lnTo>
                <a:close/>
              </a:path>
            </a:pathLst>
          </a:custGeom>
          <a:solidFill>
            <a:srgbClr val="0051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 txBox="1"/>
          <p:nvPr/>
        </p:nvSpPr>
        <p:spPr>
          <a:xfrm>
            <a:off x="6047866" y="4040504"/>
            <a:ext cx="220979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400" spc="-25">
                <a:solidFill>
                  <a:srgbClr val="00519E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 spc="-37">
                <a:solidFill>
                  <a:srgbClr val="00519E"/>
                </a:solidFill>
                <a:latin typeface="Cambria Math"/>
                <a:cs typeface="Cambria Math"/>
              </a:rPr>
              <a:t>𝑘</a:t>
            </a:r>
            <a:endParaRPr baseline="-16666" sz="1500">
              <a:latin typeface="Cambria Math"/>
              <a:cs typeface="Cambria Math"/>
            </a:endParaRPr>
          </a:p>
        </p:txBody>
      </p:sp>
      <p:sp>
        <p:nvSpPr>
          <p:cNvPr id="59" name="object 59" descr=""/>
          <p:cNvSpPr/>
          <p:nvPr/>
        </p:nvSpPr>
        <p:spPr>
          <a:xfrm>
            <a:off x="6699757" y="4313554"/>
            <a:ext cx="514984" cy="163830"/>
          </a:xfrm>
          <a:custGeom>
            <a:avLst/>
            <a:gdLst/>
            <a:ahLst/>
            <a:cxnLst/>
            <a:rect l="l" t="t" r="r" b="b"/>
            <a:pathLst>
              <a:path w="514984" h="163829">
                <a:moveTo>
                  <a:pt x="462534" y="0"/>
                </a:moveTo>
                <a:lnTo>
                  <a:pt x="460248" y="6731"/>
                </a:lnTo>
                <a:lnTo>
                  <a:pt x="469697" y="10850"/>
                </a:lnTo>
                <a:lnTo>
                  <a:pt x="477837" y="16541"/>
                </a:lnTo>
                <a:lnTo>
                  <a:pt x="497411" y="54371"/>
                </a:lnTo>
                <a:lnTo>
                  <a:pt x="499227" y="66938"/>
                </a:lnTo>
                <a:lnTo>
                  <a:pt x="499254" y="67125"/>
                </a:lnTo>
                <a:lnTo>
                  <a:pt x="499872" y="81153"/>
                </a:lnTo>
                <a:lnTo>
                  <a:pt x="499254" y="95557"/>
                </a:lnTo>
                <a:lnTo>
                  <a:pt x="497411" y="108664"/>
                </a:lnTo>
                <a:lnTo>
                  <a:pt x="477821" y="147256"/>
                </a:lnTo>
                <a:lnTo>
                  <a:pt x="460501" y="157099"/>
                </a:lnTo>
                <a:lnTo>
                  <a:pt x="462534" y="163830"/>
                </a:lnTo>
                <a:lnTo>
                  <a:pt x="501269" y="135128"/>
                </a:lnTo>
                <a:lnTo>
                  <a:pt x="513895" y="96962"/>
                </a:lnTo>
                <a:lnTo>
                  <a:pt x="514731" y="81915"/>
                </a:lnTo>
                <a:lnTo>
                  <a:pt x="513905" y="67125"/>
                </a:lnTo>
                <a:lnTo>
                  <a:pt x="501269" y="28702"/>
                </a:lnTo>
                <a:lnTo>
                  <a:pt x="474390" y="4306"/>
                </a:lnTo>
                <a:lnTo>
                  <a:pt x="462534" y="0"/>
                </a:lnTo>
                <a:close/>
              </a:path>
              <a:path w="514984" h="163829">
                <a:moveTo>
                  <a:pt x="52197" y="0"/>
                </a:moveTo>
                <a:lnTo>
                  <a:pt x="13589" y="28702"/>
                </a:lnTo>
                <a:lnTo>
                  <a:pt x="855" y="66938"/>
                </a:lnTo>
                <a:lnTo>
                  <a:pt x="0" y="81915"/>
                </a:lnTo>
                <a:lnTo>
                  <a:pt x="757" y="95557"/>
                </a:lnTo>
                <a:lnTo>
                  <a:pt x="835" y="96962"/>
                </a:lnTo>
                <a:lnTo>
                  <a:pt x="13462" y="135128"/>
                </a:lnTo>
                <a:lnTo>
                  <a:pt x="52197" y="163830"/>
                </a:lnTo>
                <a:lnTo>
                  <a:pt x="54356" y="157099"/>
                </a:lnTo>
                <a:lnTo>
                  <a:pt x="44997" y="152975"/>
                </a:lnTo>
                <a:lnTo>
                  <a:pt x="36925" y="147256"/>
                </a:lnTo>
                <a:lnTo>
                  <a:pt x="17383" y="108664"/>
                </a:lnTo>
                <a:lnTo>
                  <a:pt x="14986" y="81153"/>
                </a:lnTo>
                <a:lnTo>
                  <a:pt x="15583" y="67125"/>
                </a:lnTo>
                <a:lnTo>
                  <a:pt x="30160" y="23804"/>
                </a:lnTo>
                <a:lnTo>
                  <a:pt x="54610" y="6731"/>
                </a:lnTo>
                <a:lnTo>
                  <a:pt x="52197" y="0"/>
                </a:lnTo>
                <a:close/>
              </a:path>
            </a:pathLst>
          </a:custGeom>
          <a:solidFill>
            <a:srgbClr val="0051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 txBox="1"/>
          <p:nvPr/>
        </p:nvSpPr>
        <p:spPr>
          <a:xfrm>
            <a:off x="5645150" y="4259960"/>
            <a:ext cx="1222375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400">
                <a:solidFill>
                  <a:srgbClr val="00519E"/>
                </a:solidFill>
                <a:latin typeface="Cambria Math"/>
                <a:cs typeface="Cambria Math"/>
              </a:rPr>
              <a:t>=</a:t>
            </a:r>
            <a:r>
              <a:rPr dirty="0" sz="1400" spc="70">
                <a:solidFill>
                  <a:srgbClr val="00519E"/>
                </a:solidFill>
                <a:latin typeface="Cambria Math"/>
                <a:cs typeface="Cambria Math"/>
              </a:rPr>
              <a:t> </a:t>
            </a:r>
            <a:r>
              <a:rPr dirty="0" sz="1400" spc="60">
                <a:solidFill>
                  <a:srgbClr val="00519E"/>
                </a:solidFill>
                <a:latin typeface="Cambria Math"/>
                <a:cs typeface="Cambria Math"/>
              </a:rPr>
              <a:t>𝑤</a:t>
            </a:r>
            <a:r>
              <a:rPr dirty="0" baseline="30555" sz="1500" spc="89">
                <a:solidFill>
                  <a:srgbClr val="00519E"/>
                </a:solidFill>
                <a:latin typeface="Cambria Math"/>
                <a:cs typeface="Cambria Math"/>
              </a:rPr>
              <a:t>𝑠𝑐ℎ</a:t>
            </a:r>
            <a:r>
              <a:rPr dirty="0" baseline="30555" sz="1500" spc="179">
                <a:solidFill>
                  <a:srgbClr val="00519E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519E"/>
                </a:solidFill>
                <a:latin typeface="Cambria Math"/>
                <a:cs typeface="Cambria Math"/>
              </a:rPr>
              <a:t>(𝐿𝑂𝐻</a:t>
            </a:r>
            <a:r>
              <a:rPr dirty="0" sz="1400" spc="300">
                <a:solidFill>
                  <a:srgbClr val="00519E"/>
                </a:solidFill>
                <a:latin typeface="Cambria Math"/>
                <a:cs typeface="Cambria Math"/>
              </a:rPr>
              <a:t> </a:t>
            </a:r>
            <a:r>
              <a:rPr dirty="0" sz="1400" spc="-50">
                <a:solidFill>
                  <a:srgbClr val="00519E"/>
                </a:solidFill>
                <a:latin typeface="Cambria Math"/>
                <a:cs typeface="Cambria Math"/>
              </a:rPr>
              <a:t>𝑡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5978778" y="4348353"/>
            <a:ext cx="118427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47725" algn="l"/>
              </a:tabLst>
            </a:pPr>
            <a:r>
              <a:rPr dirty="0" sz="1000" spc="-25">
                <a:solidFill>
                  <a:srgbClr val="00519E"/>
                </a:solidFill>
                <a:latin typeface="Cambria Math"/>
                <a:cs typeface="Cambria Math"/>
              </a:rPr>
              <a:t>𝐿𝑂𝐻</a:t>
            </a:r>
            <a:r>
              <a:rPr dirty="0" sz="1000">
                <a:solidFill>
                  <a:srgbClr val="00519E"/>
                </a:solidFill>
                <a:latin typeface="Cambria Math"/>
                <a:cs typeface="Cambria Math"/>
              </a:rPr>
              <a:t>	</a:t>
            </a:r>
            <a:r>
              <a:rPr dirty="0" sz="1000" spc="-20">
                <a:solidFill>
                  <a:srgbClr val="00519E"/>
                </a:solidFill>
                <a:latin typeface="Cambria Math"/>
                <a:cs typeface="Cambria Math"/>
              </a:rPr>
              <a:t>𝑘+18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62" name="object 62" descr=""/>
          <p:cNvSpPr/>
          <p:nvPr/>
        </p:nvSpPr>
        <p:spPr>
          <a:xfrm>
            <a:off x="7809230" y="4313554"/>
            <a:ext cx="514984" cy="163830"/>
          </a:xfrm>
          <a:custGeom>
            <a:avLst/>
            <a:gdLst/>
            <a:ahLst/>
            <a:cxnLst/>
            <a:rect l="l" t="t" r="r" b="b"/>
            <a:pathLst>
              <a:path w="514984" h="163829">
                <a:moveTo>
                  <a:pt x="462534" y="0"/>
                </a:moveTo>
                <a:lnTo>
                  <a:pt x="460248" y="6731"/>
                </a:lnTo>
                <a:lnTo>
                  <a:pt x="469697" y="10850"/>
                </a:lnTo>
                <a:lnTo>
                  <a:pt x="477837" y="16541"/>
                </a:lnTo>
                <a:lnTo>
                  <a:pt x="497411" y="54371"/>
                </a:lnTo>
                <a:lnTo>
                  <a:pt x="499227" y="66938"/>
                </a:lnTo>
                <a:lnTo>
                  <a:pt x="499254" y="67125"/>
                </a:lnTo>
                <a:lnTo>
                  <a:pt x="499872" y="81153"/>
                </a:lnTo>
                <a:lnTo>
                  <a:pt x="499254" y="95557"/>
                </a:lnTo>
                <a:lnTo>
                  <a:pt x="497411" y="108664"/>
                </a:lnTo>
                <a:lnTo>
                  <a:pt x="477821" y="147256"/>
                </a:lnTo>
                <a:lnTo>
                  <a:pt x="460501" y="157099"/>
                </a:lnTo>
                <a:lnTo>
                  <a:pt x="462534" y="163830"/>
                </a:lnTo>
                <a:lnTo>
                  <a:pt x="501269" y="135128"/>
                </a:lnTo>
                <a:lnTo>
                  <a:pt x="513895" y="96962"/>
                </a:lnTo>
                <a:lnTo>
                  <a:pt x="514730" y="81915"/>
                </a:lnTo>
                <a:lnTo>
                  <a:pt x="513905" y="67125"/>
                </a:lnTo>
                <a:lnTo>
                  <a:pt x="501269" y="28702"/>
                </a:lnTo>
                <a:lnTo>
                  <a:pt x="474390" y="4306"/>
                </a:lnTo>
                <a:lnTo>
                  <a:pt x="462534" y="0"/>
                </a:lnTo>
                <a:close/>
              </a:path>
              <a:path w="514984" h="163829">
                <a:moveTo>
                  <a:pt x="52197" y="0"/>
                </a:moveTo>
                <a:lnTo>
                  <a:pt x="13589" y="28702"/>
                </a:lnTo>
                <a:lnTo>
                  <a:pt x="855" y="66938"/>
                </a:lnTo>
                <a:lnTo>
                  <a:pt x="0" y="81915"/>
                </a:lnTo>
                <a:lnTo>
                  <a:pt x="757" y="95557"/>
                </a:lnTo>
                <a:lnTo>
                  <a:pt x="835" y="96962"/>
                </a:lnTo>
                <a:lnTo>
                  <a:pt x="13462" y="135128"/>
                </a:lnTo>
                <a:lnTo>
                  <a:pt x="52197" y="163830"/>
                </a:lnTo>
                <a:lnTo>
                  <a:pt x="54355" y="157099"/>
                </a:lnTo>
                <a:lnTo>
                  <a:pt x="44997" y="152975"/>
                </a:lnTo>
                <a:lnTo>
                  <a:pt x="36925" y="147256"/>
                </a:lnTo>
                <a:lnTo>
                  <a:pt x="17383" y="108664"/>
                </a:lnTo>
                <a:lnTo>
                  <a:pt x="14986" y="81153"/>
                </a:lnTo>
                <a:lnTo>
                  <a:pt x="15583" y="67125"/>
                </a:lnTo>
                <a:lnTo>
                  <a:pt x="30160" y="23804"/>
                </a:lnTo>
                <a:lnTo>
                  <a:pt x="54610" y="6731"/>
                </a:lnTo>
                <a:lnTo>
                  <a:pt x="52197" y="0"/>
                </a:lnTo>
                <a:close/>
              </a:path>
            </a:pathLst>
          </a:custGeom>
          <a:solidFill>
            <a:srgbClr val="0051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 txBox="1"/>
          <p:nvPr/>
        </p:nvSpPr>
        <p:spPr>
          <a:xfrm>
            <a:off x="7259193" y="4259960"/>
            <a:ext cx="69342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>
                <a:solidFill>
                  <a:srgbClr val="00519E"/>
                </a:solidFill>
                <a:latin typeface="Cambria Math"/>
                <a:cs typeface="Cambria Math"/>
              </a:rPr>
              <a:t>−</a:t>
            </a:r>
            <a:r>
              <a:rPr dirty="0" sz="1400" spc="-10">
                <a:solidFill>
                  <a:srgbClr val="00519E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519E"/>
                </a:solidFill>
                <a:latin typeface="Cambria Math"/>
                <a:cs typeface="Cambria Math"/>
              </a:rPr>
              <a:t>𝐿𝑂𝐻</a:t>
            </a:r>
            <a:r>
              <a:rPr dirty="0" sz="1400" spc="295">
                <a:solidFill>
                  <a:srgbClr val="00519E"/>
                </a:solidFill>
                <a:latin typeface="Cambria Math"/>
                <a:cs typeface="Cambria Math"/>
              </a:rPr>
              <a:t> </a:t>
            </a:r>
            <a:r>
              <a:rPr dirty="0" sz="1400" spc="-50">
                <a:solidFill>
                  <a:srgbClr val="00519E"/>
                </a:solidFill>
                <a:latin typeface="Cambria Math"/>
                <a:cs typeface="Cambria Math"/>
              </a:rPr>
              <a:t>𝑡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67" name="object 6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68" name="object 6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43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64" name="object 64" descr=""/>
          <p:cNvSpPr txBox="1"/>
          <p:nvPr/>
        </p:nvSpPr>
        <p:spPr>
          <a:xfrm>
            <a:off x="7924038" y="4345304"/>
            <a:ext cx="34861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20">
                <a:solidFill>
                  <a:srgbClr val="00519E"/>
                </a:solidFill>
                <a:latin typeface="Cambria Math"/>
                <a:cs typeface="Cambria Math"/>
              </a:rPr>
              <a:t>𝑘+18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8307069" y="4165472"/>
            <a:ext cx="208279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-29761" sz="2100" spc="-37">
                <a:solidFill>
                  <a:srgbClr val="00519E"/>
                </a:solidFill>
                <a:latin typeface="Arial MT"/>
                <a:cs typeface="Arial MT"/>
              </a:rPr>
              <a:t>)</a:t>
            </a:r>
            <a:r>
              <a:rPr dirty="0" sz="1000" spc="-25">
                <a:solidFill>
                  <a:srgbClr val="00519E"/>
                </a:solidFill>
                <a:latin typeface="Cambria Math"/>
                <a:cs typeface="Cambria Math"/>
              </a:rPr>
              <a:t>2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5670550" y="4582744"/>
            <a:ext cx="2261870" cy="794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64795" indent="-255270">
              <a:lnSpc>
                <a:spcPts val="2200"/>
              </a:lnSpc>
              <a:buClr>
                <a:srgbClr val="0790EB"/>
              </a:buClr>
              <a:buSzPct val="119444"/>
              <a:buFont typeface="Wingdings"/>
              <a:buChar char=""/>
              <a:tabLst>
                <a:tab pos="264795" algn="l"/>
              </a:tabLst>
            </a:pP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El </a:t>
            </a:r>
            <a:r>
              <a:rPr dirty="0" sz="1800" b="1">
                <a:solidFill>
                  <a:srgbClr val="41A62A"/>
                </a:solidFill>
                <a:latin typeface="Arial"/>
                <a:cs typeface="Arial"/>
              </a:rPr>
              <a:t>UC</a:t>
            </a:r>
            <a:r>
              <a:rPr dirty="0" sz="1800" spc="-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absorbe</a:t>
            </a:r>
            <a:r>
              <a:rPr dirty="0" sz="18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00519E"/>
                </a:solidFill>
                <a:latin typeface="Arial"/>
                <a:cs typeface="Arial"/>
              </a:rPr>
              <a:t>los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ts val="1939"/>
              </a:lnSpc>
              <a:spcBef>
                <a:spcPts val="95"/>
              </a:spcBef>
            </a:pPr>
            <a:r>
              <a:rPr dirty="0" sz="1800" b="1">
                <a:solidFill>
                  <a:srgbClr val="41A62A"/>
                </a:solidFill>
                <a:latin typeface="Arial"/>
                <a:cs typeface="Arial"/>
              </a:rPr>
              <a:t>transitorios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.</a:t>
            </a:r>
            <a:r>
              <a:rPr dirty="0" sz="18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519E"/>
                </a:solidFill>
                <a:latin typeface="Arial"/>
                <a:cs typeface="Arial"/>
              </a:rPr>
              <a:t>Protege degradación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1054481" y="866135"/>
              <a:ext cx="3256279" cy="2642870"/>
            </a:xfrm>
            <a:custGeom>
              <a:avLst/>
              <a:gdLst/>
              <a:ahLst/>
              <a:cxnLst/>
              <a:rect l="l" t="t" r="r" b="b"/>
              <a:pathLst>
                <a:path w="3256279" h="2642870">
                  <a:moveTo>
                    <a:pt x="3256165" y="0"/>
                  </a:moveTo>
                  <a:lnTo>
                    <a:pt x="0" y="0"/>
                  </a:lnTo>
                  <a:lnTo>
                    <a:pt x="0" y="2642504"/>
                  </a:lnTo>
                  <a:lnTo>
                    <a:pt x="3256165" y="2642504"/>
                  </a:lnTo>
                  <a:lnTo>
                    <a:pt x="3256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054481" y="866171"/>
              <a:ext cx="3256279" cy="2642870"/>
            </a:xfrm>
            <a:custGeom>
              <a:avLst/>
              <a:gdLst/>
              <a:ahLst/>
              <a:cxnLst/>
              <a:rect l="l" t="t" r="r" b="b"/>
              <a:pathLst>
                <a:path w="3256279" h="2642870">
                  <a:moveTo>
                    <a:pt x="0" y="2642468"/>
                  </a:moveTo>
                  <a:lnTo>
                    <a:pt x="0" y="0"/>
                  </a:lnTo>
                  <a:lnTo>
                    <a:pt x="3256111" y="0"/>
                  </a:lnTo>
                  <a:lnTo>
                    <a:pt x="3256111" y="2642468"/>
                  </a:lnTo>
                  <a:lnTo>
                    <a:pt x="0" y="2642468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588098" y="866171"/>
              <a:ext cx="0" cy="2642870"/>
            </a:xfrm>
            <a:custGeom>
              <a:avLst/>
              <a:gdLst/>
              <a:ahLst/>
              <a:cxnLst/>
              <a:rect l="l" t="t" r="r" b="b"/>
              <a:pathLst>
                <a:path w="0" h="2642870">
                  <a:moveTo>
                    <a:pt x="0" y="26424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592610" y="8706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130792" y="866171"/>
              <a:ext cx="0" cy="2642870"/>
            </a:xfrm>
            <a:custGeom>
              <a:avLst/>
              <a:gdLst/>
              <a:ahLst/>
              <a:cxnLst/>
              <a:rect l="l" t="t" r="r" b="b"/>
              <a:pathLst>
                <a:path w="0" h="2642870">
                  <a:moveTo>
                    <a:pt x="0" y="26424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135304" y="8706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204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673667" y="866171"/>
              <a:ext cx="0" cy="2642870"/>
            </a:xfrm>
            <a:custGeom>
              <a:avLst/>
              <a:gdLst/>
              <a:ahLst/>
              <a:cxnLst/>
              <a:rect l="l" t="t" r="r" b="b"/>
              <a:pathLst>
                <a:path w="0" h="2642870">
                  <a:moveTo>
                    <a:pt x="0" y="26424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678179" y="8706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216271" y="2278009"/>
              <a:ext cx="0" cy="1230630"/>
            </a:xfrm>
            <a:custGeom>
              <a:avLst/>
              <a:gdLst/>
              <a:ahLst/>
              <a:cxnLst/>
              <a:rect l="l" t="t" r="r" b="b"/>
              <a:pathLst>
                <a:path w="0" h="1230629">
                  <a:moveTo>
                    <a:pt x="0" y="0"/>
                  </a:moveTo>
                  <a:lnTo>
                    <a:pt x="0" y="123063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758965" y="2278009"/>
              <a:ext cx="551815" cy="1230630"/>
            </a:xfrm>
            <a:custGeom>
              <a:avLst/>
              <a:gdLst/>
              <a:ahLst/>
              <a:cxnLst/>
              <a:rect l="l" t="t" r="r" b="b"/>
              <a:pathLst>
                <a:path w="551814" h="1230629">
                  <a:moveTo>
                    <a:pt x="0" y="0"/>
                  </a:moveTo>
                  <a:lnTo>
                    <a:pt x="0" y="1230630"/>
                  </a:lnTo>
                </a:path>
                <a:path w="551814" h="1230629">
                  <a:moveTo>
                    <a:pt x="551627" y="0"/>
                  </a:moveTo>
                  <a:lnTo>
                    <a:pt x="551627" y="123063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054481" y="3508640"/>
              <a:ext cx="3256279" cy="0"/>
            </a:xfrm>
            <a:custGeom>
              <a:avLst/>
              <a:gdLst/>
              <a:ahLst/>
              <a:cxnLst/>
              <a:rect l="l" t="t" r="r" b="b"/>
              <a:pathLst>
                <a:path w="3256279" h="0">
                  <a:moveTo>
                    <a:pt x="0" y="0"/>
                  </a:moveTo>
                  <a:lnTo>
                    <a:pt x="3256111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315105" y="35131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054481" y="3173842"/>
              <a:ext cx="3256279" cy="0"/>
            </a:xfrm>
            <a:custGeom>
              <a:avLst/>
              <a:gdLst/>
              <a:ahLst/>
              <a:cxnLst/>
              <a:rect l="l" t="t" r="r" b="b"/>
              <a:pathLst>
                <a:path w="3256279" h="0">
                  <a:moveTo>
                    <a:pt x="0" y="0"/>
                  </a:moveTo>
                  <a:lnTo>
                    <a:pt x="3256111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315105" y="317835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054481" y="2848049"/>
              <a:ext cx="3256279" cy="0"/>
            </a:xfrm>
            <a:custGeom>
              <a:avLst/>
              <a:gdLst/>
              <a:ahLst/>
              <a:cxnLst/>
              <a:rect l="l" t="t" r="r" b="b"/>
              <a:pathLst>
                <a:path w="3256279" h="0">
                  <a:moveTo>
                    <a:pt x="0" y="0"/>
                  </a:moveTo>
                  <a:lnTo>
                    <a:pt x="3256111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315105" y="285256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054481" y="2513315"/>
              <a:ext cx="3256279" cy="0"/>
            </a:xfrm>
            <a:custGeom>
              <a:avLst/>
              <a:gdLst/>
              <a:ahLst/>
              <a:cxnLst/>
              <a:rect l="l" t="t" r="r" b="b"/>
              <a:pathLst>
                <a:path w="3256279" h="0">
                  <a:moveTo>
                    <a:pt x="0" y="0"/>
                  </a:moveTo>
                  <a:lnTo>
                    <a:pt x="3256111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315105" y="25178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054481" y="866171"/>
              <a:ext cx="2071370" cy="1321435"/>
            </a:xfrm>
            <a:custGeom>
              <a:avLst/>
              <a:gdLst/>
              <a:ahLst/>
              <a:cxnLst/>
              <a:rect l="l" t="t" r="r" b="b"/>
              <a:pathLst>
                <a:path w="2071370" h="1321435">
                  <a:moveTo>
                    <a:pt x="0" y="1321342"/>
                  </a:moveTo>
                  <a:lnTo>
                    <a:pt x="2071280" y="1321342"/>
                  </a:lnTo>
                </a:path>
                <a:path w="2071370" h="1321435">
                  <a:moveTo>
                    <a:pt x="0" y="986337"/>
                  </a:moveTo>
                  <a:lnTo>
                    <a:pt x="2071280" y="986337"/>
                  </a:lnTo>
                </a:path>
                <a:path w="2071370" h="1321435">
                  <a:moveTo>
                    <a:pt x="0" y="660535"/>
                  </a:moveTo>
                  <a:lnTo>
                    <a:pt x="2071280" y="660535"/>
                  </a:lnTo>
                </a:path>
                <a:path w="2071370" h="1321435">
                  <a:moveTo>
                    <a:pt x="0" y="325801"/>
                  </a:moveTo>
                  <a:lnTo>
                    <a:pt x="2071280" y="325801"/>
                  </a:lnTo>
                </a:path>
                <a:path w="2071370" h="1321435">
                  <a:moveTo>
                    <a:pt x="0" y="0"/>
                  </a:moveTo>
                  <a:lnTo>
                    <a:pt x="207128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054481" y="866171"/>
              <a:ext cx="2071370" cy="0"/>
            </a:xfrm>
            <a:custGeom>
              <a:avLst/>
              <a:gdLst/>
              <a:ahLst/>
              <a:cxnLst/>
              <a:rect l="l" t="t" r="r" b="b"/>
              <a:pathLst>
                <a:path w="2071370" h="0">
                  <a:moveTo>
                    <a:pt x="0" y="0"/>
                  </a:moveTo>
                  <a:lnTo>
                    <a:pt x="207128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054481" y="3508640"/>
              <a:ext cx="3256279" cy="0"/>
            </a:xfrm>
            <a:custGeom>
              <a:avLst/>
              <a:gdLst/>
              <a:ahLst/>
              <a:cxnLst/>
              <a:rect l="l" t="t" r="r" b="b"/>
              <a:pathLst>
                <a:path w="3256279" h="0">
                  <a:moveTo>
                    <a:pt x="0" y="0"/>
                  </a:moveTo>
                  <a:lnTo>
                    <a:pt x="32561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315105" y="35131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310593" y="2278009"/>
              <a:ext cx="0" cy="1230630"/>
            </a:xfrm>
            <a:custGeom>
              <a:avLst/>
              <a:gdLst/>
              <a:ahLst/>
              <a:cxnLst/>
              <a:rect l="l" t="t" r="r" b="b"/>
              <a:pathLst>
                <a:path w="0" h="1230629">
                  <a:moveTo>
                    <a:pt x="0" y="0"/>
                  </a:moveTo>
                  <a:lnTo>
                    <a:pt x="0" y="12306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054481" y="866171"/>
              <a:ext cx="0" cy="2642870"/>
            </a:xfrm>
            <a:custGeom>
              <a:avLst/>
              <a:gdLst/>
              <a:ahLst/>
              <a:cxnLst/>
              <a:rect l="l" t="t" r="r" b="b"/>
              <a:pathLst>
                <a:path w="0" h="2642870">
                  <a:moveTo>
                    <a:pt x="0" y="26424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058993" y="8706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054481" y="3508640"/>
              <a:ext cx="3256279" cy="0"/>
            </a:xfrm>
            <a:custGeom>
              <a:avLst/>
              <a:gdLst/>
              <a:ahLst/>
              <a:cxnLst/>
              <a:rect l="l" t="t" r="r" b="b"/>
              <a:pathLst>
                <a:path w="3256279" h="0">
                  <a:moveTo>
                    <a:pt x="0" y="0"/>
                  </a:moveTo>
                  <a:lnTo>
                    <a:pt x="32561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315105" y="35131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054481" y="866171"/>
              <a:ext cx="0" cy="2642870"/>
            </a:xfrm>
            <a:custGeom>
              <a:avLst/>
              <a:gdLst/>
              <a:ahLst/>
              <a:cxnLst/>
              <a:rect l="l" t="t" r="r" b="b"/>
              <a:pathLst>
                <a:path w="0" h="2642870">
                  <a:moveTo>
                    <a:pt x="0" y="26424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058993" y="8706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588098" y="3472541"/>
              <a:ext cx="0" cy="36195"/>
            </a:xfrm>
            <a:custGeom>
              <a:avLst/>
              <a:gdLst/>
              <a:ahLst/>
              <a:cxnLst/>
              <a:rect l="l" t="t" r="r" b="b"/>
              <a:pathLst>
                <a:path w="0" h="36195">
                  <a:moveTo>
                    <a:pt x="0" y="3609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592610" y="34770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588098" y="866171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w="0" h="27305">
                  <a:moveTo>
                    <a:pt x="0" y="0"/>
                  </a:moveTo>
                  <a:lnTo>
                    <a:pt x="0" y="270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592610" y="8977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1466841" y="3523233"/>
            <a:ext cx="254000" cy="167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" spc="-20">
                <a:latin typeface="Arial MT"/>
                <a:cs typeface="Arial MT"/>
              </a:rPr>
              <a:t>14.5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37" name="object 37" descr=""/>
          <p:cNvGrpSpPr/>
          <p:nvPr/>
        </p:nvGrpSpPr>
        <p:grpSpPr>
          <a:xfrm>
            <a:off x="2130157" y="865536"/>
            <a:ext cx="19685" cy="2644140"/>
            <a:chOff x="2130157" y="865536"/>
            <a:chExt cx="19685" cy="2644140"/>
          </a:xfrm>
        </p:grpSpPr>
        <p:sp>
          <p:nvSpPr>
            <p:cNvPr id="38" name="object 38" descr=""/>
            <p:cNvSpPr/>
            <p:nvPr/>
          </p:nvSpPr>
          <p:spPr>
            <a:xfrm>
              <a:off x="2130792" y="3472541"/>
              <a:ext cx="0" cy="36195"/>
            </a:xfrm>
            <a:custGeom>
              <a:avLst/>
              <a:gdLst/>
              <a:ahLst/>
              <a:cxnLst/>
              <a:rect l="l" t="t" r="r" b="b"/>
              <a:pathLst>
                <a:path w="0" h="36195">
                  <a:moveTo>
                    <a:pt x="0" y="3609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135304" y="34770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204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130792" y="866171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w="0" h="27305">
                  <a:moveTo>
                    <a:pt x="0" y="0"/>
                  </a:moveTo>
                  <a:lnTo>
                    <a:pt x="0" y="270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2135304" y="8977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204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 descr=""/>
          <p:cNvSpPr txBox="1"/>
          <p:nvPr/>
        </p:nvSpPr>
        <p:spPr>
          <a:xfrm>
            <a:off x="2054835" y="3523233"/>
            <a:ext cx="152400" cy="167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" spc="-25">
                <a:latin typeface="Arial MT"/>
                <a:cs typeface="Arial MT"/>
              </a:rPr>
              <a:t>15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2673032" y="865536"/>
            <a:ext cx="561975" cy="2644140"/>
            <a:chOff x="2673032" y="865536"/>
            <a:chExt cx="561975" cy="2644140"/>
          </a:xfrm>
        </p:grpSpPr>
        <p:sp>
          <p:nvSpPr>
            <p:cNvPr id="44" name="object 44" descr=""/>
            <p:cNvSpPr/>
            <p:nvPr/>
          </p:nvSpPr>
          <p:spPr>
            <a:xfrm>
              <a:off x="2673667" y="3472541"/>
              <a:ext cx="0" cy="36195"/>
            </a:xfrm>
            <a:custGeom>
              <a:avLst/>
              <a:gdLst/>
              <a:ahLst/>
              <a:cxnLst/>
              <a:rect l="l" t="t" r="r" b="b"/>
              <a:pathLst>
                <a:path w="0" h="36195">
                  <a:moveTo>
                    <a:pt x="0" y="3609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2678179" y="34770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2673667" y="866171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w="0" h="27305">
                  <a:moveTo>
                    <a:pt x="0" y="0"/>
                  </a:moveTo>
                  <a:lnTo>
                    <a:pt x="0" y="270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2678179" y="8977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3216271" y="3472541"/>
              <a:ext cx="0" cy="36195"/>
            </a:xfrm>
            <a:custGeom>
              <a:avLst/>
              <a:gdLst/>
              <a:ahLst/>
              <a:cxnLst/>
              <a:rect l="l" t="t" r="r" b="b"/>
              <a:pathLst>
                <a:path w="0" h="36195">
                  <a:moveTo>
                    <a:pt x="0" y="3609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3220783" y="34770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 descr=""/>
          <p:cNvSpPr txBox="1"/>
          <p:nvPr/>
        </p:nvSpPr>
        <p:spPr>
          <a:xfrm>
            <a:off x="3140133" y="3523233"/>
            <a:ext cx="152400" cy="167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" spc="-25">
                <a:latin typeface="Arial MT"/>
                <a:cs typeface="Arial MT"/>
              </a:rPr>
              <a:t>16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51" name="object 51" descr=""/>
          <p:cNvGrpSpPr/>
          <p:nvPr/>
        </p:nvGrpSpPr>
        <p:grpSpPr>
          <a:xfrm>
            <a:off x="3758330" y="3471905"/>
            <a:ext cx="19050" cy="37465"/>
            <a:chOff x="3758330" y="3471905"/>
            <a:chExt cx="19050" cy="37465"/>
          </a:xfrm>
        </p:grpSpPr>
        <p:sp>
          <p:nvSpPr>
            <p:cNvPr id="52" name="object 52" descr=""/>
            <p:cNvSpPr/>
            <p:nvPr/>
          </p:nvSpPr>
          <p:spPr>
            <a:xfrm>
              <a:off x="3758965" y="3472540"/>
              <a:ext cx="0" cy="36195"/>
            </a:xfrm>
            <a:custGeom>
              <a:avLst/>
              <a:gdLst/>
              <a:ahLst/>
              <a:cxnLst/>
              <a:rect l="l" t="t" r="r" b="b"/>
              <a:pathLst>
                <a:path w="0" h="36195">
                  <a:moveTo>
                    <a:pt x="0" y="3609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3763477" y="34770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 descr=""/>
          <p:cNvSpPr txBox="1"/>
          <p:nvPr/>
        </p:nvSpPr>
        <p:spPr>
          <a:xfrm>
            <a:off x="3637708" y="3523233"/>
            <a:ext cx="254000" cy="167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" spc="-20">
                <a:latin typeface="Arial MT"/>
                <a:cs typeface="Arial MT"/>
              </a:rPr>
              <a:t>16.5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55" name="object 55" descr=""/>
          <p:cNvGrpSpPr/>
          <p:nvPr/>
        </p:nvGrpSpPr>
        <p:grpSpPr>
          <a:xfrm>
            <a:off x="4309958" y="3471905"/>
            <a:ext cx="19050" cy="37465"/>
            <a:chOff x="4309958" y="3471905"/>
            <a:chExt cx="19050" cy="37465"/>
          </a:xfrm>
        </p:grpSpPr>
        <p:sp>
          <p:nvSpPr>
            <p:cNvPr id="56" name="object 56" descr=""/>
            <p:cNvSpPr/>
            <p:nvPr/>
          </p:nvSpPr>
          <p:spPr>
            <a:xfrm>
              <a:off x="4310593" y="3472540"/>
              <a:ext cx="0" cy="36195"/>
            </a:xfrm>
            <a:custGeom>
              <a:avLst/>
              <a:gdLst/>
              <a:ahLst/>
              <a:cxnLst/>
              <a:rect l="l" t="t" r="r" b="b"/>
              <a:pathLst>
                <a:path w="0" h="36195">
                  <a:moveTo>
                    <a:pt x="0" y="3609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4315105" y="34770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 descr=""/>
          <p:cNvSpPr txBox="1"/>
          <p:nvPr/>
        </p:nvSpPr>
        <p:spPr>
          <a:xfrm>
            <a:off x="4234726" y="3523233"/>
            <a:ext cx="152400" cy="167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" spc="-25">
                <a:latin typeface="Arial MT"/>
                <a:cs typeface="Arial MT"/>
              </a:rPr>
              <a:t>17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59" name="object 59" descr=""/>
          <p:cNvGrpSpPr/>
          <p:nvPr/>
        </p:nvGrpSpPr>
        <p:grpSpPr>
          <a:xfrm>
            <a:off x="1053846" y="3508004"/>
            <a:ext cx="3257550" cy="10160"/>
            <a:chOff x="1053846" y="3508004"/>
            <a:chExt cx="3257550" cy="10160"/>
          </a:xfrm>
        </p:grpSpPr>
        <p:sp>
          <p:nvSpPr>
            <p:cNvPr id="60" name="object 60" descr=""/>
            <p:cNvSpPr/>
            <p:nvPr/>
          </p:nvSpPr>
          <p:spPr>
            <a:xfrm>
              <a:off x="1054481" y="3508639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5" h="0">
                  <a:moveTo>
                    <a:pt x="0" y="0"/>
                  </a:moveTo>
                  <a:lnTo>
                    <a:pt x="272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1086290" y="35131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4274498" y="3508639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 h="0">
                  <a:moveTo>
                    <a:pt x="36095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4279009" y="35131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 descr=""/>
          <p:cNvSpPr txBox="1"/>
          <p:nvPr/>
        </p:nvSpPr>
        <p:spPr>
          <a:xfrm>
            <a:off x="716183" y="3423742"/>
            <a:ext cx="317500" cy="167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" spc="-25">
                <a:latin typeface="Arial MT"/>
                <a:cs typeface="Arial MT"/>
              </a:rPr>
              <a:t>-</a:t>
            </a:r>
            <a:r>
              <a:rPr dirty="0" sz="900" spc="-20">
                <a:latin typeface="Arial MT"/>
                <a:cs typeface="Arial MT"/>
              </a:rPr>
              <a:t>1000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65" name="object 65" descr=""/>
          <p:cNvGrpSpPr/>
          <p:nvPr/>
        </p:nvGrpSpPr>
        <p:grpSpPr>
          <a:xfrm>
            <a:off x="1053846" y="3173207"/>
            <a:ext cx="3257550" cy="10160"/>
            <a:chOff x="1053846" y="3173207"/>
            <a:chExt cx="3257550" cy="10160"/>
          </a:xfrm>
        </p:grpSpPr>
        <p:sp>
          <p:nvSpPr>
            <p:cNvPr id="66" name="object 66" descr=""/>
            <p:cNvSpPr/>
            <p:nvPr/>
          </p:nvSpPr>
          <p:spPr>
            <a:xfrm>
              <a:off x="1054481" y="3173842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5" h="0">
                  <a:moveTo>
                    <a:pt x="0" y="0"/>
                  </a:moveTo>
                  <a:lnTo>
                    <a:pt x="272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1086290" y="31783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4274498" y="3173842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 h="0">
                  <a:moveTo>
                    <a:pt x="36095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4279009" y="31783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0" name="object 70" descr=""/>
          <p:cNvSpPr txBox="1"/>
          <p:nvPr/>
        </p:nvSpPr>
        <p:spPr>
          <a:xfrm>
            <a:off x="942275" y="3088728"/>
            <a:ext cx="90805" cy="167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" spc="-50">
                <a:latin typeface="Arial MT"/>
                <a:cs typeface="Arial MT"/>
              </a:rPr>
              <a:t>0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71" name="object 71" descr=""/>
          <p:cNvGrpSpPr/>
          <p:nvPr/>
        </p:nvGrpSpPr>
        <p:grpSpPr>
          <a:xfrm>
            <a:off x="1053846" y="2847414"/>
            <a:ext cx="3257550" cy="10160"/>
            <a:chOff x="1053846" y="2847414"/>
            <a:chExt cx="3257550" cy="10160"/>
          </a:xfrm>
        </p:grpSpPr>
        <p:sp>
          <p:nvSpPr>
            <p:cNvPr id="72" name="object 72" descr=""/>
            <p:cNvSpPr/>
            <p:nvPr/>
          </p:nvSpPr>
          <p:spPr>
            <a:xfrm>
              <a:off x="1054481" y="2848049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5" h="0">
                  <a:moveTo>
                    <a:pt x="0" y="0"/>
                  </a:moveTo>
                  <a:lnTo>
                    <a:pt x="272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1086290" y="285256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4274498" y="2848049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 h="0">
                  <a:moveTo>
                    <a:pt x="36095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4279009" y="285256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6" name="object 76" descr=""/>
          <p:cNvSpPr txBox="1"/>
          <p:nvPr/>
        </p:nvSpPr>
        <p:spPr>
          <a:xfrm>
            <a:off x="752513" y="2762926"/>
            <a:ext cx="279400" cy="167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" spc="-20">
                <a:latin typeface="Arial MT"/>
                <a:cs typeface="Arial MT"/>
              </a:rPr>
              <a:t>1000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77" name="object 77" descr=""/>
          <p:cNvGrpSpPr/>
          <p:nvPr/>
        </p:nvGrpSpPr>
        <p:grpSpPr>
          <a:xfrm>
            <a:off x="1053846" y="2512680"/>
            <a:ext cx="3257550" cy="10160"/>
            <a:chOff x="1053846" y="2512680"/>
            <a:chExt cx="3257550" cy="10160"/>
          </a:xfrm>
        </p:grpSpPr>
        <p:sp>
          <p:nvSpPr>
            <p:cNvPr id="78" name="object 78" descr=""/>
            <p:cNvSpPr/>
            <p:nvPr/>
          </p:nvSpPr>
          <p:spPr>
            <a:xfrm>
              <a:off x="1054481" y="2513315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5" h="0">
                  <a:moveTo>
                    <a:pt x="0" y="0"/>
                  </a:moveTo>
                  <a:lnTo>
                    <a:pt x="272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1086290" y="25178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4274498" y="2513315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 h="0">
                  <a:moveTo>
                    <a:pt x="36095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4279009" y="25178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" name="object 82" descr=""/>
          <p:cNvSpPr txBox="1"/>
          <p:nvPr/>
        </p:nvSpPr>
        <p:spPr>
          <a:xfrm>
            <a:off x="752513" y="2428192"/>
            <a:ext cx="279400" cy="167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" spc="-20">
                <a:latin typeface="Arial MT"/>
                <a:cs typeface="Arial MT"/>
              </a:rPr>
              <a:t>2000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83" name="object 83" descr=""/>
          <p:cNvGrpSpPr/>
          <p:nvPr/>
        </p:nvGrpSpPr>
        <p:grpSpPr>
          <a:xfrm>
            <a:off x="1053846" y="2186879"/>
            <a:ext cx="46355" cy="10160"/>
            <a:chOff x="1053846" y="2186879"/>
            <a:chExt cx="46355" cy="10160"/>
          </a:xfrm>
        </p:grpSpPr>
        <p:sp>
          <p:nvSpPr>
            <p:cNvPr id="84" name="object 84" descr=""/>
            <p:cNvSpPr/>
            <p:nvPr/>
          </p:nvSpPr>
          <p:spPr>
            <a:xfrm>
              <a:off x="1054481" y="2187514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5" h="0">
                  <a:moveTo>
                    <a:pt x="0" y="0"/>
                  </a:moveTo>
                  <a:lnTo>
                    <a:pt x="272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1086290" y="219202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6" name="object 86" descr=""/>
          <p:cNvSpPr txBox="1"/>
          <p:nvPr/>
        </p:nvSpPr>
        <p:spPr>
          <a:xfrm>
            <a:off x="752513" y="2102390"/>
            <a:ext cx="279400" cy="167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" spc="-20">
                <a:latin typeface="Arial MT"/>
                <a:cs typeface="Arial MT"/>
              </a:rPr>
              <a:t>3000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87" name="object 87" descr=""/>
          <p:cNvGrpSpPr/>
          <p:nvPr/>
        </p:nvGrpSpPr>
        <p:grpSpPr>
          <a:xfrm>
            <a:off x="1053846" y="1851874"/>
            <a:ext cx="46355" cy="10160"/>
            <a:chOff x="1053846" y="1851874"/>
            <a:chExt cx="46355" cy="10160"/>
          </a:xfrm>
        </p:grpSpPr>
        <p:sp>
          <p:nvSpPr>
            <p:cNvPr id="88" name="object 88" descr=""/>
            <p:cNvSpPr/>
            <p:nvPr/>
          </p:nvSpPr>
          <p:spPr>
            <a:xfrm>
              <a:off x="1054481" y="1852509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5" h="0">
                  <a:moveTo>
                    <a:pt x="0" y="0"/>
                  </a:moveTo>
                  <a:lnTo>
                    <a:pt x="272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1086290" y="185702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0" name="object 90" descr=""/>
          <p:cNvSpPr txBox="1"/>
          <p:nvPr/>
        </p:nvSpPr>
        <p:spPr>
          <a:xfrm>
            <a:off x="752513" y="1767566"/>
            <a:ext cx="279400" cy="167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" spc="-20">
                <a:latin typeface="Arial MT"/>
                <a:cs typeface="Arial MT"/>
              </a:rPr>
              <a:t>4000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91" name="object 91" descr=""/>
          <p:cNvGrpSpPr/>
          <p:nvPr/>
        </p:nvGrpSpPr>
        <p:grpSpPr>
          <a:xfrm>
            <a:off x="1053846" y="1526072"/>
            <a:ext cx="46355" cy="10160"/>
            <a:chOff x="1053846" y="1526072"/>
            <a:chExt cx="46355" cy="10160"/>
          </a:xfrm>
        </p:grpSpPr>
        <p:sp>
          <p:nvSpPr>
            <p:cNvPr id="92" name="object 92" descr=""/>
            <p:cNvSpPr/>
            <p:nvPr/>
          </p:nvSpPr>
          <p:spPr>
            <a:xfrm>
              <a:off x="1054481" y="1526707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5" h="0">
                  <a:moveTo>
                    <a:pt x="0" y="0"/>
                  </a:moveTo>
                  <a:lnTo>
                    <a:pt x="272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1086290" y="153121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4" name="object 94" descr=""/>
          <p:cNvSpPr txBox="1"/>
          <p:nvPr/>
        </p:nvSpPr>
        <p:spPr>
          <a:xfrm>
            <a:off x="752513" y="1441854"/>
            <a:ext cx="279400" cy="167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" spc="-20">
                <a:latin typeface="Arial MT"/>
                <a:cs typeface="Arial MT"/>
              </a:rPr>
              <a:t>5000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95" name="object 95" descr=""/>
          <p:cNvGrpSpPr/>
          <p:nvPr/>
        </p:nvGrpSpPr>
        <p:grpSpPr>
          <a:xfrm>
            <a:off x="1053846" y="1191338"/>
            <a:ext cx="46355" cy="10160"/>
            <a:chOff x="1053846" y="1191338"/>
            <a:chExt cx="46355" cy="10160"/>
          </a:xfrm>
        </p:grpSpPr>
        <p:sp>
          <p:nvSpPr>
            <p:cNvPr id="96" name="object 96" descr=""/>
            <p:cNvSpPr/>
            <p:nvPr/>
          </p:nvSpPr>
          <p:spPr>
            <a:xfrm>
              <a:off x="1054481" y="1191973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5" h="0">
                  <a:moveTo>
                    <a:pt x="0" y="0"/>
                  </a:moveTo>
                  <a:lnTo>
                    <a:pt x="272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1086290" y="119648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8" name="object 98" descr=""/>
          <p:cNvSpPr txBox="1"/>
          <p:nvPr/>
        </p:nvSpPr>
        <p:spPr>
          <a:xfrm>
            <a:off x="752513" y="1107030"/>
            <a:ext cx="279400" cy="167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" spc="-20">
                <a:latin typeface="Arial MT"/>
                <a:cs typeface="Arial MT"/>
              </a:rPr>
              <a:t>6000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99" name="object 99" descr=""/>
          <p:cNvGrpSpPr/>
          <p:nvPr/>
        </p:nvGrpSpPr>
        <p:grpSpPr>
          <a:xfrm>
            <a:off x="1053846" y="865536"/>
            <a:ext cx="46355" cy="10160"/>
            <a:chOff x="1053846" y="865536"/>
            <a:chExt cx="46355" cy="10160"/>
          </a:xfrm>
        </p:grpSpPr>
        <p:sp>
          <p:nvSpPr>
            <p:cNvPr id="100" name="object 100" descr=""/>
            <p:cNvSpPr/>
            <p:nvPr/>
          </p:nvSpPr>
          <p:spPr>
            <a:xfrm>
              <a:off x="1054481" y="866171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5" h="0">
                  <a:moveTo>
                    <a:pt x="0" y="0"/>
                  </a:moveTo>
                  <a:lnTo>
                    <a:pt x="272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1086290" y="8706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2" name="object 102" descr=""/>
          <p:cNvSpPr txBox="1"/>
          <p:nvPr/>
        </p:nvSpPr>
        <p:spPr>
          <a:xfrm>
            <a:off x="752513" y="781228"/>
            <a:ext cx="279400" cy="167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" spc="-20">
                <a:latin typeface="Arial MT"/>
                <a:cs typeface="Arial MT"/>
              </a:rPr>
              <a:t>7000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103" name="object 103" descr=""/>
          <p:cNvGrpSpPr/>
          <p:nvPr/>
        </p:nvGrpSpPr>
        <p:grpSpPr>
          <a:xfrm>
            <a:off x="1045274" y="865536"/>
            <a:ext cx="3284220" cy="2652395"/>
            <a:chOff x="1045274" y="865536"/>
            <a:chExt cx="3284220" cy="2652395"/>
          </a:xfrm>
        </p:grpSpPr>
        <p:sp>
          <p:nvSpPr>
            <p:cNvPr id="104" name="object 104" descr=""/>
            <p:cNvSpPr/>
            <p:nvPr/>
          </p:nvSpPr>
          <p:spPr>
            <a:xfrm>
              <a:off x="1054481" y="866171"/>
              <a:ext cx="2071370" cy="0"/>
            </a:xfrm>
            <a:custGeom>
              <a:avLst/>
              <a:gdLst/>
              <a:ahLst/>
              <a:cxnLst/>
              <a:rect l="l" t="t" r="r" b="b"/>
              <a:pathLst>
                <a:path w="2071370" h="0">
                  <a:moveTo>
                    <a:pt x="0" y="0"/>
                  </a:moveTo>
                  <a:lnTo>
                    <a:pt x="207128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1054481" y="3508640"/>
              <a:ext cx="3256279" cy="0"/>
            </a:xfrm>
            <a:custGeom>
              <a:avLst/>
              <a:gdLst/>
              <a:ahLst/>
              <a:cxnLst/>
              <a:rect l="l" t="t" r="r" b="b"/>
              <a:pathLst>
                <a:path w="3256279" h="0">
                  <a:moveTo>
                    <a:pt x="0" y="0"/>
                  </a:moveTo>
                  <a:lnTo>
                    <a:pt x="32561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4315105" y="35131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4310593" y="2278009"/>
              <a:ext cx="0" cy="1230630"/>
            </a:xfrm>
            <a:custGeom>
              <a:avLst/>
              <a:gdLst/>
              <a:ahLst/>
              <a:cxnLst/>
              <a:rect l="l" t="t" r="r" b="b"/>
              <a:pathLst>
                <a:path w="0" h="1230629">
                  <a:moveTo>
                    <a:pt x="0" y="0"/>
                  </a:moveTo>
                  <a:lnTo>
                    <a:pt x="0" y="12306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1054481" y="866171"/>
              <a:ext cx="0" cy="2642870"/>
            </a:xfrm>
            <a:custGeom>
              <a:avLst/>
              <a:gdLst/>
              <a:ahLst/>
              <a:cxnLst/>
              <a:rect l="l" t="t" r="r" b="b"/>
              <a:pathLst>
                <a:path w="0" h="2642870">
                  <a:moveTo>
                    <a:pt x="0" y="26424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1058993" y="8706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1054481" y="2703239"/>
              <a:ext cx="1148715" cy="471170"/>
            </a:xfrm>
            <a:custGeom>
              <a:avLst/>
              <a:gdLst/>
              <a:ahLst/>
              <a:cxnLst/>
              <a:rect l="l" t="t" r="r" b="b"/>
              <a:pathLst>
                <a:path w="1148714" h="471169">
                  <a:moveTo>
                    <a:pt x="0" y="0"/>
                  </a:moveTo>
                  <a:lnTo>
                    <a:pt x="0" y="0"/>
                  </a:lnTo>
                  <a:lnTo>
                    <a:pt x="1076310" y="0"/>
                  </a:lnTo>
                  <a:lnTo>
                    <a:pt x="1085514" y="470603"/>
                  </a:lnTo>
                  <a:lnTo>
                    <a:pt x="1139657" y="470603"/>
                  </a:lnTo>
                  <a:lnTo>
                    <a:pt x="1148681" y="470603"/>
                  </a:lnTo>
                </a:path>
              </a:pathLst>
            </a:custGeom>
            <a:ln w="18048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2203163" y="3173842"/>
              <a:ext cx="1149350" cy="0"/>
            </a:xfrm>
            <a:custGeom>
              <a:avLst/>
              <a:gdLst/>
              <a:ahLst/>
              <a:cxnLst/>
              <a:rect l="l" t="t" r="r" b="b"/>
              <a:pathLst>
                <a:path w="1149350" h="0">
                  <a:moveTo>
                    <a:pt x="0" y="0"/>
                  </a:moveTo>
                  <a:lnTo>
                    <a:pt x="0" y="0"/>
                  </a:lnTo>
                  <a:lnTo>
                    <a:pt x="1139712" y="0"/>
                  </a:lnTo>
                  <a:lnTo>
                    <a:pt x="1148735" y="0"/>
                  </a:lnTo>
                </a:path>
              </a:pathLst>
            </a:custGeom>
            <a:ln w="18048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3351899" y="3173842"/>
              <a:ext cx="958850" cy="0"/>
            </a:xfrm>
            <a:custGeom>
              <a:avLst/>
              <a:gdLst/>
              <a:ahLst/>
              <a:cxnLst/>
              <a:rect l="l" t="t" r="r" b="b"/>
              <a:pathLst>
                <a:path w="958850" h="0">
                  <a:moveTo>
                    <a:pt x="0" y="0"/>
                  </a:moveTo>
                  <a:lnTo>
                    <a:pt x="0" y="0"/>
                  </a:lnTo>
                  <a:lnTo>
                    <a:pt x="949669" y="0"/>
                  </a:lnTo>
                  <a:lnTo>
                    <a:pt x="958693" y="0"/>
                  </a:lnTo>
                </a:path>
              </a:pathLst>
            </a:custGeom>
            <a:ln w="18048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1054481" y="2350369"/>
              <a:ext cx="1148715" cy="823594"/>
            </a:xfrm>
            <a:custGeom>
              <a:avLst/>
              <a:gdLst/>
              <a:ahLst/>
              <a:cxnLst/>
              <a:rect l="l" t="t" r="r" b="b"/>
              <a:pathLst>
                <a:path w="1148714" h="823594">
                  <a:moveTo>
                    <a:pt x="0" y="823472"/>
                  </a:moveTo>
                  <a:lnTo>
                    <a:pt x="0" y="823472"/>
                  </a:lnTo>
                  <a:lnTo>
                    <a:pt x="1076310" y="823472"/>
                  </a:lnTo>
                  <a:lnTo>
                    <a:pt x="1085514" y="0"/>
                  </a:lnTo>
                  <a:lnTo>
                    <a:pt x="1139657" y="0"/>
                  </a:lnTo>
                  <a:lnTo>
                    <a:pt x="1148681" y="0"/>
                  </a:lnTo>
                </a:path>
              </a:pathLst>
            </a:custGeom>
            <a:ln w="1804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2203163" y="2350369"/>
              <a:ext cx="1149350" cy="0"/>
            </a:xfrm>
            <a:custGeom>
              <a:avLst/>
              <a:gdLst/>
              <a:ahLst/>
              <a:cxnLst/>
              <a:rect l="l" t="t" r="r" b="b"/>
              <a:pathLst>
                <a:path w="1149350" h="0">
                  <a:moveTo>
                    <a:pt x="0" y="0"/>
                  </a:moveTo>
                  <a:lnTo>
                    <a:pt x="0" y="0"/>
                  </a:lnTo>
                  <a:lnTo>
                    <a:pt x="1139712" y="0"/>
                  </a:lnTo>
                  <a:lnTo>
                    <a:pt x="1148735" y="0"/>
                  </a:lnTo>
                </a:path>
              </a:pathLst>
            </a:custGeom>
            <a:ln w="1804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3351899" y="2350369"/>
              <a:ext cx="958850" cy="0"/>
            </a:xfrm>
            <a:custGeom>
              <a:avLst/>
              <a:gdLst/>
              <a:ahLst/>
              <a:cxnLst/>
              <a:rect l="l" t="t" r="r" b="b"/>
              <a:pathLst>
                <a:path w="958850" h="0">
                  <a:moveTo>
                    <a:pt x="0" y="0"/>
                  </a:moveTo>
                  <a:lnTo>
                    <a:pt x="0" y="0"/>
                  </a:lnTo>
                  <a:lnTo>
                    <a:pt x="949669" y="0"/>
                  </a:lnTo>
                  <a:lnTo>
                    <a:pt x="958693" y="0"/>
                  </a:lnTo>
                </a:path>
              </a:pathLst>
            </a:custGeom>
            <a:ln w="1804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1054481" y="2549405"/>
              <a:ext cx="1148715" cy="588645"/>
            </a:xfrm>
            <a:custGeom>
              <a:avLst/>
              <a:gdLst/>
              <a:ahLst/>
              <a:cxnLst/>
              <a:rect l="l" t="t" r="r" b="b"/>
              <a:pathLst>
                <a:path w="1148714" h="588644">
                  <a:moveTo>
                    <a:pt x="0" y="289621"/>
                  </a:moveTo>
                  <a:lnTo>
                    <a:pt x="0" y="289621"/>
                  </a:lnTo>
                  <a:lnTo>
                    <a:pt x="171931" y="289621"/>
                  </a:lnTo>
                  <a:lnTo>
                    <a:pt x="180955" y="135788"/>
                  </a:lnTo>
                  <a:lnTo>
                    <a:pt x="352868" y="135788"/>
                  </a:lnTo>
                  <a:lnTo>
                    <a:pt x="361892" y="54315"/>
                  </a:lnTo>
                  <a:lnTo>
                    <a:pt x="533616" y="54315"/>
                  </a:lnTo>
                  <a:lnTo>
                    <a:pt x="542640" y="0"/>
                  </a:lnTo>
                  <a:lnTo>
                    <a:pt x="714544" y="0"/>
                  </a:lnTo>
                  <a:lnTo>
                    <a:pt x="723568" y="18044"/>
                  </a:lnTo>
                  <a:lnTo>
                    <a:pt x="895562" y="18044"/>
                  </a:lnTo>
                  <a:lnTo>
                    <a:pt x="904586" y="45292"/>
                  </a:lnTo>
                  <a:lnTo>
                    <a:pt x="1076310" y="45292"/>
                  </a:lnTo>
                  <a:lnTo>
                    <a:pt x="1085514" y="588121"/>
                  </a:lnTo>
                  <a:lnTo>
                    <a:pt x="1139657" y="588121"/>
                  </a:lnTo>
                  <a:lnTo>
                    <a:pt x="1148681" y="588121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2203163" y="3092396"/>
              <a:ext cx="1149350" cy="81915"/>
            </a:xfrm>
            <a:custGeom>
              <a:avLst/>
              <a:gdLst/>
              <a:ahLst/>
              <a:cxnLst/>
              <a:rect l="l" t="t" r="r" b="b"/>
              <a:pathLst>
                <a:path w="1149350" h="81914">
                  <a:moveTo>
                    <a:pt x="0" y="45130"/>
                  </a:moveTo>
                  <a:lnTo>
                    <a:pt x="0" y="45130"/>
                  </a:lnTo>
                  <a:lnTo>
                    <a:pt x="108556" y="45130"/>
                  </a:lnTo>
                  <a:lnTo>
                    <a:pt x="117580" y="0"/>
                  </a:lnTo>
                  <a:lnTo>
                    <a:pt x="289485" y="0"/>
                  </a:lnTo>
                  <a:lnTo>
                    <a:pt x="298508" y="18053"/>
                  </a:lnTo>
                  <a:lnTo>
                    <a:pt x="470503" y="18053"/>
                  </a:lnTo>
                  <a:lnTo>
                    <a:pt x="479527" y="81445"/>
                  </a:lnTo>
                  <a:lnTo>
                    <a:pt x="1139712" y="81445"/>
                  </a:lnTo>
                  <a:lnTo>
                    <a:pt x="1148735" y="81445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3351899" y="3137527"/>
              <a:ext cx="958850" cy="36830"/>
            </a:xfrm>
            <a:custGeom>
              <a:avLst/>
              <a:gdLst/>
              <a:ahLst/>
              <a:cxnLst/>
              <a:rect l="l" t="t" r="r" b="b"/>
              <a:pathLst>
                <a:path w="958850" h="36830">
                  <a:moveTo>
                    <a:pt x="0" y="36315"/>
                  </a:moveTo>
                  <a:lnTo>
                    <a:pt x="0" y="36315"/>
                  </a:lnTo>
                  <a:lnTo>
                    <a:pt x="45119" y="36315"/>
                  </a:lnTo>
                  <a:lnTo>
                    <a:pt x="54323" y="0"/>
                  </a:lnTo>
                  <a:lnTo>
                    <a:pt x="226047" y="0"/>
                  </a:lnTo>
                  <a:lnTo>
                    <a:pt x="235071" y="36315"/>
                  </a:lnTo>
                  <a:lnTo>
                    <a:pt x="949669" y="36315"/>
                  </a:lnTo>
                  <a:lnTo>
                    <a:pt x="958693" y="36315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1054481" y="2784712"/>
              <a:ext cx="1148715" cy="389255"/>
            </a:xfrm>
            <a:custGeom>
              <a:avLst/>
              <a:gdLst/>
              <a:ahLst/>
              <a:cxnLst/>
              <a:rect l="l" t="t" r="r" b="b"/>
              <a:pathLst>
                <a:path w="1148714" h="389255">
                  <a:moveTo>
                    <a:pt x="0" y="0"/>
                  </a:moveTo>
                  <a:lnTo>
                    <a:pt x="0" y="0"/>
                  </a:lnTo>
                  <a:lnTo>
                    <a:pt x="171931" y="0"/>
                  </a:lnTo>
                  <a:lnTo>
                    <a:pt x="180955" y="171878"/>
                  </a:lnTo>
                  <a:lnTo>
                    <a:pt x="352868" y="171878"/>
                  </a:lnTo>
                  <a:lnTo>
                    <a:pt x="361892" y="280617"/>
                  </a:lnTo>
                  <a:lnTo>
                    <a:pt x="533616" y="280617"/>
                  </a:lnTo>
                  <a:lnTo>
                    <a:pt x="542640" y="343783"/>
                  </a:lnTo>
                  <a:lnTo>
                    <a:pt x="714544" y="343783"/>
                  </a:lnTo>
                  <a:lnTo>
                    <a:pt x="723568" y="389130"/>
                  </a:lnTo>
                  <a:lnTo>
                    <a:pt x="1139657" y="389130"/>
                  </a:lnTo>
                  <a:lnTo>
                    <a:pt x="1148681" y="38913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2203163" y="2983883"/>
              <a:ext cx="1149350" cy="335280"/>
            </a:xfrm>
            <a:custGeom>
              <a:avLst/>
              <a:gdLst/>
              <a:ahLst/>
              <a:cxnLst/>
              <a:rect l="l" t="t" r="r" b="b"/>
              <a:pathLst>
                <a:path w="1149350" h="335279">
                  <a:moveTo>
                    <a:pt x="0" y="189959"/>
                  </a:moveTo>
                  <a:lnTo>
                    <a:pt x="0" y="189959"/>
                  </a:lnTo>
                  <a:lnTo>
                    <a:pt x="651160" y="189959"/>
                  </a:lnTo>
                  <a:lnTo>
                    <a:pt x="660184" y="334797"/>
                  </a:lnTo>
                  <a:lnTo>
                    <a:pt x="832179" y="334797"/>
                  </a:lnTo>
                  <a:lnTo>
                    <a:pt x="841203" y="280427"/>
                  </a:lnTo>
                  <a:lnTo>
                    <a:pt x="1013107" y="280427"/>
                  </a:lnTo>
                  <a:lnTo>
                    <a:pt x="1022131" y="0"/>
                  </a:lnTo>
                  <a:lnTo>
                    <a:pt x="1139712" y="0"/>
                  </a:lnTo>
                  <a:lnTo>
                    <a:pt x="1148735" y="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3351899" y="2983883"/>
              <a:ext cx="958850" cy="416559"/>
            </a:xfrm>
            <a:custGeom>
              <a:avLst/>
              <a:gdLst/>
              <a:ahLst/>
              <a:cxnLst/>
              <a:rect l="l" t="t" r="r" b="b"/>
              <a:pathLst>
                <a:path w="958850" h="416560">
                  <a:moveTo>
                    <a:pt x="0" y="0"/>
                  </a:moveTo>
                  <a:lnTo>
                    <a:pt x="0" y="0"/>
                  </a:lnTo>
                  <a:lnTo>
                    <a:pt x="45119" y="0"/>
                  </a:lnTo>
                  <a:lnTo>
                    <a:pt x="54323" y="144612"/>
                  </a:lnTo>
                  <a:lnTo>
                    <a:pt x="226047" y="144612"/>
                  </a:lnTo>
                  <a:lnTo>
                    <a:pt x="235071" y="235080"/>
                  </a:lnTo>
                  <a:lnTo>
                    <a:pt x="407065" y="235080"/>
                  </a:lnTo>
                  <a:lnTo>
                    <a:pt x="416089" y="280427"/>
                  </a:lnTo>
                  <a:lnTo>
                    <a:pt x="587993" y="280427"/>
                  </a:lnTo>
                  <a:lnTo>
                    <a:pt x="597017" y="379918"/>
                  </a:lnTo>
                  <a:lnTo>
                    <a:pt x="768741" y="379918"/>
                  </a:lnTo>
                  <a:lnTo>
                    <a:pt x="777765" y="416234"/>
                  </a:lnTo>
                  <a:lnTo>
                    <a:pt x="949669" y="416234"/>
                  </a:lnTo>
                  <a:lnTo>
                    <a:pt x="958693" y="416234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1054481" y="2875117"/>
              <a:ext cx="1148715" cy="0"/>
            </a:xfrm>
            <a:custGeom>
              <a:avLst/>
              <a:gdLst/>
              <a:ahLst/>
              <a:cxnLst/>
              <a:rect l="l" t="t" r="r" b="b"/>
              <a:pathLst>
                <a:path w="1148714" h="0">
                  <a:moveTo>
                    <a:pt x="0" y="0"/>
                  </a:moveTo>
                  <a:lnTo>
                    <a:pt x="0" y="0"/>
                  </a:lnTo>
                  <a:lnTo>
                    <a:pt x="1139657" y="0"/>
                  </a:lnTo>
                  <a:lnTo>
                    <a:pt x="1148681" y="0"/>
                  </a:lnTo>
                </a:path>
              </a:pathLst>
            </a:custGeom>
            <a:ln w="180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2203163" y="2875117"/>
              <a:ext cx="1149350" cy="299085"/>
            </a:xfrm>
            <a:custGeom>
              <a:avLst/>
              <a:gdLst/>
              <a:ahLst/>
              <a:cxnLst/>
              <a:rect l="l" t="t" r="r" b="b"/>
              <a:pathLst>
                <a:path w="1149350" h="299085">
                  <a:moveTo>
                    <a:pt x="0" y="0"/>
                  </a:moveTo>
                  <a:lnTo>
                    <a:pt x="0" y="0"/>
                  </a:lnTo>
                  <a:lnTo>
                    <a:pt x="1013107" y="0"/>
                  </a:lnTo>
                  <a:lnTo>
                    <a:pt x="1022131" y="298725"/>
                  </a:lnTo>
                  <a:lnTo>
                    <a:pt x="1139712" y="298725"/>
                  </a:lnTo>
                  <a:lnTo>
                    <a:pt x="1148735" y="298725"/>
                  </a:lnTo>
                </a:path>
              </a:pathLst>
            </a:custGeom>
            <a:ln w="180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3351899" y="3173842"/>
              <a:ext cx="958850" cy="0"/>
            </a:xfrm>
            <a:custGeom>
              <a:avLst/>
              <a:gdLst/>
              <a:ahLst/>
              <a:cxnLst/>
              <a:rect l="l" t="t" r="r" b="b"/>
              <a:pathLst>
                <a:path w="958850" h="0">
                  <a:moveTo>
                    <a:pt x="0" y="0"/>
                  </a:moveTo>
                  <a:lnTo>
                    <a:pt x="0" y="0"/>
                  </a:lnTo>
                  <a:lnTo>
                    <a:pt x="949669" y="0"/>
                  </a:lnTo>
                  <a:lnTo>
                    <a:pt x="958693" y="0"/>
                  </a:lnTo>
                </a:path>
              </a:pathLst>
            </a:custGeom>
            <a:ln w="180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1054481" y="1680540"/>
              <a:ext cx="1148715" cy="335280"/>
            </a:xfrm>
            <a:custGeom>
              <a:avLst/>
              <a:gdLst/>
              <a:ahLst/>
              <a:cxnLst/>
              <a:rect l="l" t="t" r="r" b="b"/>
              <a:pathLst>
                <a:path w="1148714" h="335280">
                  <a:moveTo>
                    <a:pt x="0" y="0"/>
                  </a:moveTo>
                  <a:lnTo>
                    <a:pt x="0" y="0"/>
                  </a:lnTo>
                  <a:lnTo>
                    <a:pt x="171931" y="0"/>
                  </a:lnTo>
                  <a:lnTo>
                    <a:pt x="180955" y="18135"/>
                  </a:lnTo>
                  <a:lnTo>
                    <a:pt x="352868" y="18135"/>
                  </a:lnTo>
                  <a:lnTo>
                    <a:pt x="361892" y="36360"/>
                  </a:lnTo>
                  <a:lnTo>
                    <a:pt x="533616" y="36360"/>
                  </a:lnTo>
                  <a:lnTo>
                    <a:pt x="542640" y="54405"/>
                  </a:lnTo>
                  <a:lnTo>
                    <a:pt x="714544" y="54405"/>
                  </a:lnTo>
                  <a:lnTo>
                    <a:pt x="723568" y="117833"/>
                  </a:lnTo>
                  <a:lnTo>
                    <a:pt x="895562" y="117833"/>
                  </a:lnTo>
                  <a:lnTo>
                    <a:pt x="904586" y="135878"/>
                  </a:lnTo>
                  <a:lnTo>
                    <a:pt x="1076310" y="135878"/>
                  </a:lnTo>
                  <a:lnTo>
                    <a:pt x="1085514" y="334824"/>
                  </a:lnTo>
                  <a:lnTo>
                    <a:pt x="1139657" y="334824"/>
                  </a:lnTo>
                  <a:lnTo>
                    <a:pt x="1148681" y="334824"/>
                  </a:lnTo>
                </a:path>
              </a:pathLst>
            </a:custGeom>
            <a:ln w="180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2203163" y="1970252"/>
              <a:ext cx="1149350" cy="226695"/>
            </a:xfrm>
            <a:custGeom>
              <a:avLst/>
              <a:gdLst/>
              <a:ahLst/>
              <a:cxnLst/>
              <a:rect l="l" t="t" r="r" b="b"/>
              <a:pathLst>
                <a:path w="1149350" h="226694">
                  <a:moveTo>
                    <a:pt x="0" y="45112"/>
                  </a:moveTo>
                  <a:lnTo>
                    <a:pt x="0" y="45112"/>
                  </a:lnTo>
                  <a:lnTo>
                    <a:pt x="108556" y="45112"/>
                  </a:lnTo>
                  <a:lnTo>
                    <a:pt x="117580" y="0"/>
                  </a:lnTo>
                  <a:lnTo>
                    <a:pt x="289485" y="0"/>
                  </a:lnTo>
                  <a:lnTo>
                    <a:pt x="298508" y="18044"/>
                  </a:lnTo>
                  <a:lnTo>
                    <a:pt x="470503" y="18044"/>
                  </a:lnTo>
                  <a:lnTo>
                    <a:pt x="479527" y="81473"/>
                  </a:lnTo>
                  <a:lnTo>
                    <a:pt x="651160" y="81473"/>
                  </a:lnTo>
                  <a:lnTo>
                    <a:pt x="660184" y="226283"/>
                  </a:lnTo>
                  <a:lnTo>
                    <a:pt x="832179" y="226283"/>
                  </a:lnTo>
                  <a:lnTo>
                    <a:pt x="841203" y="162855"/>
                  </a:lnTo>
                  <a:lnTo>
                    <a:pt x="1013107" y="162855"/>
                  </a:lnTo>
                  <a:lnTo>
                    <a:pt x="1022131" y="180900"/>
                  </a:lnTo>
                  <a:lnTo>
                    <a:pt x="1139712" y="180900"/>
                  </a:lnTo>
                  <a:lnTo>
                    <a:pt x="1148735" y="180900"/>
                  </a:lnTo>
                </a:path>
              </a:pathLst>
            </a:custGeom>
            <a:ln w="180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3351899" y="2151153"/>
              <a:ext cx="958850" cy="425450"/>
            </a:xfrm>
            <a:custGeom>
              <a:avLst/>
              <a:gdLst/>
              <a:ahLst/>
              <a:cxnLst/>
              <a:rect l="l" t="t" r="r" b="b"/>
              <a:pathLst>
                <a:path w="958850" h="425450">
                  <a:moveTo>
                    <a:pt x="0" y="0"/>
                  </a:moveTo>
                  <a:lnTo>
                    <a:pt x="0" y="0"/>
                  </a:lnTo>
                  <a:lnTo>
                    <a:pt x="45119" y="0"/>
                  </a:lnTo>
                  <a:lnTo>
                    <a:pt x="54323" y="117833"/>
                  </a:lnTo>
                  <a:lnTo>
                    <a:pt x="226047" y="117833"/>
                  </a:lnTo>
                  <a:lnTo>
                    <a:pt x="235071" y="235306"/>
                  </a:lnTo>
                  <a:lnTo>
                    <a:pt x="407065" y="235306"/>
                  </a:lnTo>
                  <a:lnTo>
                    <a:pt x="416089" y="289711"/>
                  </a:lnTo>
                  <a:lnTo>
                    <a:pt x="587993" y="289711"/>
                  </a:lnTo>
                  <a:lnTo>
                    <a:pt x="597017" y="389229"/>
                  </a:lnTo>
                  <a:lnTo>
                    <a:pt x="768741" y="389229"/>
                  </a:lnTo>
                  <a:lnTo>
                    <a:pt x="777765" y="425319"/>
                  </a:lnTo>
                  <a:lnTo>
                    <a:pt x="949669" y="425319"/>
                  </a:lnTo>
                  <a:lnTo>
                    <a:pt x="958693" y="425319"/>
                  </a:lnTo>
                </a:path>
              </a:pathLst>
            </a:custGeom>
            <a:ln w="18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1099826" y="2667149"/>
              <a:ext cx="434340" cy="72390"/>
            </a:xfrm>
            <a:custGeom>
              <a:avLst/>
              <a:gdLst/>
              <a:ahLst/>
              <a:cxnLst/>
              <a:rect l="l" t="t" r="r" b="b"/>
              <a:pathLst>
                <a:path w="434340" h="72389">
                  <a:moveTo>
                    <a:pt x="0" y="36089"/>
                  </a:moveTo>
                  <a:lnTo>
                    <a:pt x="3103" y="49341"/>
                  </a:lnTo>
                  <a:lnTo>
                    <a:pt x="11284" y="60901"/>
                  </a:lnTo>
                  <a:lnTo>
                    <a:pt x="22849" y="69078"/>
                  </a:lnTo>
                  <a:lnTo>
                    <a:pt x="36104" y="72179"/>
                  </a:lnTo>
                  <a:lnTo>
                    <a:pt x="49359" y="69078"/>
                  </a:lnTo>
                  <a:lnTo>
                    <a:pt x="60924" y="60901"/>
                  </a:lnTo>
                  <a:lnTo>
                    <a:pt x="69105" y="49341"/>
                  </a:lnTo>
                  <a:lnTo>
                    <a:pt x="72208" y="36089"/>
                  </a:lnTo>
                  <a:lnTo>
                    <a:pt x="69105" y="22838"/>
                  </a:lnTo>
                  <a:lnTo>
                    <a:pt x="60924" y="11278"/>
                  </a:lnTo>
                  <a:lnTo>
                    <a:pt x="49359" y="3101"/>
                  </a:lnTo>
                  <a:lnTo>
                    <a:pt x="36104" y="0"/>
                  </a:lnTo>
                  <a:lnTo>
                    <a:pt x="22849" y="3101"/>
                  </a:lnTo>
                  <a:lnTo>
                    <a:pt x="11284" y="11278"/>
                  </a:lnTo>
                  <a:lnTo>
                    <a:pt x="3103" y="22838"/>
                  </a:lnTo>
                  <a:lnTo>
                    <a:pt x="0" y="36089"/>
                  </a:lnTo>
                  <a:close/>
                </a:path>
                <a:path w="434340" h="72389">
                  <a:moveTo>
                    <a:pt x="180738" y="36089"/>
                  </a:moveTo>
                  <a:lnTo>
                    <a:pt x="183875" y="49341"/>
                  </a:lnTo>
                  <a:lnTo>
                    <a:pt x="192131" y="60901"/>
                  </a:lnTo>
                  <a:lnTo>
                    <a:pt x="203770" y="69078"/>
                  </a:lnTo>
                  <a:lnTo>
                    <a:pt x="217059" y="72179"/>
                  </a:lnTo>
                  <a:lnTo>
                    <a:pt x="230318" y="69078"/>
                  </a:lnTo>
                  <a:lnTo>
                    <a:pt x="241883" y="60901"/>
                  </a:lnTo>
                  <a:lnTo>
                    <a:pt x="250061" y="49341"/>
                  </a:lnTo>
                  <a:lnTo>
                    <a:pt x="253164" y="36089"/>
                  </a:lnTo>
                  <a:lnTo>
                    <a:pt x="250061" y="22838"/>
                  </a:lnTo>
                  <a:lnTo>
                    <a:pt x="241883" y="11278"/>
                  </a:lnTo>
                  <a:lnTo>
                    <a:pt x="230318" y="3101"/>
                  </a:lnTo>
                  <a:lnTo>
                    <a:pt x="217059" y="0"/>
                  </a:lnTo>
                  <a:lnTo>
                    <a:pt x="203770" y="3101"/>
                  </a:lnTo>
                  <a:lnTo>
                    <a:pt x="192131" y="11278"/>
                  </a:lnTo>
                  <a:lnTo>
                    <a:pt x="183875" y="22838"/>
                  </a:lnTo>
                  <a:lnTo>
                    <a:pt x="180738" y="36089"/>
                  </a:lnTo>
                  <a:close/>
                </a:path>
                <a:path w="434340" h="72389">
                  <a:moveTo>
                    <a:pt x="361666" y="36089"/>
                  </a:moveTo>
                  <a:lnTo>
                    <a:pt x="364773" y="49341"/>
                  </a:lnTo>
                  <a:lnTo>
                    <a:pt x="372980" y="60901"/>
                  </a:lnTo>
                  <a:lnTo>
                    <a:pt x="384622" y="69078"/>
                  </a:lnTo>
                  <a:lnTo>
                    <a:pt x="398032" y="72179"/>
                  </a:lnTo>
                  <a:lnTo>
                    <a:pt x="411286" y="69078"/>
                  </a:lnTo>
                  <a:lnTo>
                    <a:pt x="422848" y="60901"/>
                  </a:lnTo>
                  <a:lnTo>
                    <a:pt x="431026" y="49341"/>
                  </a:lnTo>
                  <a:lnTo>
                    <a:pt x="434128" y="36089"/>
                  </a:lnTo>
                  <a:lnTo>
                    <a:pt x="431026" y="22838"/>
                  </a:lnTo>
                  <a:lnTo>
                    <a:pt x="422848" y="11278"/>
                  </a:lnTo>
                  <a:lnTo>
                    <a:pt x="411286" y="3101"/>
                  </a:lnTo>
                  <a:lnTo>
                    <a:pt x="398032" y="0"/>
                  </a:lnTo>
                  <a:lnTo>
                    <a:pt x="384622" y="3101"/>
                  </a:lnTo>
                  <a:lnTo>
                    <a:pt x="372980" y="11278"/>
                  </a:lnTo>
                  <a:lnTo>
                    <a:pt x="364773" y="22838"/>
                  </a:lnTo>
                  <a:lnTo>
                    <a:pt x="361666" y="36089"/>
                  </a:lnTo>
                  <a:close/>
                </a:path>
              </a:pathLst>
            </a:custGeom>
            <a:ln w="18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9" name="object 12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3487" y="2658124"/>
              <a:ext cx="90421" cy="90229"/>
            </a:xfrm>
            <a:prstGeom prst="rect">
              <a:avLst/>
            </a:prstGeom>
          </p:spPr>
        </p:pic>
        <p:pic>
          <p:nvPicPr>
            <p:cNvPr id="130" name="object 13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4415" y="2658124"/>
              <a:ext cx="90240" cy="90229"/>
            </a:xfrm>
            <a:prstGeom prst="rect">
              <a:avLst/>
            </a:prstGeom>
          </p:spPr>
        </p:pic>
        <p:sp>
          <p:nvSpPr>
            <p:cNvPr id="131" name="object 131" descr=""/>
            <p:cNvSpPr/>
            <p:nvPr/>
          </p:nvSpPr>
          <p:spPr>
            <a:xfrm>
              <a:off x="2004187" y="2667149"/>
              <a:ext cx="2243455" cy="542925"/>
            </a:xfrm>
            <a:custGeom>
              <a:avLst/>
              <a:gdLst/>
              <a:ahLst/>
              <a:cxnLst/>
              <a:rect l="l" t="t" r="r" b="b"/>
              <a:pathLst>
                <a:path w="2243454" h="542925">
                  <a:moveTo>
                    <a:pt x="0" y="36089"/>
                  </a:moveTo>
                  <a:lnTo>
                    <a:pt x="3104" y="49341"/>
                  </a:lnTo>
                  <a:lnTo>
                    <a:pt x="11302" y="60901"/>
                  </a:lnTo>
                  <a:lnTo>
                    <a:pt x="22917" y="69078"/>
                  </a:lnTo>
                  <a:lnTo>
                    <a:pt x="36275" y="72179"/>
                  </a:lnTo>
                  <a:lnTo>
                    <a:pt x="49529" y="69078"/>
                  </a:lnTo>
                  <a:lnTo>
                    <a:pt x="61091" y="60901"/>
                  </a:lnTo>
                  <a:lnTo>
                    <a:pt x="69269" y="49341"/>
                  </a:lnTo>
                  <a:lnTo>
                    <a:pt x="72371" y="36089"/>
                  </a:lnTo>
                  <a:lnTo>
                    <a:pt x="69269" y="22838"/>
                  </a:lnTo>
                  <a:lnTo>
                    <a:pt x="61091" y="11278"/>
                  </a:lnTo>
                  <a:lnTo>
                    <a:pt x="49529" y="3101"/>
                  </a:lnTo>
                  <a:lnTo>
                    <a:pt x="36275" y="0"/>
                  </a:lnTo>
                  <a:lnTo>
                    <a:pt x="22917" y="3101"/>
                  </a:lnTo>
                  <a:lnTo>
                    <a:pt x="11302" y="11278"/>
                  </a:lnTo>
                  <a:lnTo>
                    <a:pt x="3104" y="22838"/>
                  </a:lnTo>
                  <a:lnTo>
                    <a:pt x="0" y="36089"/>
                  </a:lnTo>
                  <a:close/>
                </a:path>
                <a:path w="2243454" h="542925">
                  <a:moveTo>
                    <a:pt x="180928" y="506693"/>
                  </a:moveTo>
                  <a:lnTo>
                    <a:pt x="184030" y="519950"/>
                  </a:lnTo>
                  <a:lnTo>
                    <a:pt x="192207" y="531513"/>
                  </a:lnTo>
                  <a:lnTo>
                    <a:pt x="203769" y="539690"/>
                  </a:lnTo>
                  <a:lnTo>
                    <a:pt x="217023" y="542792"/>
                  </a:lnTo>
                  <a:lnTo>
                    <a:pt x="230433" y="539690"/>
                  </a:lnTo>
                  <a:lnTo>
                    <a:pt x="242076" y="531513"/>
                  </a:lnTo>
                  <a:lnTo>
                    <a:pt x="250283" y="519950"/>
                  </a:lnTo>
                  <a:lnTo>
                    <a:pt x="253389" y="506693"/>
                  </a:lnTo>
                  <a:lnTo>
                    <a:pt x="250283" y="493406"/>
                  </a:lnTo>
                  <a:lnTo>
                    <a:pt x="242076" y="481768"/>
                  </a:lnTo>
                  <a:lnTo>
                    <a:pt x="230433" y="473514"/>
                  </a:lnTo>
                  <a:lnTo>
                    <a:pt x="217023" y="470378"/>
                  </a:lnTo>
                  <a:lnTo>
                    <a:pt x="203769" y="473514"/>
                  </a:lnTo>
                  <a:lnTo>
                    <a:pt x="192207" y="481768"/>
                  </a:lnTo>
                  <a:lnTo>
                    <a:pt x="184030" y="493406"/>
                  </a:lnTo>
                  <a:lnTo>
                    <a:pt x="180928" y="506693"/>
                  </a:lnTo>
                  <a:close/>
                </a:path>
                <a:path w="2243454" h="542925">
                  <a:moveTo>
                    <a:pt x="361856" y="506693"/>
                  </a:moveTo>
                  <a:lnTo>
                    <a:pt x="364959" y="519950"/>
                  </a:lnTo>
                  <a:lnTo>
                    <a:pt x="373147" y="531513"/>
                  </a:lnTo>
                  <a:lnTo>
                    <a:pt x="384736" y="539690"/>
                  </a:lnTo>
                  <a:lnTo>
                    <a:pt x="398041" y="542792"/>
                  </a:lnTo>
                  <a:lnTo>
                    <a:pt x="411295" y="539690"/>
                  </a:lnTo>
                  <a:lnTo>
                    <a:pt x="422857" y="531513"/>
                  </a:lnTo>
                  <a:lnTo>
                    <a:pt x="431035" y="519950"/>
                  </a:lnTo>
                  <a:lnTo>
                    <a:pt x="434137" y="506693"/>
                  </a:lnTo>
                  <a:lnTo>
                    <a:pt x="431035" y="493406"/>
                  </a:lnTo>
                  <a:lnTo>
                    <a:pt x="422857" y="481768"/>
                  </a:lnTo>
                  <a:lnTo>
                    <a:pt x="411295" y="473514"/>
                  </a:lnTo>
                  <a:lnTo>
                    <a:pt x="398041" y="470378"/>
                  </a:lnTo>
                  <a:lnTo>
                    <a:pt x="384736" y="473514"/>
                  </a:lnTo>
                  <a:lnTo>
                    <a:pt x="373147" y="481768"/>
                  </a:lnTo>
                  <a:lnTo>
                    <a:pt x="364959" y="493406"/>
                  </a:lnTo>
                  <a:lnTo>
                    <a:pt x="361856" y="506693"/>
                  </a:lnTo>
                  <a:close/>
                </a:path>
                <a:path w="2243454" h="542925">
                  <a:moveTo>
                    <a:pt x="542604" y="506693"/>
                  </a:moveTo>
                  <a:lnTo>
                    <a:pt x="545748" y="519950"/>
                  </a:lnTo>
                  <a:lnTo>
                    <a:pt x="554019" y="531513"/>
                  </a:lnTo>
                  <a:lnTo>
                    <a:pt x="565674" y="539690"/>
                  </a:lnTo>
                  <a:lnTo>
                    <a:pt x="578970" y="542792"/>
                  </a:lnTo>
                  <a:lnTo>
                    <a:pt x="592223" y="539690"/>
                  </a:lnTo>
                  <a:lnTo>
                    <a:pt x="603785" y="531513"/>
                  </a:lnTo>
                  <a:lnTo>
                    <a:pt x="611963" y="519950"/>
                  </a:lnTo>
                  <a:lnTo>
                    <a:pt x="615065" y="506693"/>
                  </a:lnTo>
                  <a:lnTo>
                    <a:pt x="611963" y="493406"/>
                  </a:lnTo>
                  <a:lnTo>
                    <a:pt x="603785" y="481768"/>
                  </a:lnTo>
                  <a:lnTo>
                    <a:pt x="592223" y="473514"/>
                  </a:lnTo>
                  <a:lnTo>
                    <a:pt x="578970" y="470378"/>
                  </a:lnTo>
                  <a:lnTo>
                    <a:pt x="565674" y="473514"/>
                  </a:lnTo>
                  <a:lnTo>
                    <a:pt x="554019" y="481768"/>
                  </a:lnTo>
                  <a:lnTo>
                    <a:pt x="545748" y="493406"/>
                  </a:lnTo>
                  <a:lnTo>
                    <a:pt x="542604" y="506693"/>
                  </a:lnTo>
                  <a:close/>
                </a:path>
                <a:path w="2243454" h="542925">
                  <a:moveTo>
                    <a:pt x="723622" y="506693"/>
                  </a:moveTo>
                  <a:lnTo>
                    <a:pt x="726724" y="519950"/>
                  </a:lnTo>
                  <a:lnTo>
                    <a:pt x="734902" y="531513"/>
                  </a:lnTo>
                  <a:lnTo>
                    <a:pt x="746464" y="539690"/>
                  </a:lnTo>
                  <a:lnTo>
                    <a:pt x="759717" y="542792"/>
                  </a:lnTo>
                  <a:lnTo>
                    <a:pt x="773075" y="539690"/>
                  </a:lnTo>
                  <a:lnTo>
                    <a:pt x="784691" y="531513"/>
                  </a:lnTo>
                  <a:lnTo>
                    <a:pt x="792888" y="519950"/>
                  </a:lnTo>
                  <a:lnTo>
                    <a:pt x="795993" y="506693"/>
                  </a:lnTo>
                  <a:lnTo>
                    <a:pt x="792888" y="493406"/>
                  </a:lnTo>
                  <a:lnTo>
                    <a:pt x="784691" y="481768"/>
                  </a:lnTo>
                  <a:lnTo>
                    <a:pt x="773075" y="473514"/>
                  </a:lnTo>
                  <a:lnTo>
                    <a:pt x="759717" y="470378"/>
                  </a:lnTo>
                  <a:lnTo>
                    <a:pt x="746464" y="473514"/>
                  </a:lnTo>
                  <a:lnTo>
                    <a:pt x="734902" y="481768"/>
                  </a:lnTo>
                  <a:lnTo>
                    <a:pt x="726724" y="493406"/>
                  </a:lnTo>
                  <a:lnTo>
                    <a:pt x="723622" y="506693"/>
                  </a:lnTo>
                  <a:close/>
                </a:path>
                <a:path w="2243454" h="542925">
                  <a:moveTo>
                    <a:pt x="904550" y="506693"/>
                  </a:moveTo>
                  <a:lnTo>
                    <a:pt x="907652" y="519950"/>
                  </a:lnTo>
                  <a:lnTo>
                    <a:pt x="915830" y="531513"/>
                  </a:lnTo>
                  <a:lnTo>
                    <a:pt x="927392" y="539690"/>
                  </a:lnTo>
                  <a:lnTo>
                    <a:pt x="940646" y="542792"/>
                  </a:lnTo>
                  <a:lnTo>
                    <a:pt x="953942" y="539690"/>
                  </a:lnTo>
                  <a:lnTo>
                    <a:pt x="965596" y="531513"/>
                  </a:lnTo>
                  <a:lnTo>
                    <a:pt x="973867" y="519950"/>
                  </a:lnTo>
                  <a:lnTo>
                    <a:pt x="977012" y="506693"/>
                  </a:lnTo>
                  <a:lnTo>
                    <a:pt x="973867" y="493406"/>
                  </a:lnTo>
                  <a:lnTo>
                    <a:pt x="965596" y="481768"/>
                  </a:lnTo>
                  <a:lnTo>
                    <a:pt x="953942" y="473514"/>
                  </a:lnTo>
                  <a:lnTo>
                    <a:pt x="940646" y="470378"/>
                  </a:lnTo>
                  <a:lnTo>
                    <a:pt x="927392" y="473514"/>
                  </a:lnTo>
                  <a:lnTo>
                    <a:pt x="915830" y="481768"/>
                  </a:lnTo>
                  <a:lnTo>
                    <a:pt x="907652" y="493406"/>
                  </a:lnTo>
                  <a:lnTo>
                    <a:pt x="904550" y="506693"/>
                  </a:lnTo>
                  <a:close/>
                </a:path>
                <a:path w="2243454" h="542925">
                  <a:moveTo>
                    <a:pt x="1085478" y="506693"/>
                  </a:moveTo>
                  <a:lnTo>
                    <a:pt x="1088580" y="519950"/>
                  </a:lnTo>
                  <a:lnTo>
                    <a:pt x="1096758" y="531513"/>
                  </a:lnTo>
                  <a:lnTo>
                    <a:pt x="1108320" y="539690"/>
                  </a:lnTo>
                  <a:lnTo>
                    <a:pt x="1121574" y="542792"/>
                  </a:lnTo>
                  <a:lnTo>
                    <a:pt x="1134827" y="539690"/>
                  </a:lnTo>
                  <a:lnTo>
                    <a:pt x="1146389" y="531513"/>
                  </a:lnTo>
                  <a:lnTo>
                    <a:pt x="1154567" y="519950"/>
                  </a:lnTo>
                  <a:lnTo>
                    <a:pt x="1157669" y="506693"/>
                  </a:lnTo>
                  <a:lnTo>
                    <a:pt x="1154567" y="493406"/>
                  </a:lnTo>
                  <a:lnTo>
                    <a:pt x="1146389" y="481768"/>
                  </a:lnTo>
                  <a:lnTo>
                    <a:pt x="1134827" y="473514"/>
                  </a:lnTo>
                  <a:lnTo>
                    <a:pt x="1121574" y="470378"/>
                  </a:lnTo>
                  <a:lnTo>
                    <a:pt x="1108320" y="473514"/>
                  </a:lnTo>
                  <a:lnTo>
                    <a:pt x="1096758" y="481768"/>
                  </a:lnTo>
                  <a:lnTo>
                    <a:pt x="1088580" y="493406"/>
                  </a:lnTo>
                  <a:lnTo>
                    <a:pt x="1085478" y="506693"/>
                  </a:lnTo>
                  <a:close/>
                </a:path>
                <a:path w="2243454" h="542925">
                  <a:moveTo>
                    <a:pt x="1266226" y="506693"/>
                  </a:moveTo>
                  <a:lnTo>
                    <a:pt x="1269332" y="519950"/>
                  </a:lnTo>
                  <a:lnTo>
                    <a:pt x="1277540" y="531513"/>
                  </a:lnTo>
                  <a:lnTo>
                    <a:pt x="1289182" y="539690"/>
                  </a:lnTo>
                  <a:lnTo>
                    <a:pt x="1302592" y="542792"/>
                  </a:lnTo>
                  <a:lnTo>
                    <a:pt x="1315846" y="539690"/>
                  </a:lnTo>
                  <a:lnTo>
                    <a:pt x="1327408" y="531513"/>
                  </a:lnTo>
                  <a:lnTo>
                    <a:pt x="1335586" y="519950"/>
                  </a:lnTo>
                  <a:lnTo>
                    <a:pt x="1338687" y="506693"/>
                  </a:lnTo>
                  <a:lnTo>
                    <a:pt x="1335586" y="493406"/>
                  </a:lnTo>
                  <a:lnTo>
                    <a:pt x="1327408" y="481768"/>
                  </a:lnTo>
                  <a:lnTo>
                    <a:pt x="1315846" y="473514"/>
                  </a:lnTo>
                  <a:lnTo>
                    <a:pt x="1302592" y="470378"/>
                  </a:lnTo>
                  <a:lnTo>
                    <a:pt x="1289182" y="473514"/>
                  </a:lnTo>
                  <a:lnTo>
                    <a:pt x="1277540" y="481768"/>
                  </a:lnTo>
                  <a:lnTo>
                    <a:pt x="1269332" y="493406"/>
                  </a:lnTo>
                  <a:lnTo>
                    <a:pt x="1266226" y="506693"/>
                  </a:lnTo>
                  <a:close/>
                </a:path>
                <a:path w="2243454" h="542925">
                  <a:moveTo>
                    <a:pt x="1447154" y="506693"/>
                  </a:moveTo>
                  <a:lnTo>
                    <a:pt x="1450270" y="519950"/>
                  </a:lnTo>
                  <a:lnTo>
                    <a:pt x="1458479" y="531513"/>
                  </a:lnTo>
                  <a:lnTo>
                    <a:pt x="1470072" y="539690"/>
                  </a:lnTo>
                  <a:lnTo>
                    <a:pt x="1483340" y="542792"/>
                  </a:lnTo>
                  <a:lnTo>
                    <a:pt x="1496698" y="539690"/>
                  </a:lnTo>
                  <a:lnTo>
                    <a:pt x="1508313" y="531513"/>
                  </a:lnTo>
                  <a:lnTo>
                    <a:pt x="1516511" y="519950"/>
                  </a:lnTo>
                  <a:lnTo>
                    <a:pt x="1519616" y="506693"/>
                  </a:lnTo>
                  <a:lnTo>
                    <a:pt x="1516511" y="493406"/>
                  </a:lnTo>
                  <a:lnTo>
                    <a:pt x="1508313" y="481768"/>
                  </a:lnTo>
                  <a:lnTo>
                    <a:pt x="1496698" y="473514"/>
                  </a:lnTo>
                  <a:lnTo>
                    <a:pt x="1483340" y="470378"/>
                  </a:lnTo>
                  <a:lnTo>
                    <a:pt x="1470072" y="473514"/>
                  </a:lnTo>
                  <a:lnTo>
                    <a:pt x="1458479" y="481768"/>
                  </a:lnTo>
                  <a:lnTo>
                    <a:pt x="1450270" y="493406"/>
                  </a:lnTo>
                  <a:lnTo>
                    <a:pt x="1447154" y="506693"/>
                  </a:lnTo>
                  <a:close/>
                </a:path>
                <a:path w="2243454" h="542925">
                  <a:moveTo>
                    <a:pt x="1628173" y="506693"/>
                  </a:moveTo>
                  <a:lnTo>
                    <a:pt x="1631275" y="519950"/>
                  </a:lnTo>
                  <a:lnTo>
                    <a:pt x="1639452" y="531513"/>
                  </a:lnTo>
                  <a:lnTo>
                    <a:pt x="1651014" y="539690"/>
                  </a:lnTo>
                  <a:lnTo>
                    <a:pt x="1664268" y="542792"/>
                  </a:lnTo>
                  <a:lnTo>
                    <a:pt x="1677522" y="539690"/>
                  </a:lnTo>
                  <a:lnTo>
                    <a:pt x="1689084" y="531513"/>
                  </a:lnTo>
                  <a:lnTo>
                    <a:pt x="1697261" y="519950"/>
                  </a:lnTo>
                  <a:lnTo>
                    <a:pt x="1700363" y="506693"/>
                  </a:lnTo>
                  <a:lnTo>
                    <a:pt x="1697261" y="493406"/>
                  </a:lnTo>
                  <a:lnTo>
                    <a:pt x="1689084" y="481768"/>
                  </a:lnTo>
                  <a:lnTo>
                    <a:pt x="1677522" y="473514"/>
                  </a:lnTo>
                  <a:lnTo>
                    <a:pt x="1664268" y="470378"/>
                  </a:lnTo>
                  <a:lnTo>
                    <a:pt x="1651014" y="473514"/>
                  </a:lnTo>
                  <a:lnTo>
                    <a:pt x="1639452" y="481768"/>
                  </a:lnTo>
                  <a:lnTo>
                    <a:pt x="1631275" y="493406"/>
                  </a:lnTo>
                  <a:lnTo>
                    <a:pt x="1628173" y="506693"/>
                  </a:lnTo>
                  <a:close/>
                </a:path>
                <a:path w="2243454" h="542925">
                  <a:moveTo>
                    <a:pt x="1808920" y="506693"/>
                  </a:moveTo>
                  <a:lnTo>
                    <a:pt x="1812050" y="519950"/>
                  </a:lnTo>
                  <a:lnTo>
                    <a:pt x="1820290" y="531513"/>
                  </a:lnTo>
                  <a:lnTo>
                    <a:pt x="1831914" y="539690"/>
                  </a:lnTo>
                  <a:lnTo>
                    <a:pt x="1845196" y="542792"/>
                  </a:lnTo>
                  <a:lnTo>
                    <a:pt x="1858450" y="539690"/>
                  </a:lnTo>
                  <a:lnTo>
                    <a:pt x="1870012" y="531513"/>
                  </a:lnTo>
                  <a:lnTo>
                    <a:pt x="1878190" y="519950"/>
                  </a:lnTo>
                  <a:lnTo>
                    <a:pt x="1881292" y="506693"/>
                  </a:lnTo>
                  <a:lnTo>
                    <a:pt x="1878190" y="493406"/>
                  </a:lnTo>
                  <a:lnTo>
                    <a:pt x="1870012" y="481768"/>
                  </a:lnTo>
                  <a:lnTo>
                    <a:pt x="1858450" y="473514"/>
                  </a:lnTo>
                  <a:lnTo>
                    <a:pt x="1845196" y="470378"/>
                  </a:lnTo>
                  <a:lnTo>
                    <a:pt x="1831914" y="473514"/>
                  </a:lnTo>
                  <a:lnTo>
                    <a:pt x="1820290" y="481768"/>
                  </a:lnTo>
                  <a:lnTo>
                    <a:pt x="1812050" y="493406"/>
                  </a:lnTo>
                  <a:lnTo>
                    <a:pt x="1808920" y="506693"/>
                  </a:lnTo>
                  <a:close/>
                </a:path>
                <a:path w="2243454" h="542925">
                  <a:moveTo>
                    <a:pt x="1989848" y="506693"/>
                  </a:moveTo>
                  <a:lnTo>
                    <a:pt x="1992950" y="519950"/>
                  </a:lnTo>
                  <a:lnTo>
                    <a:pt x="2001128" y="531513"/>
                  </a:lnTo>
                  <a:lnTo>
                    <a:pt x="2012690" y="539690"/>
                  </a:lnTo>
                  <a:lnTo>
                    <a:pt x="2025944" y="542792"/>
                  </a:lnTo>
                  <a:lnTo>
                    <a:pt x="2039354" y="539690"/>
                  </a:lnTo>
                  <a:lnTo>
                    <a:pt x="2050996" y="531513"/>
                  </a:lnTo>
                  <a:lnTo>
                    <a:pt x="2059204" y="519950"/>
                  </a:lnTo>
                  <a:lnTo>
                    <a:pt x="2062310" y="506693"/>
                  </a:lnTo>
                  <a:lnTo>
                    <a:pt x="2059204" y="493406"/>
                  </a:lnTo>
                  <a:lnTo>
                    <a:pt x="2050996" y="481768"/>
                  </a:lnTo>
                  <a:lnTo>
                    <a:pt x="2039354" y="473514"/>
                  </a:lnTo>
                  <a:lnTo>
                    <a:pt x="2025944" y="470378"/>
                  </a:lnTo>
                  <a:lnTo>
                    <a:pt x="2012690" y="473514"/>
                  </a:lnTo>
                  <a:lnTo>
                    <a:pt x="2001128" y="481768"/>
                  </a:lnTo>
                  <a:lnTo>
                    <a:pt x="1992950" y="493406"/>
                  </a:lnTo>
                  <a:lnTo>
                    <a:pt x="1989848" y="506693"/>
                  </a:lnTo>
                  <a:close/>
                </a:path>
                <a:path w="2243454" h="542925">
                  <a:moveTo>
                    <a:pt x="2170777" y="506693"/>
                  </a:moveTo>
                  <a:lnTo>
                    <a:pt x="2173879" y="519950"/>
                  </a:lnTo>
                  <a:lnTo>
                    <a:pt x="2182056" y="531513"/>
                  </a:lnTo>
                  <a:lnTo>
                    <a:pt x="2193618" y="539690"/>
                  </a:lnTo>
                  <a:lnTo>
                    <a:pt x="2206872" y="542792"/>
                  </a:lnTo>
                  <a:lnTo>
                    <a:pt x="2220168" y="539690"/>
                  </a:lnTo>
                  <a:lnTo>
                    <a:pt x="2231823" y="531513"/>
                  </a:lnTo>
                  <a:lnTo>
                    <a:pt x="2240094" y="519950"/>
                  </a:lnTo>
                  <a:lnTo>
                    <a:pt x="2243238" y="506693"/>
                  </a:lnTo>
                  <a:lnTo>
                    <a:pt x="2240094" y="493406"/>
                  </a:lnTo>
                  <a:lnTo>
                    <a:pt x="2231823" y="481768"/>
                  </a:lnTo>
                  <a:lnTo>
                    <a:pt x="2220168" y="473514"/>
                  </a:lnTo>
                  <a:lnTo>
                    <a:pt x="2206872" y="470378"/>
                  </a:lnTo>
                  <a:lnTo>
                    <a:pt x="2193618" y="473514"/>
                  </a:lnTo>
                  <a:lnTo>
                    <a:pt x="2182056" y="481768"/>
                  </a:lnTo>
                  <a:lnTo>
                    <a:pt x="2173879" y="493406"/>
                  </a:lnTo>
                  <a:lnTo>
                    <a:pt x="2170777" y="506693"/>
                  </a:lnTo>
                  <a:close/>
                </a:path>
              </a:pathLst>
            </a:custGeom>
            <a:ln w="18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1099826" y="2839027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90" h="0">
                  <a:moveTo>
                    <a:pt x="0" y="0"/>
                  </a:moveTo>
                  <a:lnTo>
                    <a:pt x="72208" y="0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1176547" y="28435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249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1135931" y="2802757"/>
              <a:ext cx="0" cy="72390"/>
            </a:xfrm>
            <a:custGeom>
              <a:avLst/>
              <a:gdLst/>
              <a:ahLst/>
              <a:cxnLst/>
              <a:rect l="l" t="t" r="r" b="b"/>
              <a:pathLst>
                <a:path w="0" h="72389">
                  <a:moveTo>
                    <a:pt x="0" y="0"/>
                  </a:moveTo>
                  <a:lnTo>
                    <a:pt x="0" y="72360"/>
                  </a:lnTo>
                </a:path>
              </a:pathLst>
            </a:custGeom>
            <a:ln w="1805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1140443" y="287962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1280565" y="2685194"/>
              <a:ext cx="73025" cy="0"/>
            </a:xfrm>
            <a:custGeom>
              <a:avLst/>
              <a:gdLst/>
              <a:ahLst/>
              <a:cxnLst/>
              <a:rect l="l" t="t" r="r" b="b"/>
              <a:pathLst>
                <a:path w="73025" h="0">
                  <a:moveTo>
                    <a:pt x="0" y="0"/>
                  </a:moveTo>
                  <a:lnTo>
                    <a:pt x="72425" y="0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1357502" y="26897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1316886" y="2648833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50"/>
                  </a:lnTo>
                </a:path>
              </a:pathLst>
            </a:custGeom>
            <a:ln w="1805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1321398" y="272579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 descr=""/>
            <p:cNvSpPr/>
            <p:nvPr/>
          </p:nvSpPr>
          <p:spPr>
            <a:xfrm>
              <a:off x="1461493" y="2603721"/>
              <a:ext cx="73025" cy="0"/>
            </a:xfrm>
            <a:custGeom>
              <a:avLst/>
              <a:gdLst/>
              <a:ahLst/>
              <a:cxnLst/>
              <a:rect l="l" t="t" r="r" b="b"/>
              <a:pathLst>
                <a:path w="73025" h="0">
                  <a:moveTo>
                    <a:pt x="0" y="0"/>
                  </a:moveTo>
                  <a:lnTo>
                    <a:pt x="72461" y="0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 descr=""/>
            <p:cNvSpPr/>
            <p:nvPr/>
          </p:nvSpPr>
          <p:spPr>
            <a:xfrm>
              <a:off x="1538466" y="260823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1497859" y="2567450"/>
              <a:ext cx="0" cy="72390"/>
            </a:xfrm>
            <a:custGeom>
              <a:avLst/>
              <a:gdLst/>
              <a:ahLst/>
              <a:cxnLst/>
              <a:rect l="l" t="t" r="r" b="b"/>
              <a:pathLst>
                <a:path w="0" h="72389">
                  <a:moveTo>
                    <a:pt x="0" y="0"/>
                  </a:moveTo>
                  <a:lnTo>
                    <a:pt x="0" y="72360"/>
                  </a:lnTo>
                </a:path>
              </a:pathLst>
            </a:custGeom>
            <a:ln w="1805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1502371" y="26443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 descr=""/>
            <p:cNvSpPr/>
            <p:nvPr/>
          </p:nvSpPr>
          <p:spPr>
            <a:xfrm>
              <a:off x="1642511" y="2549405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 h="0">
                  <a:moveTo>
                    <a:pt x="0" y="0"/>
                  </a:moveTo>
                  <a:lnTo>
                    <a:pt x="72371" y="0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1719395" y="255391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 descr=""/>
            <p:cNvSpPr/>
            <p:nvPr/>
          </p:nvSpPr>
          <p:spPr>
            <a:xfrm>
              <a:off x="1678607" y="2513315"/>
              <a:ext cx="0" cy="72390"/>
            </a:xfrm>
            <a:custGeom>
              <a:avLst/>
              <a:gdLst/>
              <a:ahLst/>
              <a:cxnLst/>
              <a:rect l="l" t="t" r="r" b="b"/>
              <a:pathLst>
                <a:path w="0" h="72389">
                  <a:moveTo>
                    <a:pt x="0" y="0"/>
                  </a:moveTo>
                  <a:lnTo>
                    <a:pt x="0" y="72360"/>
                  </a:lnTo>
                </a:path>
              </a:pathLst>
            </a:custGeom>
            <a:ln w="1805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 descr=""/>
            <p:cNvSpPr/>
            <p:nvPr/>
          </p:nvSpPr>
          <p:spPr>
            <a:xfrm>
              <a:off x="1683119" y="25901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1823440" y="2567450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 h="0">
                  <a:moveTo>
                    <a:pt x="0" y="0"/>
                  </a:moveTo>
                  <a:lnTo>
                    <a:pt x="72190" y="0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 descr=""/>
            <p:cNvSpPr/>
            <p:nvPr/>
          </p:nvSpPr>
          <p:spPr>
            <a:xfrm>
              <a:off x="1900142" y="257196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1859535" y="2531360"/>
              <a:ext cx="0" cy="72390"/>
            </a:xfrm>
            <a:custGeom>
              <a:avLst/>
              <a:gdLst/>
              <a:ahLst/>
              <a:cxnLst/>
              <a:rect l="l" t="t" r="r" b="b"/>
              <a:pathLst>
                <a:path w="0" h="72389">
                  <a:moveTo>
                    <a:pt x="0" y="0"/>
                  </a:moveTo>
                  <a:lnTo>
                    <a:pt x="0" y="72360"/>
                  </a:lnTo>
                </a:path>
              </a:pathLst>
            </a:custGeom>
            <a:ln w="1805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1864047" y="260823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2004187" y="2594698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 h="0">
                  <a:moveTo>
                    <a:pt x="0" y="0"/>
                  </a:moveTo>
                  <a:lnTo>
                    <a:pt x="72371" y="0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 descr=""/>
            <p:cNvSpPr/>
            <p:nvPr/>
          </p:nvSpPr>
          <p:spPr>
            <a:xfrm>
              <a:off x="2081071" y="259920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2040463" y="2558428"/>
              <a:ext cx="0" cy="72390"/>
            </a:xfrm>
            <a:custGeom>
              <a:avLst/>
              <a:gdLst/>
              <a:ahLst/>
              <a:cxnLst/>
              <a:rect l="l" t="t" r="r" b="b"/>
              <a:pathLst>
                <a:path w="0" h="72389">
                  <a:moveTo>
                    <a:pt x="0" y="0"/>
                  </a:moveTo>
                  <a:lnTo>
                    <a:pt x="0" y="72360"/>
                  </a:lnTo>
                </a:path>
              </a:pathLst>
            </a:custGeom>
            <a:ln w="1805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 descr=""/>
            <p:cNvSpPr/>
            <p:nvPr/>
          </p:nvSpPr>
          <p:spPr>
            <a:xfrm>
              <a:off x="2044975" y="26352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2185116" y="3137527"/>
              <a:ext cx="73025" cy="0"/>
            </a:xfrm>
            <a:custGeom>
              <a:avLst/>
              <a:gdLst/>
              <a:ahLst/>
              <a:cxnLst/>
              <a:rect l="l" t="t" r="r" b="b"/>
              <a:pathLst>
                <a:path w="73025" h="0">
                  <a:moveTo>
                    <a:pt x="0" y="0"/>
                  </a:moveTo>
                  <a:lnTo>
                    <a:pt x="72461" y="0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2262089" y="31420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 descr=""/>
            <p:cNvSpPr/>
            <p:nvPr/>
          </p:nvSpPr>
          <p:spPr>
            <a:xfrm>
              <a:off x="2221211" y="3101428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2225723" y="31783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 descr=""/>
            <p:cNvSpPr/>
            <p:nvPr/>
          </p:nvSpPr>
          <p:spPr>
            <a:xfrm>
              <a:off x="2366044" y="3092396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 h="0">
                  <a:moveTo>
                    <a:pt x="0" y="0"/>
                  </a:moveTo>
                  <a:lnTo>
                    <a:pt x="72281" y="0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 descr=""/>
            <p:cNvSpPr/>
            <p:nvPr/>
          </p:nvSpPr>
          <p:spPr>
            <a:xfrm>
              <a:off x="2442837" y="309691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 descr=""/>
            <p:cNvSpPr/>
            <p:nvPr/>
          </p:nvSpPr>
          <p:spPr>
            <a:xfrm>
              <a:off x="2402229" y="3056081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 descr=""/>
            <p:cNvSpPr/>
            <p:nvPr/>
          </p:nvSpPr>
          <p:spPr>
            <a:xfrm>
              <a:off x="2406741" y="313301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 descr=""/>
            <p:cNvSpPr/>
            <p:nvPr/>
          </p:nvSpPr>
          <p:spPr>
            <a:xfrm>
              <a:off x="2546791" y="3110450"/>
              <a:ext cx="73025" cy="0"/>
            </a:xfrm>
            <a:custGeom>
              <a:avLst/>
              <a:gdLst/>
              <a:ahLst/>
              <a:cxnLst/>
              <a:rect l="l" t="t" r="r" b="b"/>
              <a:pathLst>
                <a:path w="73025" h="0">
                  <a:moveTo>
                    <a:pt x="0" y="0"/>
                  </a:moveTo>
                  <a:lnTo>
                    <a:pt x="72461" y="0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 descr=""/>
            <p:cNvSpPr/>
            <p:nvPr/>
          </p:nvSpPr>
          <p:spPr>
            <a:xfrm>
              <a:off x="2623765" y="311496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 descr=""/>
            <p:cNvSpPr/>
            <p:nvPr/>
          </p:nvSpPr>
          <p:spPr>
            <a:xfrm>
              <a:off x="2583157" y="3074351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 descr=""/>
            <p:cNvSpPr/>
            <p:nvPr/>
          </p:nvSpPr>
          <p:spPr>
            <a:xfrm>
              <a:off x="2587669" y="315127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 descr=""/>
            <p:cNvSpPr/>
            <p:nvPr/>
          </p:nvSpPr>
          <p:spPr>
            <a:xfrm>
              <a:off x="2727810" y="3173842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 h="0">
                  <a:moveTo>
                    <a:pt x="0" y="0"/>
                  </a:moveTo>
                  <a:lnTo>
                    <a:pt x="72371" y="0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 descr=""/>
            <p:cNvSpPr/>
            <p:nvPr/>
          </p:nvSpPr>
          <p:spPr>
            <a:xfrm>
              <a:off x="2804693" y="31783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 descr=""/>
            <p:cNvSpPr/>
            <p:nvPr/>
          </p:nvSpPr>
          <p:spPr>
            <a:xfrm>
              <a:off x="2763905" y="3137527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 descr=""/>
            <p:cNvSpPr/>
            <p:nvPr/>
          </p:nvSpPr>
          <p:spPr>
            <a:xfrm>
              <a:off x="2768417" y="32144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204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 descr=""/>
            <p:cNvSpPr/>
            <p:nvPr/>
          </p:nvSpPr>
          <p:spPr>
            <a:xfrm>
              <a:off x="2908738" y="3173842"/>
              <a:ext cx="73025" cy="0"/>
            </a:xfrm>
            <a:custGeom>
              <a:avLst/>
              <a:gdLst/>
              <a:ahLst/>
              <a:cxnLst/>
              <a:rect l="l" t="t" r="r" b="b"/>
              <a:pathLst>
                <a:path w="73025" h="0">
                  <a:moveTo>
                    <a:pt x="0" y="0"/>
                  </a:moveTo>
                  <a:lnTo>
                    <a:pt x="72461" y="0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 descr=""/>
            <p:cNvSpPr/>
            <p:nvPr/>
          </p:nvSpPr>
          <p:spPr>
            <a:xfrm>
              <a:off x="2985711" y="31783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 descr=""/>
            <p:cNvSpPr/>
            <p:nvPr/>
          </p:nvSpPr>
          <p:spPr>
            <a:xfrm>
              <a:off x="2944833" y="3137527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 descr=""/>
            <p:cNvSpPr/>
            <p:nvPr/>
          </p:nvSpPr>
          <p:spPr>
            <a:xfrm>
              <a:off x="2949345" y="32144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 descr=""/>
            <p:cNvSpPr/>
            <p:nvPr/>
          </p:nvSpPr>
          <p:spPr>
            <a:xfrm>
              <a:off x="3089666" y="3173842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 h="0">
                  <a:moveTo>
                    <a:pt x="0" y="0"/>
                  </a:moveTo>
                  <a:lnTo>
                    <a:pt x="72190" y="0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 descr=""/>
            <p:cNvSpPr/>
            <p:nvPr/>
          </p:nvSpPr>
          <p:spPr>
            <a:xfrm>
              <a:off x="3166369" y="31783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 descr=""/>
            <p:cNvSpPr/>
            <p:nvPr/>
          </p:nvSpPr>
          <p:spPr>
            <a:xfrm>
              <a:off x="3125761" y="3137527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 descr=""/>
            <p:cNvSpPr/>
            <p:nvPr/>
          </p:nvSpPr>
          <p:spPr>
            <a:xfrm>
              <a:off x="3130273" y="32144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 descr=""/>
            <p:cNvSpPr/>
            <p:nvPr/>
          </p:nvSpPr>
          <p:spPr>
            <a:xfrm>
              <a:off x="3270414" y="3173842"/>
              <a:ext cx="73025" cy="0"/>
            </a:xfrm>
            <a:custGeom>
              <a:avLst/>
              <a:gdLst/>
              <a:ahLst/>
              <a:cxnLst/>
              <a:rect l="l" t="t" r="r" b="b"/>
              <a:pathLst>
                <a:path w="73025" h="0">
                  <a:moveTo>
                    <a:pt x="0" y="0"/>
                  </a:moveTo>
                  <a:lnTo>
                    <a:pt x="72461" y="0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 descr=""/>
            <p:cNvSpPr/>
            <p:nvPr/>
          </p:nvSpPr>
          <p:spPr>
            <a:xfrm>
              <a:off x="3347387" y="31783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 descr=""/>
            <p:cNvSpPr/>
            <p:nvPr/>
          </p:nvSpPr>
          <p:spPr>
            <a:xfrm>
              <a:off x="3306780" y="3137527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 descr=""/>
            <p:cNvSpPr/>
            <p:nvPr/>
          </p:nvSpPr>
          <p:spPr>
            <a:xfrm>
              <a:off x="3311292" y="32144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 descr=""/>
            <p:cNvSpPr/>
            <p:nvPr/>
          </p:nvSpPr>
          <p:spPr>
            <a:xfrm>
              <a:off x="3451342" y="3137527"/>
              <a:ext cx="73025" cy="0"/>
            </a:xfrm>
            <a:custGeom>
              <a:avLst/>
              <a:gdLst/>
              <a:ahLst/>
              <a:cxnLst/>
              <a:rect l="l" t="t" r="r" b="b"/>
              <a:pathLst>
                <a:path w="73025" h="0">
                  <a:moveTo>
                    <a:pt x="0" y="0"/>
                  </a:moveTo>
                  <a:lnTo>
                    <a:pt x="72461" y="0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 descr=""/>
            <p:cNvSpPr/>
            <p:nvPr/>
          </p:nvSpPr>
          <p:spPr>
            <a:xfrm>
              <a:off x="3528315" y="31420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 descr=""/>
            <p:cNvSpPr/>
            <p:nvPr/>
          </p:nvSpPr>
          <p:spPr>
            <a:xfrm>
              <a:off x="3487528" y="3101428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 descr=""/>
            <p:cNvSpPr/>
            <p:nvPr/>
          </p:nvSpPr>
          <p:spPr>
            <a:xfrm>
              <a:off x="3492039" y="31783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 descr=""/>
            <p:cNvSpPr/>
            <p:nvPr/>
          </p:nvSpPr>
          <p:spPr>
            <a:xfrm>
              <a:off x="3632360" y="3173842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 h="0">
                  <a:moveTo>
                    <a:pt x="0" y="0"/>
                  </a:moveTo>
                  <a:lnTo>
                    <a:pt x="72190" y="0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 descr=""/>
            <p:cNvSpPr/>
            <p:nvPr/>
          </p:nvSpPr>
          <p:spPr>
            <a:xfrm>
              <a:off x="3709063" y="31783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 descr=""/>
            <p:cNvSpPr/>
            <p:nvPr/>
          </p:nvSpPr>
          <p:spPr>
            <a:xfrm>
              <a:off x="3668456" y="3137527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 descr=""/>
            <p:cNvSpPr/>
            <p:nvPr/>
          </p:nvSpPr>
          <p:spPr>
            <a:xfrm>
              <a:off x="3672968" y="32144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 descr=""/>
            <p:cNvSpPr/>
            <p:nvPr/>
          </p:nvSpPr>
          <p:spPr>
            <a:xfrm>
              <a:off x="3813108" y="3173842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 h="0">
                  <a:moveTo>
                    <a:pt x="0" y="0"/>
                  </a:moveTo>
                  <a:lnTo>
                    <a:pt x="72371" y="0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 descr=""/>
            <p:cNvSpPr/>
            <p:nvPr/>
          </p:nvSpPr>
          <p:spPr>
            <a:xfrm>
              <a:off x="3889991" y="31783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 descr=""/>
            <p:cNvSpPr/>
            <p:nvPr/>
          </p:nvSpPr>
          <p:spPr>
            <a:xfrm>
              <a:off x="3849384" y="3137527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 descr=""/>
            <p:cNvSpPr/>
            <p:nvPr/>
          </p:nvSpPr>
          <p:spPr>
            <a:xfrm>
              <a:off x="3853896" y="32144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 descr=""/>
            <p:cNvSpPr/>
            <p:nvPr/>
          </p:nvSpPr>
          <p:spPr>
            <a:xfrm>
              <a:off x="3994036" y="3173842"/>
              <a:ext cx="73025" cy="0"/>
            </a:xfrm>
            <a:custGeom>
              <a:avLst/>
              <a:gdLst/>
              <a:ahLst/>
              <a:cxnLst/>
              <a:rect l="l" t="t" r="r" b="b"/>
              <a:pathLst>
                <a:path w="73025" h="0">
                  <a:moveTo>
                    <a:pt x="0" y="0"/>
                  </a:moveTo>
                  <a:lnTo>
                    <a:pt x="72461" y="0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7" name="object 197" descr=""/>
            <p:cNvSpPr/>
            <p:nvPr/>
          </p:nvSpPr>
          <p:spPr>
            <a:xfrm>
              <a:off x="4071010" y="31783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 descr=""/>
            <p:cNvSpPr/>
            <p:nvPr/>
          </p:nvSpPr>
          <p:spPr>
            <a:xfrm>
              <a:off x="4030132" y="3137527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 descr=""/>
            <p:cNvSpPr/>
            <p:nvPr/>
          </p:nvSpPr>
          <p:spPr>
            <a:xfrm>
              <a:off x="4034644" y="32144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294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 descr=""/>
            <p:cNvSpPr/>
            <p:nvPr/>
          </p:nvSpPr>
          <p:spPr>
            <a:xfrm>
              <a:off x="4174964" y="3173842"/>
              <a:ext cx="73025" cy="0"/>
            </a:xfrm>
            <a:custGeom>
              <a:avLst/>
              <a:gdLst/>
              <a:ahLst/>
              <a:cxnLst/>
              <a:rect l="l" t="t" r="r" b="b"/>
              <a:pathLst>
                <a:path w="73025" h="0">
                  <a:moveTo>
                    <a:pt x="0" y="0"/>
                  </a:moveTo>
                  <a:lnTo>
                    <a:pt x="72461" y="0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 descr=""/>
            <p:cNvSpPr/>
            <p:nvPr/>
          </p:nvSpPr>
          <p:spPr>
            <a:xfrm>
              <a:off x="4251938" y="31783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 descr=""/>
            <p:cNvSpPr/>
            <p:nvPr/>
          </p:nvSpPr>
          <p:spPr>
            <a:xfrm>
              <a:off x="4211060" y="3137527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 descr=""/>
            <p:cNvSpPr/>
            <p:nvPr/>
          </p:nvSpPr>
          <p:spPr>
            <a:xfrm>
              <a:off x="4215572" y="32144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 descr=""/>
            <p:cNvSpPr/>
            <p:nvPr/>
          </p:nvSpPr>
          <p:spPr>
            <a:xfrm>
              <a:off x="1117883" y="2820802"/>
              <a:ext cx="36195" cy="36830"/>
            </a:xfrm>
            <a:custGeom>
              <a:avLst/>
              <a:gdLst/>
              <a:ahLst/>
              <a:cxnLst/>
              <a:rect l="l" t="t" r="r" b="b"/>
              <a:pathLst>
                <a:path w="36194" h="36830">
                  <a:moveTo>
                    <a:pt x="0" y="0"/>
                  </a:moveTo>
                  <a:lnTo>
                    <a:pt x="36095" y="36270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 descr=""/>
            <p:cNvSpPr/>
            <p:nvPr/>
          </p:nvSpPr>
          <p:spPr>
            <a:xfrm>
              <a:off x="1158490" y="28615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32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 descr=""/>
            <p:cNvSpPr/>
            <p:nvPr/>
          </p:nvSpPr>
          <p:spPr>
            <a:xfrm>
              <a:off x="1117883" y="2820802"/>
              <a:ext cx="36195" cy="36830"/>
            </a:xfrm>
            <a:custGeom>
              <a:avLst/>
              <a:gdLst/>
              <a:ahLst/>
              <a:cxnLst/>
              <a:rect l="l" t="t" r="r" b="b"/>
              <a:pathLst>
                <a:path w="36194" h="36830">
                  <a:moveTo>
                    <a:pt x="36095" y="0"/>
                  </a:moveTo>
                  <a:lnTo>
                    <a:pt x="0" y="36270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 descr=""/>
            <p:cNvSpPr/>
            <p:nvPr/>
          </p:nvSpPr>
          <p:spPr>
            <a:xfrm>
              <a:off x="1122395" y="286158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 descr=""/>
            <p:cNvSpPr/>
            <p:nvPr/>
          </p:nvSpPr>
          <p:spPr>
            <a:xfrm>
              <a:off x="1298838" y="2667149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0" y="0"/>
                  </a:moveTo>
                  <a:lnTo>
                    <a:pt x="36104" y="36089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 descr=""/>
            <p:cNvSpPr/>
            <p:nvPr/>
          </p:nvSpPr>
          <p:spPr>
            <a:xfrm>
              <a:off x="1339455" y="27077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 descr=""/>
            <p:cNvSpPr/>
            <p:nvPr/>
          </p:nvSpPr>
          <p:spPr>
            <a:xfrm>
              <a:off x="1298838" y="2667149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36104" y="0"/>
                  </a:moveTo>
                  <a:lnTo>
                    <a:pt x="0" y="36089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 descr=""/>
            <p:cNvSpPr/>
            <p:nvPr/>
          </p:nvSpPr>
          <p:spPr>
            <a:xfrm>
              <a:off x="1303350" y="27077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 descr=""/>
            <p:cNvSpPr/>
            <p:nvPr/>
          </p:nvSpPr>
          <p:spPr>
            <a:xfrm>
              <a:off x="1479541" y="2585676"/>
              <a:ext cx="36830" cy="36195"/>
            </a:xfrm>
            <a:custGeom>
              <a:avLst/>
              <a:gdLst/>
              <a:ahLst/>
              <a:cxnLst/>
              <a:rect l="l" t="t" r="r" b="b"/>
              <a:pathLst>
                <a:path w="36830" h="36194">
                  <a:moveTo>
                    <a:pt x="0" y="0"/>
                  </a:moveTo>
                  <a:lnTo>
                    <a:pt x="36366" y="36089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 descr=""/>
            <p:cNvSpPr/>
            <p:nvPr/>
          </p:nvSpPr>
          <p:spPr>
            <a:xfrm>
              <a:off x="1520419" y="262627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 descr=""/>
            <p:cNvSpPr/>
            <p:nvPr/>
          </p:nvSpPr>
          <p:spPr>
            <a:xfrm>
              <a:off x="1479541" y="2585676"/>
              <a:ext cx="36830" cy="36195"/>
            </a:xfrm>
            <a:custGeom>
              <a:avLst/>
              <a:gdLst/>
              <a:ahLst/>
              <a:cxnLst/>
              <a:rect l="l" t="t" r="r" b="b"/>
              <a:pathLst>
                <a:path w="36830" h="36194">
                  <a:moveTo>
                    <a:pt x="36366" y="0"/>
                  </a:moveTo>
                  <a:lnTo>
                    <a:pt x="0" y="36089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 descr=""/>
            <p:cNvSpPr/>
            <p:nvPr/>
          </p:nvSpPr>
          <p:spPr>
            <a:xfrm>
              <a:off x="1484053" y="262627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 descr=""/>
            <p:cNvSpPr/>
            <p:nvPr/>
          </p:nvSpPr>
          <p:spPr>
            <a:xfrm>
              <a:off x="1660559" y="2531360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0" y="0"/>
                  </a:moveTo>
                  <a:lnTo>
                    <a:pt x="36095" y="36089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 descr=""/>
            <p:cNvSpPr/>
            <p:nvPr/>
          </p:nvSpPr>
          <p:spPr>
            <a:xfrm>
              <a:off x="1701166" y="257196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 descr=""/>
            <p:cNvSpPr/>
            <p:nvPr/>
          </p:nvSpPr>
          <p:spPr>
            <a:xfrm>
              <a:off x="1660559" y="2531360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36095" y="0"/>
                  </a:moveTo>
                  <a:lnTo>
                    <a:pt x="0" y="36089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9" name="object 219" descr=""/>
            <p:cNvSpPr/>
            <p:nvPr/>
          </p:nvSpPr>
          <p:spPr>
            <a:xfrm>
              <a:off x="1665071" y="257196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0" name="object 220" descr=""/>
            <p:cNvSpPr/>
            <p:nvPr/>
          </p:nvSpPr>
          <p:spPr>
            <a:xfrm>
              <a:off x="1841487" y="2549405"/>
              <a:ext cx="36195" cy="36830"/>
            </a:xfrm>
            <a:custGeom>
              <a:avLst/>
              <a:gdLst/>
              <a:ahLst/>
              <a:cxnLst/>
              <a:rect l="l" t="t" r="r" b="b"/>
              <a:pathLst>
                <a:path w="36194" h="36830">
                  <a:moveTo>
                    <a:pt x="0" y="0"/>
                  </a:moveTo>
                  <a:lnTo>
                    <a:pt x="36095" y="36270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1" name="object 221" descr=""/>
            <p:cNvSpPr/>
            <p:nvPr/>
          </p:nvSpPr>
          <p:spPr>
            <a:xfrm>
              <a:off x="1882095" y="25901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2" name="object 222" descr=""/>
            <p:cNvSpPr/>
            <p:nvPr/>
          </p:nvSpPr>
          <p:spPr>
            <a:xfrm>
              <a:off x="1841487" y="2549405"/>
              <a:ext cx="36195" cy="36830"/>
            </a:xfrm>
            <a:custGeom>
              <a:avLst/>
              <a:gdLst/>
              <a:ahLst/>
              <a:cxnLst/>
              <a:rect l="l" t="t" r="r" b="b"/>
              <a:pathLst>
                <a:path w="36194" h="36830">
                  <a:moveTo>
                    <a:pt x="36095" y="0"/>
                  </a:moveTo>
                  <a:lnTo>
                    <a:pt x="0" y="36270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 descr=""/>
            <p:cNvSpPr/>
            <p:nvPr/>
          </p:nvSpPr>
          <p:spPr>
            <a:xfrm>
              <a:off x="1845999" y="25901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 descr=""/>
            <p:cNvSpPr/>
            <p:nvPr/>
          </p:nvSpPr>
          <p:spPr>
            <a:xfrm>
              <a:off x="2022235" y="2576473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30" h="36830">
                  <a:moveTo>
                    <a:pt x="0" y="0"/>
                  </a:moveTo>
                  <a:lnTo>
                    <a:pt x="36275" y="36270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5" name="object 225" descr=""/>
            <p:cNvSpPr/>
            <p:nvPr/>
          </p:nvSpPr>
          <p:spPr>
            <a:xfrm>
              <a:off x="2063023" y="261725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6" name="object 226" descr=""/>
            <p:cNvSpPr/>
            <p:nvPr/>
          </p:nvSpPr>
          <p:spPr>
            <a:xfrm>
              <a:off x="2022235" y="2576473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30" h="36830">
                  <a:moveTo>
                    <a:pt x="36275" y="0"/>
                  </a:moveTo>
                  <a:lnTo>
                    <a:pt x="0" y="36270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7" name="object 227" descr=""/>
            <p:cNvSpPr/>
            <p:nvPr/>
          </p:nvSpPr>
          <p:spPr>
            <a:xfrm>
              <a:off x="2026747" y="261725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204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8" name="object 228" descr=""/>
            <p:cNvSpPr/>
            <p:nvPr/>
          </p:nvSpPr>
          <p:spPr>
            <a:xfrm>
              <a:off x="2203163" y="3119473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30" h="36830">
                  <a:moveTo>
                    <a:pt x="0" y="0"/>
                  </a:moveTo>
                  <a:lnTo>
                    <a:pt x="36366" y="36324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9" name="object 229" descr=""/>
            <p:cNvSpPr/>
            <p:nvPr/>
          </p:nvSpPr>
          <p:spPr>
            <a:xfrm>
              <a:off x="2244041" y="316030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 descr=""/>
            <p:cNvSpPr/>
            <p:nvPr/>
          </p:nvSpPr>
          <p:spPr>
            <a:xfrm>
              <a:off x="2203163" y="3119473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30" h="36830">
                  <a:moveTo>
                    <a:pt x="36366" y="0"/>
                  </a:moveTo>
                  <a:lnTo>
                    <a:pt x="0" y="36324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1" name="object 231" descr=""/>
            <p:cNvSpPr/>
            <p:nvPr/>
          </p:nvSpPr>
          <p:spPr>
            <a:xfrm>
              <a:off x="2207675" y="316030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 descr=""/>
            <p:cNvSpPr/>
            <p:nvPr/>
          </p:nvSpPr>
          <p:spPr>
            <a:xfrm>
              <a:off x="2384091" y="3074351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0" y="0"/>
                  </a:moveTo>
                  <a:lnTo>
                    <a:pt x="36185" y="36098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3" name="object 233" descr=""/>
            <p:cNvSpPr/>
            <p:nvPr/>
          </p:nvSpPr>
          <p:spPr>
            <a:xfrm>
              <a:off x="2424789" y="311496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4" name="object 234" descr=""/>
            <p:cNvSpPr/>
            <p:nvPr/>
          </p:nvSpPr>
          <p:spPr>
            <a:xfrm>
              <a:off x="2384091" y="3074351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36185" y="0"/>
                  </a:moveTo>
                  <a:lnTo>
                    <a:pt x="0" y="36098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5" name="object 235" descr=""/>
            <p:cNvSpPr/>
            <p:nvPr/>
          </p:nvSpPr>
          <p:spPr>
            <a:xfrm>
              <a:off x="2388694" y="311496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6" name="object 236" descr=""/>
            <p:cNvSpPr/>
            <p:nvPr/>
          </p:nvSpPr>
          <p:spPr>
            <a:xfrm>
              <a:off x="2565110" y="3092396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0" y="0"/>
                  </a:moveTo>
                  <a:lnTo>
                    <a:pt x="36095" y="36098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7" name="object 237" descr=""/>
            <p:cNvSpPr/>
            <p:nvPr/>
          </p:nvSpPr>
          <p:spPr>
            <a:xfrm>
              <a:off x="2605717" y="313301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8" name="object 238" descr=""/>
            <p:cNvSpPr/>
            <p:nvPr/>
          </p:nvSpPr>
          <p:spPr>
            <a:xfrm>
              <a:off x="2565110" y="3092396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36095" y="0"/>
                  </a:moveTo>
                  <a:lnTo>
                    <a:pt x="0" y="36098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9" name="object 239" descr=""/>
            <p:cNvSpPr/>
            <p:nvPr/>
          </p:nvSpPr>
          <p:spPr>
            <a:xfrm>
              <a:off x="2569622" y="313301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0" name="object 240" descr=""/>
            <p:cNvSpPr/>
            <p:nvPr/>
          </p:nvSpPr>
          <p:spPr>
            <a:xfrm>
              <a:off x="2745857" y="3155797"/>
              <a:ext cx="36830" cy="36195"/>
            </a:xfrm>
            <a:custGeom>
              <a:avLst/>
              <a:gdLst/>
              <a:ahLst/>
              <a:cxnLst/>
              <a:rect l="l" t="t" r="r" b="b"/>
              <a:pathLst>
                <a:path w="36830" h="36194">
                  <a:moveTo>
                    <a:pt x="0" y="0"/>
                  </a:moveTo>
                  <a:lnTo>
                    <a:pt x="36275" y="36098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1" name="object 241" descr=""/>
            <p:cNvSpPr/>
            <p:nvPr/>
          </p:nvSpPr>
          <p:spPr>
            <a:xfrm>
              <a:off x="2786645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2" name="object 242" descr=""/>
            <p:cNvSpPr/>
            <p:nvPr/>
          </p:nvSpPr>
          <p:spPr>
            <a:xfrm>
              <a:off x="2745857" y="3155797"/>
              <a:ext cx="36830" cy="36195"/>
            </a:xfrm>
            <a:custGeom>
              <a:avLst/>
              <a:gdLst/>
              <a:ahLst/>
              <a:cxnLst/>
              <a:rect l="l" t="t" r="r" b="b"/>
              <a:pathLst>
                <a:path w="36830" h="36194">
                  <a:moveTo>
                    <a:pt x="36275" y="0"/>
                  </a:moveTo>
                  <a:lnTo>
                    <a:pt x="0" y="36098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3" name="object 243" descr=""/>
            <p:cNvSpPr/>
            <p:nvPr/>
          </p:nvSpPr>
          <p:spPr>
            <a:xfrm>
              <a:off x="2750369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4" name="object 244" descr=""/>
            <p:cNvSpPr/>
            <p:nvPr/>
          </p:nvSpPr>
          <p:spPr>
            <a:xfrm>
              <a:off x="2926786" y="315579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0" y="0"/>
                  </a:moveTo>
                  <a:lnTo>
                    <a:pt x="36095" y="36098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5" name="object 245" descr=""/>
            <p:cNvSpPr/>
            <p:nvPr/>
          </p:nvSpPr>
          <p:spPr>
            <a:xfrm>
              <a:off x="2967393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6" name="object 246" descr=""/>
            <p:cNvSpPr/>
            <p:nvPr/>
          </p:nvSpPr>
          <p:spPr>
            <a:xfrm>
              <a:off x="2926786" y="315579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36095" y="0"/>
                  </a:moveTo>
                  <a:lnTo>
                    <a:pt x="0" y="36098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7" name="object 247" descr=""/>
            <p:cNvSpPr/>
            <p:nvPr/>
          </p:nvSpPr>
          <p:spPr>
            <a:xfrm>
              <a:off x="2931298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8" name="object 248" descr=""/>
            <p:cNvSpPr/>
            <p:nvPr/>
          </p:nvSpPr>
          <p:spPr>
            <a:xfrm>
              <a:off x="3107714" y="315579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0" y="0"/>
                  </a:moveTo>
                  <a:lnTo>
                    <a:pt x="36095" y="36098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 descr=""/>
            <p:cNvSpPr/>
            <p:nvPr/>
          </p:nvSpPr>
          <p:spPr>
            <a:xfrm>
              <a:off x="3148321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 descr=""/>
            <p:cNvSpPr/>
            <p:nvPr/>
          </p:nvSpPr>
          <p:spPr>
            <a:xfrm>
              <a:off x="3107714" y="315579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36095" y="0"/>
                  </a:moveTo>
                  <a:lnTo>
                    <a:pt x="0" y="36098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1" name="object 251" descr=""/>
            <p:cNvSpPr/>
            <p:nvPr/>
          </p:nvSpPr>
          <p:spPr>
            <a:xfrm>
              <a:off x="3112226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2" name="object 252" descr=""/>
            <p:cNvSpPr/>
            <p:nvPr/>
          </p:nvSpPr>
          <p:spPr>
            <a:xfrm>
              <a:off x="3288462" y="3155797"/>
              <a:ext cx="36830" cy="36195"/>
            </a:xfrm>
            <a:custGeom>
              <a:avLst/>
              <a:gdLst/>
              <a:ahLst/>
              <a:cxnLst/>
              <a:rect l="l" t="t" r="r" b="b"/>
              <a:pathLst>
                <a:path w="36829" h="36194">
                  <a:moveTo>
                    <a:pt x="0" y="0"/>
                  </a:moveTo>
                  <a:lnTo>
                    <a:pt x="36366" y="36098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 descr=""/>
            <p:cNvSpPr/>
            <p:nvPr/>
          </p:nvSpPr>
          <p:spPr>
            <a:xfrm>
              <a:off x="3329339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4" name="object 254" descr=""/>
            <p:cNvSpPr/>
            <p:nvPr/>
          </p:nvSpPr>
          <p:spPr>
            <a:xfrm>
              <a:off x="3288462" y="3155797"/>
              <a:ext cx="36830" cy="36195"/>
            </a:xfrm>
            <a:custGeom>
              <a:avLst/>
              <a:gdLst/>
              <a:ahLst/>
              <a:cxnLst/>
              <a:rect l="l" t="t" r="r" b="b"/>
              <a:pathLst>
                <a:path w="36829" h="36194">
                  <a:moveTo>
                    <a:pt x="36366" y="0"/>
                  </a:moveTo>
                  <a:lnTo>
                    <a:pt x="0" y="36098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5" name="object 255" descr=""/>
            <p:cNvSpPr/>
            <p:nvPr/>
          </p:nvSpPr>
          <p:spPr>
            <a:xfrm>
              <a:off x="3292974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294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6" name="object 256" descr=""/>
            <p:cNvSpPr/>
            <p:nvPr/>
          </p:nvSpPr>
          <p:spPr>
            <a:xfrm>
              <a:off x="3469480" y="3119473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30">
                  <a:moveTo>
                    <a:pt x="0" y="0"/>
                  </a:moveTo>
                  <a:lnTo>
                    <a:pt x="36275" y="36324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7" name="object 257" descr=""/>
            <p:cNvSpPr/>
            <p:nvPr/>
          </p:nvSpPr>
          <p:spPr>
            <a:xfrm>
              <a:off x="3510268" y="316030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8" name="object 258" descr=""/>
            <p:cNvSpPr/>
            <p:nvPr/>
          </p:nvSpPr>
          <p:spPr>
            <a:xfrm>
              <a:off x="3469480" y="3119473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30">
                  <a:moveTo>
                    <a:pt x="36275" y="0"/>
                  </a:moveTo>
                  <a:lnTo>
                    <a:pt x="0" y="36324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9" name="object 259" descr=""/>
            <p:cNvSpPr/>
            <p:nvPr/>
          </p:nvSpPr>
          <p:spPr>
            <a:xfrm>
              <a:off x="3473992" y="316030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0" name="object 260" descr=""/>
            <p:cNvSpPr/>
            <p:nvPr/>
          </p:nvSpPr>
          <p:spPr>
            <a:xfrm>
              <a:off x="3650408" y="315579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4">
                  <a:moveTo>
                    <a:pt x="0" y="0"/>
                  </a:moveTo>
                  <a:lnTo>
                    <a:pt x="36095" y="36098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1" name="object 261" descr=""/>
            <p:cNvSpPr/>
            <p:nvPr/>
          </p:nvSpPr>
          <p:spPr>
            <a:xfrm>
              <a:off x="3691015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2" name="object 262" descr=""/>
            <p:cNvSpPr/>
            <p:nvPr/>
          </p:nvSpPr>
          <p:spPr>
            <a:xfrm>
              <a:off x="3650408" y="315579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4">
                  <a:moveTo>
                    <a:pt x="36095" y="0"/>
                  </a:moveTo>
                  <a:lnTo>
                    <a:pt x="0" y="36098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3" name="object 263" descr=""/>
            <p:cNvSpPr/>
            <p:nvPr/>
          </p:nvSpPr>
          <p:spPr>
            <a:xfrm>
              <a:off x="3654920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4" name="object 264" descr=""/>
            <p:cNvSpPr/>
            <p:nvPr/>
          </p:nvSpPr>
          <p:spPr>
            <a:xfrm>
              <a:off x="3831336" y="315579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4">
                  <a:moveTo>
                    <a:pt x="0" y="0"/>
                  </a:moveTo>
                  <a:lnTo>
                    <a:pt x="36095" y="36098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5" name="object 265" descr=""/>
            <p:cNvSpPr/>
            <p:nvPr/>
          </p:nvSpPr>
          <p:spPr>
            <a:xfrm>
              <a:off x="3871944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6" name="object 266" descr=""/>
            <p:cNvSpPr/>
            <p:nvPr/>
          </p:nvSpPr>
          <p:spPr>
            <a:xfrm>
              <a:off x="3831336" y="315579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4">
                  <a:moveTo>
                    <a:pt x="36095" y="0"/>
                  </a:moveTo>
                  <a:lnTo>
                    <a:pt x="0" y="36098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7" name="object 267" descr=""/>
            <p:cNvSpPr/>
            <p:nvPr/>
          </p:nvSpPr>
          <p:spPr>
            <a:xfrm>
              <a:off x="3835848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8" name="object 268" descr=""/>
            <p:cNvSpPr/>
            <p:nvPr/>
          </p:nvSpPr>
          <p:spPr>
            <a:xfrm>
              <a:off x="4012084" y="3155797"/>
              <a:ext cx="36830" cy="36195"/>
            </a:xfrm>
            <a:custGeom>
              <a:avLst/>
              <a:gdLst/>
              <a:ahLst/>
              <a:cxnLst/>
              <a:rect l="l" t="t" r="r" b="b"/>
              <a:pathLst>
                <a:path w="36829" h="36194">
                  <a:moveTo>
                    <a:pt x="0" y="0"/>
                  </a:moveTo>
                  <a:lnTo>
                    <a:pt x="36366" y="36098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9" name="object 269" descr=""/>
            <p:cNvSpPr/>
            <p:nvPr/>
          </p:nvSpPr>
          <p:spPr>
            <a:xfrm>
              <a:off x="4052962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0" name="object 270" descr=""/>
            <p:cNvSpPr/>
            <p:nvPr/>
          </p:nvSpPr>
          <p:spPr>
            <a:xfrm>
              <a:off x="4012084" y="3155797"/>
              <a:ext cx="36830" cy="36195"/>
            </a:xfrm>
            <a:custGeom>
              <a:avLst/>
              <a:gdLst/>
              <a:ahLst/>
              <a:cxnLst/>
              <a:rect l="l" t="t" r="r" b="b"/>
              <a:pathLst>
                <a:path w="36829" h="36194">
                  <a:moveTo>
                    <a:pt x="36366" y="0"/>
                  </a:moveTo>
                  <a:lnTo>
                    <a:pt x="0" y="36098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1" name="object 271" descr=""/>
            <p:cNvSpPr/>
            <p:nvPr/>
          </p:nvSpPr>
          <p:spPr>
            <a:xfrm>
              <a:off x="4016596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2" name="object 272" descr=""/>
            <p:cNvSpPr/>
            <p:nvPr/>
          </p:nvSpPr>
          <p:spPr>
            <a:xfrm>
              <a:off x="4193012" y="315579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4">
                  <a:moveTo>
                    <a:pt x="0" y="0"/>
                  </a:moveTo>
                  <a:lnTo>
                    <a:pt x="36095" y="36098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3" name="object 273" descr=""/>
            <p:cNvSpPr/>
            <p:nvPr/>
          </p:nvSpPr>
          <p:spPr>
            <a:xfrm>
              <a:off x="4233619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4" name="object 274" descr=""/>
            <p:cNvSpPr/>
            <p:nvPr/>
          </p:nvSpPr>
          <p:spPr>
            <a:xfrm>
              <a:off x="4193012" y="315579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4">
                  <a:moveTo>
                    <a:pt x="36095" y="0"/>
                  </a:moveTo>
                  <a:lnTo>
                    <a:pt x="0" y="36098"/>
                  </a:lnTo>
                </a:path>
              </a:pathLst>
            </a:custGeom>
            <a:ln w="18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5" name="object 275" descr=""/>
            <p:cNvSpPr/>
            <p:nvPr/>
          </p:nvSpPr>
          <p:spPr>
            <a:xfrm>
              <a:off x="4197524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6" name="object 276" descr=""/>
            <p:cNvSpPr/>
            <p:nvPr/>
          </p:nvSpPr>
          <p:spPr>
            <a:xfrm>
              <a:off x="1099826" y="2784712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90" h="0">
                  <a:moveTo>
                    <a:pt x="0" y="0"/>
                  </a:moveTo>
                  <a:lnTo>
                    <a:pt x="72208" y="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7" name="object 277" descr=""/>
            <p:cNvSpPr/>
            <p:nvPr/>
          </p:nvSpPr>
          <p:spPr>
            <a:xfrm>
              <a:off x="1176547" y="278922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249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8" name="object 278" descr=""/>
            <p:cNvSpPr/>
            <p:nvPr/>
          </p:nvSpPr>
          <p:spPr>
            <a:xfrm>
              <a:off x="1135931" y="2748622"/>
              <a:ext cx="0" cy="72390"/>
            </a:xfrm>
            <a:custGeom>
              <a:avLst/>
              <a:gdLst/>
              <a:ahLst/>
              <a:cxnLst/>
              <a:rect l="l" t="t" r="r" b="b"/>
              <a:pathLst>
                <a:path w="0" h="72389">
                  <a:moveTo>
                    <a:pt x="0" y="0"/>
                  </a:moveTo>
                  <a:lnTo>
                    <a:pt x="0" y="72179"/>
                  </a:lnTo>
                </a:path>
              </a:pathLst>
            </a:custGeom>
            <a:ln w="1805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9" name="object 279" descr=""/>
            <p:cNvSpPr/>
            <p:nvPr/>
          </p:nvSpPr>
          <p:spPr>
            <a:xfrm>
              <a:off x="1140443" y="282531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0" name="object 280" descr=""/>
            <p:cNvSpPr/>
            <p:nvPr/>
          </p:nvSpPr>
          <p:spPr>
            <a:xfrm>
              <a:off x="1280565" y="2956590"/>
              <a:ext cx="73025" cy="0"/>
            </a:xfrm>
            <a:custGeom>
              <a:avLst/>
              <a:gdLst/>
              <a:ahLst/>
              <a:cxnLst/>
              <a:rect l="l" t="t" r="r" b="b"/>
              <a:pathLst>
                <a:path w="73025" h="0">
                  <a:moveTo>
                    <a:pt x="0" y="0"/>
                  </a:moveTo>
                  <a:lnTo>
                    <a:pt x="72425" y="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1" name="object 281" descr=""/>
            <p:cNvSpPr/>
            <p:nvPr/>
          </p:nvSpPr>
          <p:spPr>
            <a:xfrm>
              <a:off x="1357502" y="296110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2" name="object 282" descr=""/>
            <p:cNvSpPr/>
            <p:nvPr/>
          </p:nvSpPr>
          <p:spPr>
            <a:xfrm>
              <a:off x="1316886" y="2920500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05"/>
                  </a:lnTo>
                </a:path>
              </a:pathLst>
            </a:custGeom>
            <a:ln w="1805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3" name="object 283" descr=""/>
            <p:cNvSpPr/>
            <p:nvPr/>
          </p:nvSpPr>
          <p:spPr>
            <a:xfrm>
              <a:off x="1321398" y="299741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4" name="object 284" descr=""/>
            <p:cNvSpPr/>
            <p:nvPr/>
          </p:nvSpPr>
          <p:spPr>
            <a:xfrm>
              <a:off x="1461493" y="3065329"/>
              <a:ext cx="73025" cy="0"/>
            </a:xfrm>
            <a:custGeom>
              <a:avLst/>
              <a:gdLst/>
              <a:ahLst/>
              <a:cxnLst/>
              <a:rect l="l" t="t" r="r" b="b"/>
              <a:pathLst>
                <a:path w="73025" h="0">
                  <a:moveTo>
                    <a:pt x="0" y="0"/>
                  </a:moveTo>
                  <a:lnTo>
                    <a:pt x="72461" y="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5" name="object 285" descr=""/>
            <p:cNvSpPr/>
            <p:nvPr/>
          </p:nvSpPr>
          <p:spPr>
            <a:xfrm>
              <a:off x="1538466" y="306984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6" name="object 286" descr=""/>
            <p:cNvSpPr/>
            <p:nvPr/>
          </p:nvSpPr>
          <p:spPr>
            <a:xfrm>
              <a:off x="1497859" y="3029004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23"/>
                  </a:lnTo>
                </a:path>
              </a:pathLst>
            </a:custGeom>
            <a:ln w="1805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7" name="object 287" descr=""/>
            <p:cNvSpPr/>
            <p:nvPr/>
          </p:nvSpPr>
          <p:spPr>
            <a:xfrm>
              <a:off x="1502371" y="31059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8" name="object 288" descr=""/>
            <p:cNvSpPr/>
            <p:nvPr/>
          </p:nvSpPr>
          <p:spPr>
            <a:xfrm>
              <a:off x="1642511" y="3128495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 h="0">
                  <a:moveTo>
                    <a:pt x="0" y="0"/>
                  </a:moveTo>
                  <a:lnTo>
                    <a:pt x="72371" y="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9" name="object 289" descr=""/>
            <p:cNvSpPr/>
            <p:nvPr/>
          </p:nvSpPr>
          <p:spPr>
            <a:xfrm>
              <a:off x="1719395" y="313301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0" name="object 290" descr=""/>
            <p:cNvSpPr/>
            <p:nvPr/>
          </p:nvSpPr>
          <p:spPr>
            <a:xfrm>
              <a:off x="1678607" y="3092396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23"/>
                  </a:lnTo>
                </a:path>
              </a:pathLst>
            </a:custGeom>
            <a:ln w="1805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1" name="object 291" descr=""/>
            <p:cNvSpPr/>
            <p:nvPr/>
          </p:nvSpPr>
          <p:spPr>
            <a:xfrm>
              <a:off x="1683119" y="31693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2" name="object 292" descr=""/>
            <p:cNvSpPr/>
            <p:nvPr/>
          </p:nvSpPr>
          <p:spPr>
            <a:xfrm>
              <a:off x="1823440" y="3173842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 h="0">
                  <a:moveTo>
                    <a:pt x="0" y="0"/>
                  </a:moveTo>
                  <a:lnTo>
                    <a:pt x="72190" y="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3" name="object 293" descr=""/>
            <p:cNvSpPr/>
            <p:nvPr/>
          </p:nvSpPr>
          <p:spPr>
            <a:xfrm>
              <a:off x="1900142" y="31783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4" name="object 294" descr=""/>
            <p:cNvSpPr/>
            <p:nvPr/>
          </p:nvSpPr>
          <p:spPr>
            <a:xfrm>
              <a:off x="1859535" y="3137527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5" name="object 295" descr=""/>
            <p:cNvSpPr/>
            <p:nvPr/>
          </p:nvSpPr>
          <p:spPr>
            <a:xfrm>
              <a:off x="1864047" y="32144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6" name="object 296" descr=""/>
            <p:cNvSpPr/>
            <p:nvPr/>
          </p:nvSpPr>
          <p:spPr>
            <a:xfrm>
              <a:off x="2004187" y="3173842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 h="0">
                  <a:moveTo>
                    <a:pt x="0" y="0"/>
                  </a:moveTo>
                  <a:lnTo>
                    <a:pt x="72371" y="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7" name="object 297" descr=""/>
            <p:cNvSpPr/>
            <p:nvPr/>
          </p:nvSpPr>
          <p:spPr>
            <a:xfrm>
              <a:off x="2081071" y="31783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8" name="object 298" descr=""/>
            <p:cNvSpPr/>
            <p:nvPr/>
          </p:nvSpPr>
          <p:spPr>
            <a:xfrm>
              <a:off x="2040463" y="3137527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9" name="object 299" descr=""/>
            <p:cNvSpPr/>
            <p:nvPr/>
          </p:nvSpPr>
          <p:spPr>
            <a:xfrm>
              <a:off x="2044975" y="32144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0" name="object 300" descr=""/>
            <p:cNvSpPr/>
            <p:nvPr/>
          </p:nvSpPr>
          <p:spPr>
            <a:xfrm>
              <a:off x="2185116" y="3173842"/>
              <a:ext cx="73025" cy="0"/>
            </a:xfrm>
            <a:custGeom>
              <a:avLst/>
              <a:gdLst/>
              <a:ahLst/>
              <a:cxnLst/>
              <a:rect l="l" t="t" r="r" b="b"/>
              <a:pathLst>
                <a:path w="73025" h="0">
                  <a:moveTo>
                    <a:pt x="0" y="0"/>
                  </a:moveTo>
                  <a:lnTo>
                    <a:pt x="72461" y="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1" name="object 301" descr=""/>
            <p:cNvSpPr/>
            <p:nvPr/>
          </p:nvSpPr>
          <p:spPr>
            <a:xfrm>
              <a:off x="2262089" y="31783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2" name="object 302" descr=""/>
            <p:cNvSpPr/>
            <p:nvPr/>
          </p:nvSpPr>
          <p:spPr>
            <a:xfrm>
              <a:off x="2221211" y="3137527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3" name="object 303" descr=""/>
            <p:cNvSpPr/>
            <p:nvPr/>
          </p:nvSpPr>
          <p:spPr>
            <a:xfrm>
              <a:off x="2225723" y="32144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4" name="object 304" descr=""/>
            <p:cNvSpPr/>
            <p:nvPr/>
          </p:nvSpPr>
          <p:spPr>
            <a:xfrm>
              <a:off x="2366044" y="3173842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 h="0">
                  <a:moveTo>
                    <a:pt x="0" y="0"/>
                  </a:moveTo>
                  <a:lnTo>
                    <a:pt x="72281" y="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5" name="object 305" descr=""/>
            <p:cNvSpPr/>
            <p:nvPr/>
          </p:nvSpPr>
          <p:spPr>
            <a:xfrm>
              <a:off x="2442837" y="31783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6" name="object 306" descr=""/>
            <p:cNvSpPr/>
            <p:nvPr/>
          </p:nvSpPr>
          <p:spPr>
            <a:xfrm>
              <a:off x="2402229" y="3137527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7" name="object 307" descr=""/>
            <p:cNvSpPr/>
            <p:nvPr/>
          </p:nvSpPr>
          <p:spPr>
            <a:xfrm>
              <a:off x="2406741" y="32144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8" name="object 308" descr=""/>
            <p:cNvSpPr/>
            <p:nvPr/>
          </p:nvSpPr>
          <p:spPr>
            <a:xfrm>
              <a:off x="2546791" y="3173842"/>
              <a:ext cx="73025" cy="0"/>
            </a:xfrm>
            <a:custGeom>
              <a:avLst/>
              <a:gdLst/>
              <a:ahLst/>
              <a:cxnLst/>
              <a:rect l="l" t="t" r="r" b="b"/>
              <a:pathLst>
                <a:path w="73025" h="0">
                  <a:moveTo>
                    <a:pt x="0" y="0"/>
                  </a:moveTo>
                  <a:lnTo>
                    <a:pt x="72461" y="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9" name="object 309" descr=""/>
            <p:cNvSpPr/>
            <p:nvPr/>
          </p:nvSpPr>
          <p:spPr>
            <a:xfrm>
              <a:off x="2623765" y="31783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0" name="object 310" descr=""/>
            <p:cNvSpPr/>
            <p:nvPr/>
          </p:nvSpPr>
          <p:spPr>
            <a:xfrm>
              <a:off x="2583157" y="3137527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1" name="object 311" descr=""/>
            <p:cNvSpPr/>
            <p:nvPr/>
          </p:nvSpPr>
          <p:spPr>
            <a:xfrm>
              <a:off x="2587669" y="32144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2" name="object 312" descr=""/>
            <p:cNvSpPr/>
            <p:nvPr/>
          </p:nvSpPr>
          <p:spPr>
            <a:xfrm>
              <a:off x="2727810" y="3173842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 h="0">
                  <a:moveTo>
                    <a:pt x="0" y="0"/>
                  </a:moveTo>
                  <a:lnTo>
                    <a:pt x="72371" y="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3" name="object 313" descr=""/>
            <p:cNvSpPr/>
            <p:nvPr/>
          </p:nvSpPr>
          <p:spPr>
            <a:xfrm>
              <a:off x="2804693" y="31783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4" name="object 314" descr=""/>
            <p:cNvSpPr/>
            <p:nvPr/>
          </p:nvSpPr>
          <p:spPr>
            <a:xfrm>
              <a:off x="2763905" y="3137527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5" name="object 315" descr=""/>
            <p:cNvSpPr/>
            <p:nvPr/>
          </p:nvSpPr>
          <p:spPr>
            <a:xfrm>
              <a:off x="2768417" y="32144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204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6" name="object 316" descr=""/>
            <p:cNvSpPr/>
            <p:nvPr/>
          </p:nvSpPr>
          <p:spPr>
            <a:xfrm>
              <a:off x="2908738" y="3318680"/>
              <a:ext cx="73025" cy="0"/>
            </a:xfrm>
            <a:custGeom>
              <a:avLst/>
              <a:gdLst/>
              <a:ahLst/>
              <a:cxnLst/>
              <a:rect l="l" t="t" r="r" b="b"/>
              <a:pathLst>
                <a:path w="73025" h="0">
                  <a:moveTo>
                    <a:pt x="0" y="0"/>
                  </a:moveTo>
                  <a:lnTo>
                    <a:pt x="72461" y="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7" name="object 317" descr=""/>
            <p:cNvSpPr/>
            <p:nvPr/>
          </p:nvSpPr>
          <p:spPr>
            <a:xfrm>
              <a:off x="2985711" y="33231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8" name="object 318" descr=""/>
            <p:cNvSpPr/>
            <p:nvPr/>
          </p:nvSpPr>
          <p:spPr>
            <a:xfrm>
              <a:off x="2944833" y="3282356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23"/>
                  </a:lnTo>
                </a:path>
              </a:pathLst>
            </a:custGeom>
            <a:ln w="1805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9" name="object 319" descr=""/>
            <p:cNvSpPr/>
            <p:nvPr/>
          </p:nvSpPr>
          <p:spPr>
            <a:xfrm>
              <a:off x="2949345" y="33592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0" name="object 320" descr=""/>
            <p:cNvSpPr/>
            <p:nvPr/>
          </p:nvSpPr>
          <p:spPr>
            <a:xfrm>
              <a:off x="3089666" y="3264311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 h="0">
                  <a:moveTo>
                    <a:pt x="0" y="0"/>
                  </a:moveTo>
                  <a:lnTo>
                    <a:pt x="72190" y="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1" name="object 321" descr=""/>
            <p:cNvSpPr/>
            <p:nvPr/>
          </p:nvSpPr>
          <p:spPr>
            <a:xfrm>
              <a:off x="3166369" y="32688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2" name="object 322" descr=""/>
            <p:cNvSpPr/>
            <p:nvPr/>
          </p:nvSpPr>
          <p:spPr>
            <a:xfrm>
              <a:off x="3125761" y="3228212"/>
              <a:ext cx="0" cy="72390"/>
            </a:xfrm>
            <a:custGeom>
              <a:avLst/>
              <a:gdLst/>
              <a:ahLst/>
              <a:cxnLst/>
              <a:rect l="l" t="t" r="r" b="b"/>
              <a:pathLst>
                <a:path w="0" h="72389">
                  <a:moveTo>
                    <a:pt x="0" y="0"/>
                  </a:moveTo>
                  <a:lnTo>
                    <a:pt x="0" y="72197"/>
                  </a:lnTo>
                </a:path>
              </a:pathLst>
            </a:custGeom>
            <a:ln w="1805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3" name="object 323" descr=""/>
            <p:cNvSpPr/>
            <p:nvPr/>
          </p:nvSpPr>
          <p:spPr>
            <a:xfrm>
              <a:off x="3130273" y="330492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4" name="object 324" descr=""/>
            <p:cNvSpPr/>
            <p:nvPr/>
          </p:nvSpPr>
          <p:spPr>
            <a:xfrm>
              <a:off x="3270414" y="2983883"/>
              <a:ext cx="73025" cy="0"/>
            </a:xfrm>
            <a:custGeom>
              <a:avLst/>
              <a:gdLst/>
              <a:ahLst/>
              <a:cxnLst/>
              <a:rect l="l" t="t" r="r" b="b"/>
              <a:pathLst>
                <a:path w="73025" h="0">
                  <a:moveTo>
                    <a:pt x="0" y="0"/>
                  </a:moveTo>
                  <a:lnTo>
                    <a:pt x="72461" y="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5" name="object 325" descr=""/>
            <p:cNvSpPr/>
            <p:nvPr/>
          </p:nvSpPr>
          <p:spPr>
            <a:xfrm>
              <a:off x="3347387" y="298839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6" name="object 326" descr=""/>
            <p:cNvSpPr/>
            <p:nvPr/>
          </p:nvSpPr>
          <p:spPr>
            <a:xfrm>
              <a:off x="3306780" y="2947567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7" name="object 327" descr=""/>
            <p:cNvSpPr/>
            <p:nvPr/>
          </p:nvSpPr>
          <p:spPr>
            <a:xfrm>
              <a:off x="3311292" y="302449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8" name="object 328" descr=""/>
            <p:cNvSpPr/>
            <p:nvPr/>
          </p:nvSpPr>
          <p:spPr>
            <a:xfrm>
              <a:off x="3451342" y="3128495"/>
              <a:ext cx="73025" cy="0"/>
            </a:xfrm>
            <a:custGeom>
              <a:avLst/>
              <a:gdLst/>
              <a:ahLst/>
              <a:cxnLst/>
              <a:rect l="l" t="t" r="r" b="b"/>
              <a:pathLst>
                <a:path w="73025" h="0">
                  <a:moveTo>
                    <a:pt x="0" y="0"/>
                  </a:moveTo>
                  <a:lnTo>
                    <a:pt x="72461" y="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9" name="object 329" descr=""/>
            <p:cNvSpPr/>
            <p:nvPr/>
          </p:nvSpPr>
          <p:spPr>
            <a:xfrm>
              <a:off x="3528315" y="313301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0" name="object 330" descr=""/>
            <p:cNvSpPr/>
            <p:nvPr/>
          </p:nvSpPr>
          <p:spPr>
            <a:xfrm>
              <a:off x="3487528" y="3092396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23"/>
                  </a:lnTo>
                </a:path>
              </a:pathLst>
            </a:custGeom>
            <a:ln w="1805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1" name="object 331" descr=""/>
            <p:cNvSpPr/>
            <p:nvPr/>
          </p:nvSpPr>
          <p:spPr>
            <a:xfrm>
              <a:off x="3492039" y="316933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2" name="object 332" descr=""/>
            <p:cNvSpPr/>
            <p:nvPr/>
          </p:nvSpPr>
          <p:spPr>
            <a:xfrm>
              <a:off x="3632360" y="3218964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 h="0">
                  <a:moveTo>
                    <a:pt x="0" y="0"/>
                  </a:moveTo>
                  <a:lnTo>
                    <a:pt x="72190" y="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3" name="object 333" descr=""/>
            <p:cNvSpPr/>
            <p:nvPr/>
          </p:nvSpPr>
          <p:spPr>
            <a:xfrm>
              <a:off x="3709063" y="32234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4" name="object 334" descr=""/>
            <p:cNvSpPr/>
            <p:nvPr/>
          </p:nvSpPr>
          <p:spPr>
            <a:xfrm>
              <a:off x="3668456" y="3182865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23"/>
                  </a:lnTo>
                </a:path>
              </a:pathLst>
            </a:custGeom>
            <a:ln w="1805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5" name="object 335" descr=""/>
            <p:cNvSpPr/>
            <p:nvPr/>
          </p:nvSpPr>
          <p:spPr>
            <a:xfrm>
              <a:off x="3672968" y="32597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6" name="object 336" descr=""/>
            <p:cNvSpPr/>
            <p:nvPr/>
          </p:nvSpPr>
          <p:spPr>
            <a:xfrm>
              <a:off x="3813108" y="3264311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 h="0">
                  <a:moveTo>
                    <a:pt x="0" y="0"/>
                  </a:moveTo>
                  <a:lnTo>
                    <a:pt x="72371" y="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7" name="object 337" descr=""/>
            <p:cNvSpPr/>
            <p:nvPr/>
          </p:nvSpPr>
          <p:spPr>
            <a:xfrm>
              <a:off x="3889991" y="32688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8" name="object 338" descr=""/>
            <p:cNvSpPr/>
            <p:nvPr/>
          </p:nvSpPr>
          <p:spPr>
            <a:xfrm>
              <a:off x="3849384" y="3228212"/>
              <a:ext cx="0" cy="72390"/>
            </a:xfrm>
            <a:custGeom>
              <a:avLst/>
              <a:gdLst/>
              <a:ahLst/>
              <a:cxnLst/>
              <a:rect l="l" t="t" r="r" b="b"/>
              <a:pathLst>
                <a:path w="0" h="72389">
                  <a:moveTo>
                    <a:pt x="0" y="0"/>
                  </a:moveTo>
                  <a:lnTo>
                    <a:pt x="0" y="72197"/>
                  </a:lnTo>
                </a:path>
              </a:pathLst>
            </a:custGeom>
            <a:ln w="1805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9" name="object 339" descr=""/>
            <p:cNvSpPr/>
            <p:nvPr/>
          </p:nvSpPr>
          <p:spPr>
            <a:xfrm>
              <a:off x="3853896" y="330492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0" name="object 340" descr=""/>
            <p:cNvSpPr/>
            <p:nvPr/>
          </p:nvSpPr>
          <p:spPr>
            <a:xfrm>
              <a:off x="3994036" y="3363802"/>
              <a:ext cx="73025" cy="0"/>
            </a:xfrm>
            <a:custGeom>
              <a:avLst/>
              <a:gdLst/>
              <a:ahLst/>
              <a:cxnLst/>
              <a:rect l="l" t="t" r="r" b="b"/>
              <a:pathLst>
                <a:path w="73025" h="0">
                  <a:moveTo>
                    <a:pt x="0" y="0"/>
                  </a:moveTo>
                  <a:lnTo>
                    <a:pt x="72461" y="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1" name="object 341" descr=""/>
            <p:cNvSpPr/>
            <p:nvPr/>
          </p:nvSpPr>
          <p:spPr>
            <a:xfrm>
              <a:off x="4071010" y="336831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2" name="object 342" descr=""/>
            <p:cNvSpPr/>
            <p:nvPr/>
          </p:nvSpPr>
          <p:spPr>
            <a:xfrm>
              <a:off x="4030132" y="3327703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3" name="object 343" descr=""/>
            <p:cNvSpPr/>
            <p:nvPr/>
          </p:nvSpPr>
          <p:spPr>
            <a:xfrm>
              <a:off x="4034644" y="340463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294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4" name="object 344" descr=""/>
            <p:cNvSpPr/>
            <p:nvPr/>
          </p:nvSpPr>
          <p:spPr>
            <a:xfrm>
              <a:off x="4174964" y="3400117"/>
              <a:ext cx="73025" cy="0"/>
            </a:xfrm>
            <a:custGeom>
              <a:avLst/>
              <a:gdLst/>
              <a:ahLst/>
              <a:cxnLst/>
              <a:rect l="l" t="t" r="r" b="b"/>
              <a:pathLst>
                <a:path w="73025" h="0">
                  <a:moveTo>
                    <a:pt x="0" y="0"/>
                  </a:moveTo>
                  <a:lnTo>
                    <a:pt x="72461" y="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5" name="object 345" descr=""/>
            <p:cNvSpPr/>
            <p:nvPr/>
          </p:nvSpPr>
          <p:spPr>
            <a:xfrm>
              <a:off x="4251938" y="340463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6" name="object 346" descr=""/>
            <p:cNvSpPr/>
            <p:nvPr/>
          </p:nvSpPr>
          <p:spPr>
            <a:xfrm>
              <a:off x="4211060" y="3363802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0"/>
                  </a:moveTo>
                  <a:lnTo>
                    <a:pt x="0" y="72414"/>
                  </a:lnTo>
                </a:path>
              </a:pathLst>
            </a:custGeom>
            <a:ln w="1805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7" name="object 347" descr=""/>
            <p:cNvSpPr/>
            <p:nvPr/>
          </p:nvSpPr>
          <p:spPr>
            <a:xfrm>
              <a:off x="4215572" y="34407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8" name="object 348" descr=""/>
            <p:cNvSpPr/>
            <p:nvPr/>
          </p:nvSpPr>
          <p:spPr>
            <a:xfrm>
              <a:off x="1117883" y="276666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0" y="0"/>
                  </a:moveTo>
                  <a:lnTo>
                    <a:pt x="36095" y="36089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9" name="object 349" descr=""/>
            <p:cNvSpPr/>
            <p:nvPr/>
          </p:nvSpPr>
          <p:spPr>
            <a:xfrm>
              <a:off x="1158490" y="280726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32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0" name="object 350" descr=""/>
            <p:cNvSpPr/>
            <p:nvPr/>
          </p:nvSpPr>
          <p:spPr>
            <a:xfrm>
              <a:off x="1117883" y="276666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36095" y="0"/>
                  </a:moveTo>
                  <a:lnTo>
                    <a:pt x="0" y="36089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1" name="object 351" descr=""/>
            <p:cNvSpPr/>
            <p:nvPr/>
          </p:nvSpPr>
          <p:spPr>
            <a:xfrm>
              <a:off x="1122395" y="280726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2" name="object 352" descr=""/>
            <p:cNvSpPr/>
            <p:nvPr/>
          </p:nvSpPr>
          <p:spPr>
            <a:xfrm>
              <a:off x="1298838" y="293854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0" y="0"/>
                  </a:moveTo>
                  <a:lnTo>
                    <a:pt x="36104" y="36089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3" name="object 353" descr=""/>
            <p:cNvSpPr/>
            <p:nvPr/>
          </p:nvSpPr>
          <p:spPr>
            <a:xfrm>
              <a:off x="1339455" y="29791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4" name="object 354" descr=""/>
            <p:cNvSpPr/>
            <p:nvPr/>
          </p:nvSpPr>
          <p:spPr>
            <a:xfrm>
              <a:off x="1298838" y="293854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36104" y="0"/>
                  </a:moveTo>
                  <a:lnTo>
                    <a:pt x="0" y="36089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5" name="object 355" descr=""/>
            <p:cNvSpPr/>
            <p:nvPr/>
          </p:nvSpPr>
          <p:spPr>
            <a:xfrm>
              <a:off x="1303350" y="29791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6" name="object 356" descr=""/>
            <p:cNvSpPr/>
            <p:nvPr/>
          </p:nvSpPr>
          <p:spPr>
            <a:xfrm>
              <a:off x="1479541" y="3047058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30" h="36830">
                  <a:moveTo>
                    <a:pt x="0" y="0"/>
                  </a:moveTo>
                  <a:lnTo>
                    <a:pt x="36366" y="36315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7" name="object 357" descr=""/>
            <p:cNvSpPr/>
            <p:nvPr/>
          </p:nvSpPr>
          <p:spPr>
            <a:xfrm>
              <a:off x="1520419" y="308788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8" name="object 358" descr=""/>
            <p:cNvSpPr/>
            <p:nvPr/>
          </p:nvSpPr>
          <p:spPr>
            <a:xfrm>
              <a:off x="1479541" y="3047058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30" h="36830">
                  <a:moveTo>
                    <a:pt x="36366" y="0"/>
                  </a:moveTo>
                  <a:lnTo>
                    <a:pt x="0" y="36315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9" name="object 359" descr=""/>
            <p:cNvSpPr/>
            <p:nvPr/>
          </p:nvSpPr>
          <p:spPr>
            <a:xfrm>
              <a:off x="1484053" y="308788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0" name="object 360" descr=""/>
            <p:cNvSpPr/>
            <p:nvPr/>
          </p:nvSpPr>
          <p:spPr>
            <a:xfrm>
              <a:off x="1660559" y="3110450"/>
              <a:ext cx="36195" cy="36830"/>
            </a:xfrm>
            <a:custGeom>
              <a:avLst/>
              <a:gdLst/>
              <a:ahLst/>
              <a:cxnLst/>
              <a:rect l="l" t="t" r="r" b="b"/>
              <a:pathLst>
                <a:path w="36194" h="36830">
                  <a:moveTo>
                    <a:pt x="0" y="0"/>
                  </a:moveTo>
                  <a:lnTo>
                    <a:pt x="36095" y="36315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1" name="object 361" descr=""/>
            <p:cNvSpPr/>
            <p:nvPr/>
          </p:nvSpPr>
          <p:spPr>
            <a:xfrm>
              <a:off x="1701166" y="315127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2" name="object 362" descr=""/>
            <p:cNvSpPr/>
            <p:nvPr/>
          </p:nvSpPr>
          <p:spPr>
            <a:xfrm>
              <a:off x="1660559" y="3110450"/>
              <a:ext cx="36195" cy="36830"/>
            </a:xfrm>
            <a:custGeom>
              <a:avLst/>
              <a:gdLst/>
              <a:ahLst/>
              <a:cxnLst/>
              <a:rect l="l" t="t" r="r" b="b"/>
              <a:pathLst>
                <a:path w="36194" h="36830">
                  <a:moveTo>
                    <a:pt x="36095" y="0"/>
                  </a:moveTo>
                  <a:lnTo>
                    <a:pt x="0" y="36315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3" name="object 363" descr=""/>
            <p:cNvSpPr/>
            <p:nvPr/>
          </p:nvSpPr>
          <p:spPr>
            <a:xfrm>
              <a:off x="1665071" y="315127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4" name="object 364" descr=""/>
            <p:cNvSpPr/>
            <p:nvPr/>
          </p:nvSpPr>
          <p:spPr>
            <a:xfrm>
              <a:off x="1841487" y="315579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0" y="0"/>
                  </a:moveTo>
                  <a:lnTo>
                    <a:pt x="36095" y="36098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5" name="object 365" descr=""/>
            <p:cNvSpPr/>
            <p:nvPr/>
          </p:nvSpPr>
          <p:spPr>
            <a:xfrm>
              <a:off x="1882095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6" name="object 366" descr=""/>
            <p:cNvSpPr/>
            <p:nvPr/>
          </p:nvSpPr>
          <p:spPr>
            <a:xfrm>
              <a:off x="1841487" y="315579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36095" y="0"/>
                  </a:moveTo>
                  <a:lnTo>
                    <a:pt x="0" y="36098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7" name="object 367" descr=""/>
            <p:cNvSpPr/>
            <p:nvPr/>
          </p:nvSpPr>
          <p:spPr>
            <a:xfrm>
              <a:off x="1845999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8" name="object 368" descr=""/>
            <p:cNvSpPr/>
            <p:nvPr/>
          </p:nvSpPr>
          <p:spPr>
            <a:xfrm>
              <a:off x="2022235" y="3155797"/>
              <a:ext cx="36830" cy="36195"/>
            </a:xfrm>
            <a:custGeom>
              <a:avLst/>
              <a:gdLst/>
              <a:ahLst/>
              <a:cxnLst/>
              <a:rect l="l" t="t" r="r" b="b"/>
              <a:pathLst>
                <a:path w="36830" h="36194">
                  <a:moveTo>
                    <a:pt x="0" y="0"/>
                  </a:moveTo>
                  <a:lnTo>
                    <a:pt x="36275" y="36098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9" name="object 369" descr=""/>
            <p:cNvSpPr/>
            <p:nvPr/>
          </p:nvSpPr>
          <p:spPr>
            <a:xfrm>
              <a:off x="2063023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0" name="object 370" descr=""/>
            <p:cNvSpPr/>
            <p:nvPr/>
          </p:nvSpPr>
          <p:spPr>
            <a:xfrm>
              <a:off x="2022235" y="3155797"/>
              <a:ext cx="36830" cy="36195"/>
            </a:xfrm>
            <a:custGeom>
              <a:avLst/>
              <a:gdLst/>
              <a:ahLst/>
              <a:cxnLst/>
              <a:rect l="l" t="t" r="r" b="b"/>
              <a:pathLst>
                <a:path w="36830" h="36194">
                  <a:moveTo>
                    <a:pt x="36275" y="0"/>
                  </a:moveTo>
                  <a:lnTo>
                    <a:pt x="0" y="36098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1" name="object 371" descr=""/>
            <p:cNvSpPr/>
            <p:nvPr/>
          </p:nvSpPr>
          <p:spPr>
            <a:xfrm>
              <a:off x="2026747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204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2" name="object 372" descr=""/>
            <p:cNvSpPr/>
            <p:nvPr/>
          </p:nvSpPr>
          <p:spPr>
            <a:xfrm>
              <a:off x="2203163" y="3155797"/>
              <a:ext cx="36830" cy="36195"/>
            </a:xfrm>
            <a:custGeom>
              <a:avLst/>
              <a:gdLst/>
              <a:ahLst/>
              <a:cxnLst/>
              <a:rect l="l" t="t" r="r" b="b"/>
              <a:pathLst>
                <a:path w="36830" h="36194">
                  <a:moveTo>
                    <a:pt x="0" y="0"/>
                  </a:moveTo>
                  <a:lnTo>
                    <a:pt x="36366" y="36098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3" name="object 373" descr=""/>
            <p:cNvSpPr/>
            <p:nvPr/>
          </p:nvSpPr>
          <p:spPr>
            <a:xfrm>
              <a:off x="2244041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4" name="object 374" descr=""/>
            <p:cNvSpPr/>
            <p:nvPr/>
          </p:nvSpPr>
          <p:spPr>
            <a:xfrm>
              <a:off x="2203163" y="3155797"/>
              <a:ext cx="36830" cy="36195"/>
            </a:xfrm>
            <a:custGeom>
              <a:avLst/>
              <a:gdLst/>
              <a:ahLst/>
              <a:cxnLst/>
              <a:rect l="l" t="t" r="r" b="b"/>
              <a:pathLst>
                <a:path w="36830" h="36194">
                  <a:moveTo>
                    <a:pt x="36366" y="0"/>
                  </a:moveTo>
                  <a:lnTo>
                    <a:pt x="0" y="36098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5" name="object 375" descr=""/>
            <p:cNvSpPr/>
            <p:nvPr/>
          </p:nvSpPr>
          <p:spPr>
            <a:xfrm>
              <a:off x="2207675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6" name="object 376" descr=""/>
            <p:cNvSpPr/>
            <p:nvPr/>
          </p:nvSpPr>
          <p:spPr>
            <a:xfrm>
              <a:off x="2384091" y="315579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0" y="0"/>
                  </a:moveTo>
                  <a:lnTo>
                    <a:pt x="36185" y="36098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7" name="object 377" descr=""/>
            <p:cNvSpPr/>
            <p:nvPr/>
          </p:nvSpPr>
          <p:spPr>
            <a:xfrm>
              <a:off x="2424789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8" name="object 378" descr=""/>
            <p:cNvSpPr/>
            <p:nvPr/>
          </p:nvSpPr>
          <p:spPr>
            <a:xfrm>
              <a:off x="2384091" y="315579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36185" y="0"/>
                  </a:moveTo>
                  <a:lnTo>
                    <a:pt x="0" y="36098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9" name="object 379" descr=""/>
            <p:cNvSpPr/>
            <p:nvPr/>
          </p:nvSpPr>
          <p:spPr>
            <a:xfrm>
              <a:off x="2388694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0" name="object 380" descr=""/>
            <p:cNvSpPr/>
            <p:nvPr/>
          </p:nvSpPr>
          <p:spPr>
            <a:xfrm>
              <a:off x="2565110" y="315579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0" y="0"/>
                  </a:moveTo>
                  <a:lnTo>
                    <a:pt x="36095" y="36098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1" name="object 381" descr=""/>
            <p:cNvSpPr/>
            <p:nvPr/>
          </p:nvSpPr>
          <p:spPr>
            <a:xfrm>
              <a:off x="2605717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2" name="object 382" descr=""/>
            <p:cNvSpPr/>
            <p:nvPr/>
          </p:nvSpPr>
          <p:spPr>
            <a:xfrm>
              <a:off x="2565110" y="315579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36095" y="0"/>
                  </a:moveTo>
                  <a:lnTo>
                    <a:pt x="0" y="36098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3" name="object 383" descr=""/>
            <p:cNvSpPr/>
            <p:nvPr/>
          </p:nvSpPr>
          <p:spPr>
            <a:xfrm>
              <a:off x="2569622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4" name="object 384" descr=""/>
            <p:cNvSpPr/>
            <p:nvPr/>
          </p:nvSpPr>
          <p:spPr>
            <a:xfrm>
              <a:off x="2745857" y="3155797"/>
              <a:ext cx="36830" cy="36195"/>
            </a:xfrm>
            <a:custGeom>
              <a:avLst/>
              <a:gdLst/>
              <a:ahLst/>
              <a:cxnLst/>
              <a:rect l="l" t="t" r="r" b="b"/>
              <a:pathLst>
                <a:path w="36830" h="36194">
                  <a:moveTo>
                    <a:pt x="0" y="0"/>
                  </a:moveTo>
                  <a:lnTo>
                    <a:pt x="36275" y="36098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5" name="object 385" descr=""/>
            <p:cNvSpPr/>
            <p:nvPr/>
          </p:nvSpPr>
          <p:spPr>
            <a:xfrm>
              <a:off x="2786645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6" name="object 386" descr=""/>
            <p:cNvSpPr/>
            <p:nvPr/>
          </p:nvSpPr>
          <p:spPr>
            <a:xfrm>
              <a:off x="2745857" y="3155797"/>
              <a:ext cx="36830" cy="36195"/>
            </a:xfrm>
            <a:custGeom>
              <a:avLst/>
              <a:gdLst/>
              <a:ahLst/>
              <a:cxnLst/>
              <a:rect l="l" t="t" r="r" b="b"/>
              <a:pathLst>
                <a:path w="36830" h="36194">
                  <a:moveTo>
                    <a:pt x="36275" y="0"/>
                  </a:moveTo>
                  <a:lnTo>
                    <a:pt x="0" y="36098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7" name="object 387" descr=""/>
            <p:cNvSpPr/>
            <p:nvPr/>
          </p:nvSpPr>
          <p:spPr>
            <a:xfrm>
              <a:off x="2750369" y="319640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8" name="object 388" descr=""/>
            <p:cNvSpPr/>
            <p:nvPr/>
          </p:nvSpPr>
          <p:spPr>
            <a:xfrm>
              <a:off x="2926786" y="3300410"/>
              <a:ext cx="36195" cy="36830"/>
            </a:xfrm>
            <a:custGeom>
              <a:avLst/>
              <a:gdLst/>
              <a:ahLst/>
              <a:cxnLst/>
              <a:rect l="l" t="t" r="r" b="b"/>
              <a:pathLst>
                <a:path w="36194" h="36829">
                  <a:moveTo>
                    <a:pt x="0" y="0"/>
                  </a:moveTo>
                  <a:lnTo>
                    <a:pt x="36095" y="36315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9" name="object 389" descr=""/>
            <p:cNvSpPr/>
            <p:nvPr/>
          </p:nvSpPr>
          <p:spPr>
            <a:xfrm>
              <a:off x="2967393" y="334123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0" name="object 390" descr=""/>
            <p:cNvSpPr/>
            <p:nvPr/>
          </p:nvSpPr>
          <p:spPr>
            <a:xfrm>
              <a:off x="2926786" y="3300410"/>
              <a:ext cx="36195" cy="36830"/>
            </a:xfrm>
            <a:custGeom>
              <a:avLst/>
              <a:gdLst/>
              <a:ahLst/>
              <a:cxnLst/>
              <a:rect l="l" t="t" r="r" b="b"/>
              <a:pathLst>
                <a:path w="36194" h="36829">
                  <a:moveTo>
                    <a:pt x="36095" y="0"/>
                  </a:moveTo>
                  <a:lnTo>
                    <a:pt x="0" y="36315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1" name="object 391" descr=""/>
            <p:cNvSpPr/>
            <p:nvPr/>
          </p:nvSpPr>
          <p:spPr>
            <a:xfrm>
              <a:off x="2931298" y="334123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2" name="object 392" descr=""/>
            <p:cNvSpPr/>
            <p:nvPr/>
          </p:nvSpPr>
          <p:spPr>
            <a:xfrm>
              <a:off x="3107714" y="324625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5">
                  <a:moveTo>
                    <a:pt x="0" y="0"/>
                  </a:moveTo>
                  <a:lnTo>
                    <a:pt x="36095" y="36098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3" name="object 393" descr=""/>
            <p:cNvSpPr/>
            <p:nvPr/>
          </p:nvSpPr>
          <p:spPr>
            <a:xfrm>
              <a:off x="3148321" y="328687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4" name="object 394" descr=""/>
            <p:cNvSpPr/>
            <p:nvPr/>
          </p:nvSpPr>
          <p:spPr>
            <a:xfrm>
              <a:off x="3107714" y="324625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5">
                  <a:moveTo>
                    <a:pt x="36095" y="0"/>
                  </a:moveTo>
                  <a:lnTo>
                    <a:pt x="0" y="36098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5" name="object 395" descr=""/>
            <p:cNvSpPr/>
            <p:nvPr/>
          </p:nvSpPr>
          <p:spPr>
            <a:xfrm>
              <a:off x="3112226" y="328687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6" name="object 396" descr=""/>
            <p:cNvSpPr/>
            <p:nvPr/>
          </p:nvSpPr>
          <p:spPr>
            <a:xfrm>
              <a:off x="3288462" y="2965612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30">
                  <a:moveTo>
                    <a:pt x="0" y="0"/>
                  </a:moveTo>
                  <a:lnTo>
                    <a:pt x="36366" y="36324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7" name="object 397" descr=""/>
            <p:cNvSpPr/>
            <p:nvPr/>
          </p:nvSpPr>
          <p:spPr>
            <a:xfrm>
              <a:off x="3329339" y="300644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8" name="object 398" descr=""/>
            <p:cNvSpPr/>
            <p:nvPr/>
          </p:nvSpPr>
          <p:spPr>
            <a:xfrm>
              <a:off x="3288462" y="2965612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30">
                  <a:moveTo>
                    <a:pt x="36366" y="0"/>
                  </a:moveTo>
                  <a:lnTo>
                    <a:pt x="0" y="36324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9" name="object 399" descr=""/>
            <p:cNvSpPr/>
            <p:nvPr/>
          </p:nvSpPr>
          <p:spPr>
            <a:xfrm>
              <a:off x="3292974" y="300644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294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0" name="object 400" descr=""/>
            <p:cNvSpPr/>
            <p:nvPr/>
          </p:nvSpPr>
          <p:spPr>
            <a:xfrm>
              <a:off x="3469480" y="3110450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30">
                  <a:moveTo>
                    <a:pt x="0" y="0"/>
                  </a:moveTo>
                  <a:lnTo>
                    <a:pt x="36275" y="36315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1" name="object 401" descr=""/>
            <p:cNvSpPr/>
            <p:nvPr/>
          </p:nvSpPr>
          <p:spPr>
            <a:xfrm>
              <a:off x="3510268" y="315127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2" name="object 402" descr=""/>
            <p:cNvSpPr/>
            <p:nvPr/>
          </p:nvSpPr>
          <p:spPr>
            <a:xfrm>
              <a:off x="3469480" y="3110450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30">
                  <a:moveTo>
                    <a:pt x="36275" y="0"/>
                  </a:moveTo>
                  <a:lnTo>
                    <a:pt x="0" y="36315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3" name="object 403" descr=""/>
            <p:cNvSpPr/>
            <p:nvPr/>
          </p:nvSpPr>
          <p:spPr>
            <a:xfrm>
              <a:off x="3473992" y="315127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4" name="object 404" descr=""/>
            <p:cNvSpPr/>
            <p:nvPr/>
          </p:nvSpPr>
          <p:spPr>
            <a:xfrm>
              <a:off x="3650408" y="3200919"/>
              <a:ext cx="36195" cy="36830"/>
            </a:xfrm>
            <a:custGeom>
              <a:avLst/>
              <a:gdLst/>
              <a:ahLst/>
              <a:cxnLst/>
              <a:rect l="l" t="t" r="r" b="b"/>
              <a:pathLst>
                <a:path w="36195" h="36830">
                  <a:moveTo>
                    <a:pt x="0" y="0"/>
                  </a:moveTo>
                  <a:lnTo>
                    <a:pt x="36095" y="36315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5" name="object 405" descr=""/>
            <p:cNvSpPr/>
            <p:nvPr/>
          </p:nvSpPr>
          <p:spPr>
            <a:xfrm>
              <a:off x="3691015" y="32417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6" name="object 406" descr=""/>
            <p:cNvSpPr/>
            <p:nvPr/>
          </p:nvSpPr>
          <p:spPr>
            <a:xfrm>
              <a:off x="3650408" y="3200919"/>
              <a:ext cx="36195" cy="36830"/>
            </a:xfrm>
            <a:custGeom>
              <a:avLst/>
              <a:gdLst/>
              <a:ahLst/>
              <a:cxnLst/>
              <a:rect l="l" t="t" r="r" b="b"/>
              <a:pathLst>
                <a:path w="36195" h="36830">
                  <a:moveTo>
                    <a:pt x="36095" y="0"/>
                  </a:moveTo>
                  <a:lnTo>
                    <a:pt x="0" y="36315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7" name="object 407" descr=""/>
            <p:cNvSpPr/>
            <p:nvPr/>
          </p:nvSpPr>
          <p:spPr>
            <a:xfrm>
              <a:off x="3654920" y="32417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8" name="object 408" descr=""/>
            <p:cNvSpPr/>
            <p:nvPr/>
          </p:nvSpPr>
          <p:spPr>
            <a:xfrm>
              <a:off x="3831336" y="324625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0" y="0"/>
                  </a:moveTo>
                  <a:lnTo>
                    <a:pt x="36095" y="36098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9" name="object 409" descr=""/>
            <p:cNvSpPr/>
            <p:nvPr/>
          </p:nvSpPr>
          <p:spPr>
            <a:xfrm>
              <a:off x="3871944" y="328687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0" name="object 410" descr=""/>
            <p:cNvSpPr/>
            <p:nvPr/>
          </p:nvSpPr>
          <p:spPr>
            <a:xfrm>
              <a:off x="3831336" y="324625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6095" y="0"/>
                  </a:moveTo>
                  <a:lnTo>
                    <a:pt x="0" y="36098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1" name="object 411" descr=""/>
            <p:cNvSpPr/>
            <p:nvPr/>
          </p:nvSpPr>
          <p:spPr>
            <a:xfrm>
              <a:off x="3835848" y="328687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2" name="object 412" descr=""/>
            <p:cNvSpPr/>
            <p:nvPr/>
          </p:nvSpPr>
          <p:spPr>
            <a:xfrm>
              <a:off x="4012084" y="3345757"/>
              <a:ext cx="36830" cy="36195"/>
            </a:xfrm>
            <a:custGeom>
              <a:avLst/>
              <a:gdLst/>
              <a:ahLst/>
              <a:cxnLst/>
              <a:rect l="l" t="t" r="r" b="b"/>
              <a:pathLst>
                <a:path w="36829" h="36195">
                  <a:moveTo>
                    <a:pt x="0" y="0"/>
                  </a:moveTo>
                  <a:lnTo>
                    <a:pt x="36366" y="36089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3" name="object 413" descr=""/>
            <p:cNvSpPr/>
            <p:nvPr/>
          </p:nvSpPr>
          <p:spPr>
            <a:xfrm>
              <a:off x="4052962" y="33863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4" name="object 414" descr=""/>
            <p:cNvSpPr/>
            <p:nvPr/>
          </p:nvSpPr>
          <p:spPr>
            <a:xfrm>
              <a:off x="4012084" y="3345757"/>
              <a:ext cx="36830" cy="36195"/>
            </a:xfrm>
            <a:custGeom>
              <a:avLst/>
              <a:gdLst/>
              <a:ahLst/>
              <a:cxnLst/>
              <a:rect l="l" t="t" r="r" b="b"/>
              <a:pathLst>
                <a:path w="36829" h="36195">
                  <a:moveTo>
                    <a:pt x="36366" y="0"/>
                  </a:moveTo>
                  <a:lnTo>
                    <a:pt x="0" y="36089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5" name="object 415" descr=""/>
            <p:cNvSpPr/>
            <p:nvPr/>
          </p:nvSpPr>
          <p:spPr>
            <a:xfrm>
              <a:off x="4016596" y="33863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6" name="object 416" descr=""/>
            <p:cNvSpPr/>
            <p:nvPr/>
          </p:nvSpPr>
          <p:spPr>
            <a:xfrm>
              <a:off x="4193012" y="3381846"/>
              <a:ext cx="36195" cy="36830"/>
            </a:xfrm>
            <a:custGeom>
              <a:avLst/>
              <a:gdLst/>
              <a:ahLst/>
              <a:cxnLst/>
              <a:rect l="l" t="t" r="r" b="b"/>
              <a:pathLst>
                <a:path w="36195" h="36829">
                  <a:moveTo>
                    <a:pt x="0" y="0"/>
                  </a:moveTo>
                  <a:lnTo>
                    <a:pt x="36095" y="36324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7" name="object 417" descr=""/>
            <p:cNvSpPr/>
            <p:nvPr/>
          </p:nvSpPr>
          <p:spPr>
            <a:xfrm>
              <a:off x="4233619" y="34226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8" name="object 418" descr=""/>
            <p:cNvSpPr/>
            <p:nvPr/>
          </p:nvSpPr>
          <p:spPr>
            <a:xfrm>
              <a:off x="4193012" y="3381846"/>
              <a:ext cx="36195" cy="36830"/>
            </a:xfrm>
            <a:custGeom>
              <a:avLst/>
              <a:gdLst/>
              <a:ahLst/>
              <a:cxnLst/>
              <a:rect l="l" t="t" r="r" b="b"/>
              <a:pathLst>
                <a:path w="36195" h="36829">
                  <a:moveTo>
                    <a:pt x="36095" y="0"/>
                  </a:moveTo>
                  <a:lnTo>
                    <a:pt x="0" y="36324"/>
                  </a:lnTo>
                </a:path>
              </a:pathLst>
            </a:custGeom>
            <a:ln w="1804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9" name="object 419" descr=""/>
            <p:cNvSpPr/>
            <p:nvPr/>
          </p:nvSpPr>
          <p:spPr>
            <a:xfrm>
              <a:off x="4197524" y="34226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0" name="object 420" descr=""/>
            <p:cNvSpPr/>
            <p:nvPr/>
          </p:nvSpPr>
          <p:spPr>
            <a:xfrm>
              <a:off x="1054481" y="2703239"/>
              <a:ext cx="1148715" cy="471170"/>
            </a:xfrm>
            <a:custGeom>
              <a:avLst/>
              <a:gdLst/>
              <a:ahLst/>
              <a:cxnLst/>
              <a:rect l="l" t="t" r="r" b="b"/>
              <a:pathLst>
                <a:path w="1148714" h="471169">
                  <a:moveTo>
                    <a:pt x="0" y="0"/>
                  </a:moveTo>
                  <a:lnTo>
                    <a:pt x="0" y="0"/>
                  </a:lnTo>
                  <a:lnTo>
                    <a:pt x="1076310" y="0"/>
                  </a:lnTo>
                  <a:lnTo>
                    <a:pt x="1085514" y="470603"/>
                  </a:lnTo>
                  <a:lnTo>
                    <a:pt x="1139657" y="470603"/>
                  </a:lnTo>
                  <a:lnTo>
                    <a:pt x="1148681" y="470603"/>
                  </a:lnTo>
                </a:path>
              </a:pathLst>
            </a:custGeom>
            <a:ln w="18048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1" name="object 421" descr=""/>
            <p:cNvSpPr/>
            <p:nvPr/>
          </p:nvSpPr>
          <p:spPr>
            <a:xfrm>
              <a:off x="2203163" y="3173842"/>
              <a:ext cx="1149350" cy="0"/>
            </a:xfrm>
            <a:custGeom>
              <a:avLst/>
              <a:gdLst/>
              <a:ahLst/>
              <a:cxnLst/>
              <a:rect l="l" t="t" r="r" b="b"/>
              <a:pathLst>
                <a:path w="1149350" h="0">
                  <a:moveTo>
                    <a:pt x="0" y="0"/>
                  </a:moveTo>
                  <a:lnTo>
                    <a:pt x="0" y="0"/>
                  </a:lnTo>
                  <a:lnTo>
                    <a:pt x="1139712" y="0"/>
                  </a:lnTo>
                  <a:lnTo>
                    <a:pt x="1148735" y="0"/>
                  </a:lnTo>
                </a:path>
              </a:pathLst>
            </a:custGeom>
            <a:ln w="18048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2" name="object 422" descr=""/>
            <p:cNvSpPr/>
            <p:nvPr/>
          </p:nvSpPr>
          <p:spPr>
            <a:xfrm>
              <a:off x="3351899" y="3173842"/>
              <a:ext cx="958850" cy="0"/>
            </a:xfrm>
            <a:custGeom>
              <a:avLst/>
              <a:gdLst/>
              <a:ahLst/>
              <a:cxnLst/>
              <a:rect l="l" t="t" r="r" b="b"/>
              <a:pathLst>
                <a:path w="958850" h="0">
                  <a:moveTo>
                    <a:pt x="0" y="0"/>
                  </a:moveTo>
                  <a:lnTo>
                    <a:pt x="0" y="0"/>
                  </a:lnTo>
                  <a:lnTo>
                    <a:pt x="949669" y="0"/>
                  </a:lnTo>
                  <a:lnTo>
                    <a:pt x="958693" y="0"/>
                  </a:lnTo>
                </a:path>
              </a:pathLst>
            </a:custGeom>
            <a:ln w="18048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3" name="object 423" descr=""/>
            <p:cNvSpPr/>
            <p:nvPr/>
          </p:nvSpPr>
          <p:spPr>
            <a:xfrm>
              <a:off x="1099826" y="2839059"/>
              <a:ext cx="3147695" cy="371475"/>
            </a:xfrm>
            <a:custGeom>
              <a:avLst/>
              <a:gdLst/>
              <a:ahLst/>
              <a:cxnLst/>
              <a:rect l="l" t="t" r="r" b="b"/>
              <a:pathLst>
                <a:path w="3147695" h="371475">
                  <a:moveTo>
                    <a:pt x="0" y="72418"/>
                  </a:moveTo>
                  <a:lnTo>
                    <a:pt x="72206" y="72418"/>
                  </a:lnTo>
                  <a:lnTo>
                    <a:pt x="72206" y="0"/>
                  </a:lnTo>
                  <a:lnTo>
                    <a:pt x="0" y="0"/>
                  </a:lnTo>
                  <a:lnTo>
                    <a:pt x="0" y="72418"/>
                  </a:lnTo>
                  <a:close/>
                </a:path>
                <a:path w="3147695" h="371475">
                  <a:moveTo>
                    <a:pt x="180738" y="72418"/>
                  </a:moveTo>
                  <a:lnTo>
                    <a:pt x="253164" y="72418"/>
                  </a:lnTo>
                  <a:lnTo>
                    <a:pt x="253164" y="0"/>
                  </a:lnTo>
                  <a:lnTo>
                    <a:pt x="180738" y="0"/>
                  </a:lnTo>
                  <a:lnTo>
                    <a:pt x="180738" y="72418"/>
                  </a:lnTo>
                  <a:close/>
                </a:path>
                <a:path w="3147695" h="371475">
                  <a:moveTo>
                    <a:pt x="361666" y="72418"/>
                  </a:moveTo>
                  <a:lnTo>
                    <a:pt x="434093" y="72418"/>
                  </a:lnTo>
                  <a:lnTo>
                    <a:pt x="434093" y="0"/>
                  </a:lnTo>
                  <a:lnTo>
                    <a:pt x="361666" y="0"/>
                  </a:lnTo>
                  <a:lnTo>
                    <a:pt x="361666" y="72418"/>
                  </a:lnTo>
                  <a:close/>
                </a:path>
                <a:path w="3147695" h="371475">
                  <a:moveTo>
                    <a:pt x="542685" y="72418"/>
                  </a:moveTo>
                  <a:lnTo>
                    <a:pt x="615112" y="72418"/>
                  </a:lnTo>
                  <a:lnTo>
                    <a:pt x="615112" y="0"/>
                  </a:lnTo>
                  <a:lnTo>
                    <a:pt x="542685" y="0"/>
                  </a:lnTo>
                  <a:lnTo>
                    <a:pt x="542685" y="72418"/>
                  </a:lnTo>
                  <a:close/>
                </a:path>
                <a:path w="3147695" h="371475">
                  <a:moveTo>
                    <a:pt x="723613" y="72418"/>
                  </a:moveTo>
                  <a:lnTo>
                    <a:pt x="795820" y="72418"/>
                  </a:lnTo>
                  <a:lnTo>
                    <a:pt x="795820" y="0"/>
                  </a:lnTo>
                  <a:lnTo>
                    <a:pt x="723613" y="0"/>
                  </a:lnTo>
                  <a:lnTo>
                    <a:pt x="723613" y="72418"/>
                  </a:lnTo>
                  <a:close/>
                </a:path>
                <a:path w="3147695" h="371475">
                  <a:moveTo>
                    <a:pt x="904361" y="72418"/>
                  </a:moveTo>
                  <a:lnTo>
                    <a:pt x="976788" y="72418"/>
                  </a:lnTo>
                  <a:lnTo>
                    <a:pt x="976788" y="0"/>
                  </a:lnTo>
                  <a:lnTo>
                    <a:pt x="904361" y="0"/>
                  </a:lnTo>
                  <a:lnTo>
                    <a:pt x="904361" y="72418"/>
                  </a:lnTo>
                  <a:close/>
                </a:path>
                <a:path w="3147695" h="371475">
                  <a:moveTo>
                    <a:pt x="1085289" y="72418"/>
                  </a:moveTo>
                  <a:lnTo>
                    <a:pt x="1157716" y="72418"/>
                  </a:lnTo>
                  <a:lnTo>
                    <a:pt x="1157716" y="0"/>
                  </a:lnTo>
                  <a:lnTo>
                    <a:pt x="1085289" y="0"/>
                  </a:lnTo>
                  <a:lnTo>
                    <a:pt x="1085289" y="72418"/>
                  </a:lnTo>
                  <a:close/>
                </a:path>
                <a:path w="3147695" h="371475">
                  <a:moveTo>
                    <a:pt x="1266217" y="72418"/>
                  </a:moveTo>
                  <a:lnTo>
                    <a:pt x="1338424" y="72418"/>
                  </a:lnTo>
                  <a:lnTo>
                    <a:pt x="1338424" y="0"/>
                  </a:lnTo>
                  <a:lnTo>
                    <a:pt x="1266217" y="0"/>
                  </a:lnTo>
                  <a:lnTo>
                    <a:pt x="1266217" y="72418"/>
                  </a:lnTo>
                  <a:close/>
                </a:path>
                <a:path w="3147695" h="371475">
                  <a:moveTo>
                    <a:pt x="1446965" y="72418"/>
                  </a:moveTo>
                  <a:lnTo>
                    <a:pt x="1519392" y="72418"/>
                  </a:lnTo>
                  <a:lnTo>
                    <a:pt x="1519392" y="0"/>
                  </a:lnTo>
                  <a:lnTo>
                    <a:pt x="1446965" y="0"/>
                  </a:lnTo>
                  <a:lnTo>
                    <a:pt x="1446965" y="72418"/>
                  </a:lnTo>
                  <a:close/>
                </a:path>
                <a:path w="3147695" h="371475">
                  <a:moveTo>
                    <a:pt x="1627983" y="72418"/>
                  </a:moveTo>
                  <a:lnTo>
                    <a:pt x="1700410" y="72418"/>
                  </a:lnTo>
                  <a:lnTo>
                    <a:pt x="1700410" y="0"/>
                  </a:lnTo>
                  <a:lnTo>
                    <a:pt x="1627983" y="0"/>
                  </a:lnTo>
                  <a:lnTo>
                    <a:pt x="1627983" y="72418"/>
                  </a:lnTo>
                  <a:close/>
                </a:path>
                <a:path w="3147695" h="371475">
                  <a:moveTo>
                    <a:pt x="1808911" y="72418"/>
                  </a:moveTo>
                  <a:lnTo>
                    <a:pt x="1881338" y="72418"/>
                  </a:lnTo>
                  <a:lnTo>
                    <a:pt x="1881338" y="0"/>
                  </a:lnTo>
                  <a:lnTo>
                    <a:pt x="1808911" y="0"/>
                  </a:lnTo>
                  <a:lnTo>
                    <a:pt x="1808911" y="72418"/>
                  </a:lnTo>
                  <a:close/>
                </a:path>
                <a:path w="3147695" h="371475">
                  <a:moveTo>
                    <a:pt x="1989839" y="72418"/>
                  </a:moveTo>
                  <a:lnTo>
                    <a:pt x="2062046" y="72418"/>
                  </a:lnTo>
                  <a:lnTo>
                    <a:pt x="2062046" y="0"/>
                  </a:lnTo>
                  <a:lnTo>
                    <a:pt x="1989839" y="0"/>
                  </a:lnTo>
                  <a:lnTo>
                    <a:pt x="1989839" y="72418"/>
                  </a:lnTo>
                  <a:close/>
                </a:path>
                <a:path w="3147695" h="371475">
                  <a:moveTo>
                    <a:pt x="2170587" y="370881"/>
                  </a:moveTo>
                  <a:lnTo>
                    <a:pt x="2243013" y="370881"/>
                  </a:lnTo>
                  <a:lnTo>
                    <a:pt x="2243013" y="298463"/>
                  </a:lnTo>
                  <a:lnTo>
                    <a:pt x="2170587" y="298463"/>
                  </a:lnTo>
                  <a:lnTo>
                    <a:pt x="2170587" y="370881"/>
                  </a:lnTo>
                  <a:close/>
                </a:path>
                <a:path w="3147695" h="371475">
                  <a:moveTo>
                    <a:pt x="2351515" y="370881"/>
                  </a:moveTo>
                  <a:lnTo>
                    <a:pt x="2423942" y="370881"/>
                  </a:lnTo>
                  <a:lnTo>
                    <a:pt x="2423942" y="298463"/>
                  </a:lnTo>
                  <a:lnTo>
                    <a:pt x="2351515" y="298463"/>
                  </a:lnTo>
                  <a:lnTo>
                    <a:pt x="2351515" y="370881"/>
                  </a:lnTo>
                  <a:close/>
                </a:path>
                <a:path w="3147695" h="371475">
                  <a:moveTo>
                    <a:pt x="2532534" y="370881"/>
                  </a:moveTo>
                  <a:lnTo>
                    <a:pt x="2604741" y="370881"/>
                  </a:lnTo>
                  <a:lnTo>
                    <a:pt x="2604741" y="298463"/>
                  </a:lnTo>
                  <a:lnTo>
                    <a:pt x="2532534" y="298463"/>
                  </a:lnTo>
                  <a:lnTo>
                    <a:pt x="2532534" y="370881"/>
                  </a:lnTo>
                  <a:close/>
                </a:path>
                <a:path w="3147695" h="371475">
                  <a:moveTo>
                    <a:pt x="2713281" y="370881"/>
                  </a:moveTo>
                  <a:lnTo>
                    <a:pt x="2785708" y="370881"/>
                  </a:lnTo>
                  <a:lnTo>
                    <a:pt x="2785708" y="298463"/>
                  </a:lnTo>
                  <a:lnTo>
                    <a:pt x="2713281" y="298463"/>
                  </a:lnTo>
                  <a:lnTo>
                    <a:pt x="2713281" y="370881"/>
                  </a:lnTo>
                  <a:close/>
                </a:path>
                <a:path w="3147695" h="371475">
                  <a:moveTo>
                    <a:pt x="2894210" y="370881"/>
                  </a:moveTo>
                  <a:lnTo>
                    <a:pt x="2966637" y="370881"/>
                  </a:lnTo>
                  <a:lnTo>
                    <a:pt x="2966637" y="298463"/>
                  </a:lnTo>
                  <a:lnTo>
                    <a:pt x="2894210" y="298463"/>
                  </a:lnTo>
                  <a:lnTo>
                    <a:pt x="2894210" y="370881"/>
                  </a:lnTo>
                  <a:close/>
                </a:path>
                <a:path w="3147695" h="371475">
                  <a:moveTo>
                    <a:pt x="3075138" y="370881"/>
                  </a:moveTo>
                  <a:lnTo>
                    <a:pt x="3147565" y="370881"/>
                  </a:lnTo>
                  <a:lnTo>
                    <a:pt x="3147565" y="298463"/>
                  </a:lnTo>
                  <a:lnTo>
                    <a:pt x="3075138" y="298463"/>
                  </a:lnTo>
                  <a:lnTo>
                    <a:pt x="3075138" y="370881"/>
                  </a:lnTo>
                  <a:close/>
                </a:path>
              </a:pathLst>
            </a:custGeom>
            <a:ln w="18049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4" name="object 42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9825" y="3128502"/>
              <a:ext cx="72211" cy="90464"/>
            </a:xfrm>
            <a:prstGeom prst="rect">
              <a:avLst/>
            </a:prstGeom>
          </p:spPr>
        </p:pic>
        <p:pic>
          <p:nvPicPr>
            <p:cNvPr id="425" name="object 42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80780" y="3128502"/>
              <a:ext cx="72211" cy="90464"/>
            </a:xfrm>
            <a:prstGeom prst="rect">
              <a:avLst/>
            </a:prstGeom>
          </p:spPr>
        </p:pic>
        <p:pic>
          <p:nvPicPr>
            <p:cNvPr id="426" name="object 42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1492" y="3128502"/>
              <a:ext cx="72464" cy="90464"/>
            </a:xfrm>
            <a:prstGeom prst="rect">
              <a:avLst/>
            </a:prstGeom>
          </p:spPr>
        </p:pic>
        <p:pic>
          <p:nvPicPr>
            <p:cNvPr id="427" name="object 42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42510" y="3128502"/>
              <a:ext cx="72193" cy="90464"/>
            </a:xfrm>
            <a:prstGeom prst="rect">
              <a:avLst/>
            </a:prstGeom>
          </p:spPr>
        </p:pic>
        <p:pic>
          <p:nvPicPr>
            <p:cNvPr id="428" name="object 42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23438" y="3128502"/>
              <a:ext cx="72193" cy="90464"/>
            </a:xfrm>
            <a:prstGeom prst="rect">
              <a:avLst/>
            </a:prstGeom>
          </p:spPr>
        </p:pic>
        <p:pic>
          <p:nvPicPr>
            <p:cNvPr id="429" name="object 42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04186" y="3128502"/>
              <a:ext cx="72373" cy="90464"/>
            </a:xfrm>
            <a:prstGeom prst="rect">
              <a:avLst/>
            </a:prstGeom>
          </p:spPr>
        </p:pic>
        <p:pic>
          <p:nvPicPr>
            <p:cNvPr id="430" name="object 43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85114" y="2305074"/>
              <a:ext cx="72464" cy="90410"/>
            </a:xfrm>
            <a:prstGeom prst="rect">
              <a:avLst/>
            </a:prstGeom>
          </p:spPr>
        </p:pic>
        <p:pic>
          <p:nvPicPr>
            <p:cNvPr id="431" name="object 43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66042" y="2305074"/>
              <a:ext cx="72283" cy="90410"/>
            </a:xfrm>
            <a:prstGeom prst="rect">
              <a:avLst/>
            </a:prstGeom>
          </p:spPr>
        </p:pic>
        <p:pic>
          <p:nvPicPr>
            <p:cNvPr id="432" name="object 43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47061" y="2305074"/>
              <a:ext cx="72193" cy="90410"/>
            </a:xfrm>
            <a:prstGeom prst="rect">
              <a:avLst/>
            </a:prstGeom>
          </p:spPr>
        </p:pic>
        <p:pic>
          <p:nvPicPr>
            <p:cNvPr id="433" name="object 43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27808" y="2305074"/>
              <a:ext cx="72373" cy="90410"/>
            </a:xfrm>
            <a:prstGeom prst="rect">
              <a:avLst/>
            </a:prstGeom>
          </p:spPr>
        </p:pic>
        <p:pic>
          <p:nvPicPr>
            <p:cNvPr id="434" name="object 43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08737" y="2305074"/>
              <a:ext cx="72193" cy="90410"/>
            </a:xfrm>
            <a:prstGeom prst="rect">
              <a:avLst/>
            </a:prstGeom>
          </p:spPr>
        </p:pic>
        <p:pic>
          <p:nvPicPr>
            <p:cNvPr id="435" name="object 43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89665" y="2305074"/>
              <a:ext cx="72193" cy="90410"/>
            </a:xfrm>
            <a:prstGeom prst="rect">
              <a:avLst/>
            </a:prstGeom>
          </p:spPr>
        </p:pic>
        <p:pic>
          <p:nvPicPr>
            <p:cNvPr id="436" name="object 43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70412" y="2305074"/>
              <a:ext cx="72464" cy="90410"/>
            </a:xfrm>
            <a:prstGeom prst="rect">
              <a:avLst/>
            </a:prstGeom>
          </p:spPr>
        </p:pic>
        <p:pic>
          <p:nvPicPr>
            <p:cNvPr id="437" name="object 43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51341" y="2305074"/>
              <a:ext cx="72464" cy="90410"/>
            </a:xfrm>
            <a:prstGeom prst="rect">
              <a:avLst/>
            </a:prstGeom>
          </p:spPr>
        </p:pic>
        <p:pic>
          <p:nvPicPr>
            <p:cNvPr id="438" name="object 43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32359" y="2305074"/>
              <a:ext cx="72193" cy="90410"/>
            </a:xfrm>
            <a:prstGeom prst="rect">
              <a:avLst/>
            </a:prstGeom>
          </p:spPr>
        </p:pic>
        <p:pic>
          <p:nvPicPr>
            <p:cNvPr id="439" name="object 43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13107" y="2305074"/>
              <a:ext cx="72373" cy="90410"/>
            </a:xfrm>
            <a:prstGeom prst="rect">
              <a:avLst/>
            </a:prstGeom>
          </p:spPr>
        </p:pic>
        <p:pic>
          <p:nvPicPr>
            <p:cNvPr id="440" name="object 440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94035" y="2305074"/>
              <a:ext cx="72464" cy="90410"/>
            </a:xfrm>
            <a:prstGeom prst="rect">
              <a:avLst/>
            </a:prstGeom>
          </p:spPr>
        </p:pic>
        <p:pic>
          <p:nvPicPr>
            <p:cNvPr id="441" name="object 44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74963" y="2305074"/>
              <a:ext cx="72193" cy="90410"/>
            </a:xfrm>
            <a:prstGeom prst="rect">
              <a:avLst/>
            </a:prstGeom>
          </p:spPr>
        </p:pic>
      </p:grpSp>
      <p:sp>
        <p:nvSpPr>
          <p:cNvPr id="442" name="object 442" descr=""/>
          <p:cNvSpPr txBox="1"/>
          <p:nvPr/>
        </p:nvSpPr>
        <p:spPr>
          <a:xfrm>
            <a:off x="2461901" y="3510411"/>
            <a:ext cx="426084" cy="33337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ctr" marL="8890">
              <a:lnSpc>
                <a:spcPct val="100000"/>
              </a:lnSpc>
              <a:spcBef>
                <a:spcPts val="225"/>
              </a:spcBef>
            </a:pPr>
            <a:r>
              <a:rPr dirty="0" sz="900" spc="-20">
                <a:latin typeface="Arial MT"/>
                <a:cs typeface="Arial MT"/>
              </a:rPr>
              <a:t>15.5</a:t>
            </a:r>
            <a:endParaRPr sz="9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dirty="0" sz="900">
                <a:latin typeface="Arial MT"/>
                <a:cs typeface="Arial MT"/>
              </a:rPr>
              <a:t>time</a:t>
            </a:r>
            <a:r>
              <a:rPr dirty="0" sz="900" spc="85">
                <a:latin typeface="Arial MT"/>
                <a:cs typeface="Arial MT"/>
              </a:rPr>
              <a:t> </a:t>
            </a:r>
            <a:r>
              <a:rPr dirty="0" sz="900" spc="-25">
                <a:latin typeface="Arial MT"/>
                <a:cs typeface="Arial MT"/>
              </a:rPr>
              <a:t>(h)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443" name="object 443" descr=""/>
          <p:cNvSpPr txBox="1"/>
          <p:nvPr/>
        </p:nvSpPr>
        <p:spPr>
          <a:xfrm>
            <a:off x="510268" y="1919006"/>
            <a:ext cx="156845" cy="570865"/>
          </a:xfrm>
          <a:prstGeom prst="rect">
            <a:avLst/>
          </a:prstGeom>
        </p:spPr>
        <p:txBody>
          <a:bodyPr wrap="square" lIns="0" tIns="44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900">
                <a:latin typeface="Arial MT"/>
                <a:cs typeface="Arial MT"/>
              </a:rPr>
              <a:t>Power</a:t>
            </a:r>
            <a:r>
              <a:rPr dirty="0" sz="900" spc="5">
                <a:latin typeface="Arial MT"/>
                <a:cs typeface="Arial MT"/>
              </a:rPr>
              <a:t> </a:t>
            </a:r>
            <a:r>
              <a:rPr dirty="0" sz="900" spc="-25">
                <a:latin typeface="Arial MT"/>
                <a:cs typeface="Arial MT"/>
              </a:rPr>
              <a:t>(W)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444" name="object 444" descr=""/>
          <p:cNvGrpSpPr/>
          <p:nvPr/>
        </p:nvGrpSpPr>
        <p:grpSpPr>
          <a:xfrm>
            <a:off x="3125127" y="693658"/>
            <a:ext cx="1493520" cy="1593850"/>
            <a:chOff x="3125127" y="693658"/>
            <a:chExt cx="1493520" cy="1593850"/>
          </a:xfrm>
        </p:grpSpPr>
        <p:sp>
          <p:nvSpPr>
            <p:cNvPr id="445" name="object 445" descr=""/>
            <p:cNvSpPr/>
            <p:nvPr/>
          </p:nvSpPr>
          <p:spPr>
            <a:xfrm>
              <a:off x="3125762" y="694293"/>
              <a:ext cx="1474470" cy="1584325"/>
            </a:xfrm>
            <a:custGeom>
              <a:avLst/>
              <a:gdLst/>
              <a:ahLst/>
              <a:cxnLst/>
              <a:rect l="l" t="t" r="r" b="b"/>
              <a:pathLst>
                <a:path w="1474470" h="1584325">
                  <a:moveTo>
                    <a:pt x="1474316" y="0"/>
                  </a:moveTo>
                  <a:lnTo>
                    <a:pt x="0" y="0"/>
                  </a:lnTo>
                  <a:lnTo>
                    <a:pt x="0" y="1583716"/>
                  </a:lnTo>
                  <a:lnTo>
                    <a:pt x="1474316" y="1583716"/>
                  </a:lnTo>
                  <a:lnTo>
                    <a:pt x="14743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6" name="object 446" descr=""/>
            <p:cNvSpPr/>
            <p:nvPr/>
          </p:nvSpPr>
          <p:spPr>
            <a:xfrm>
              <a:off x="3125762" y="694293"/>
              <a:ext cx="1474470" cy="1584325"/>
            </a:xfrm>
            <a:custGeom>
              <a:avLst/>
              <a:gdLst/>
              <a:ahLst/>
              <a:cxnLst/>
              <a:rect l="l" t="t" r="r" b="b"/>
              <a:pathLst>
                <a:path w="1474470" h="1584325">
                  <a:moveTo>
                    <a:pt x="0" y="1583716"/>
                  </a:moveTo>
                  <a:lnTo>
                    <a:pt x="0" y="0"/>
                  </a:lnTo>
                  <a:lnTo>
                    <a:pt x="1474316" y="0"/>
                  </a:lnTo>
                  <a:lnTo>
                    <a:pt x="1474316" y="1583716"/>
                  </a:lnTo>
                  <a:lnTo>
                    <a:pt x="0" y="1583716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7" name="object 447" descr=""/>
            <p:cNvSpPr/>
            <p:nvPr/>
          </p:nvSpPr>
          <p:spPr>
            <a:xfrm>
              <a:off x="3125762" y="694293"/>
              <a:ext cx="1474470" cy="0"/>
            </a:xfrm>
            <a:custGeom>
              <a:avLst/>
              <a:gdLst/>
              <a:ahLst/>
              <a:cxnLst/>
              <a:rect l="l" t="t" r="r" b="b"/>
              <a:pathLst>
                <a:path w="1474470" h="0">
                  <a:moveTo>
                    <a:pt x="0" y="0"/>
                  </a:moveTo>
                  <a:lnTo>
                    <a:pt x="14743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8" name="object 448" descr=""/>
            <p:cNvSpPr/>
            <p:nvPr/>
          </p:nvSpPr>
          <p:spPr>
            <a:xfrm>
              <a:off x="4604590" y="69880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9" name="object 449" descr=""/>
            <p:cNvSpPr/>
            <p:nvPr/>
          </p:nvSpPr>
          <p:spPr>
            <a:xfrm>
              <a:off x="3125762" y="2278009"/>
              <a:ext cx="1474470" cy="0"/>
            </a:xfrm>
            <a:custGeom>
              <a:avLst/>
              <a:gdLst/>
              <a:ahLst/>
              <a:cxnLst/>
              <a:rect l="l" t="t" r="r" b="b"/>
              <a:pathLst>
                <a:path w="1474470" h="0">
                  <a:moveTo>
                    <a:pt x="0" y="0"/>
                  </a:moveTo>
                  <a:lnTo>
                    <a:pt x="14743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0" name="object 450" descr=""/>
            <p:cNvSpPr/>
            <p:nvPr/>
          </p:nvSpPr>
          <p:spPr>
            <a:xfrm>
              <a:off x="4604590" y="228252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1" name="object 451" descr=""/>
            <p:cNvSpPr/>
            <p:nvPr/>
          </p:nvSpPr>
          <p:spPr>
            <a:xfrm>
              <a:off x="4600078" y="694293"/>
              <a:ext cx="0" cy="1584325"/>
            </a:xfrm>
            <a:custGeom>
              <a:avLst/>
              <a:gdLst/>
              <a:ahLst/>
              <a:cxnLst/>
              <a:rect l="l" t="t" r="r" b="b"/>
              <a:pathLst>
                <a:path w="0" h="1584325">
                  <a:moveTo>
                    <a:pt x="0" y="15837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2" name="object 452" descr=""/>
            <p:cNvSpPr/>
            <p:nvPr/>
          </p:nvSpPr>
          <p:spPr>
            <a:xfrm>
              <a:off x="4604590" y="69880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3" name="object 453" descr=""/>
            <p:cNvSpPr/>
            <p:nvPr/>
          </p:nvSpPr>
          <p:spPr>
            <a:xfrm>
              <a:off x="3125762" y="694293"/>
              <a:ext cx="0" cy="1584325"/>
            </a:xfrm>
            <a:custGeom>
              <a:avLst/>
              <a:gdLst/>
              <a:ahLst/>
              <a:cxnLst/>
              <a:rect l="l" t="t" r="r" b="b"/>
              <a:pathLst>
                <a:path w="0" h="1584325">
                  <a:moveTo>
                    <a:pt x="0" y="15837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4" name="object 454" descr=""/>
            <p:cNvSpPr/>
            <p:nvPr/>
          </p:nvSpPr>
          <p:spPr>
            <a:xfrm>
              <a:off x="3130273" y="69880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5" name="object 455" descr=""/>
            <p:cNvSpPr/>
            <p:nvPr/>
          </p:nvSpPr>
          <p:spPr>
            <a:xfrm>
              <a:off x="3125762" y="2278009"/>
              <a:ext cx="1474470" cy="0"/>
            </a:xfrm>
            <a:custGeom>
              <a:avLst/>
              <a:gdLst/>
              <a:ahLst/>
              <a:cxnLst/>
              <a:rect l="l" t="t" r="r" b="b"/>
              <a:pathLst>
                <a:path w="1474470" h="0">
                  <a:moveTo>
                    <a:pt x="0" y="0"/>
                  </a:moveTo>
                  <a:lnTo>
                    <a:pt x="14743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6" name="object 456" descr=""/>
            <p:cNvSpPr/>
            <p:nvPr/>
          </p:nvSpPr>
          <p:spPr>
            <a:xfrm>
              <a:off x="4604590" y="228252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7" name="object 457" descr=""/>
            <p:cNvSpPr/>
            <p:nvPr/>
          </p:nvSpPr>
          <p:spPr>
            <a:xfrm>
              <a:off x="3125762" y="694293"/>
              <a:ext cx="0" cy="1584325"/>
            </a:xfrm>
            <a:custGeom>
              <a:avLst/>
              <a:gdLst/>
              <a:ahLst/>
              <a:cxnLst/>
              <a:rect l="l" t="t" r="r" b="b"/>
              <a:pathLst>
                <a:path w="0" h="1584325">
                  <a:moveTo>
                    <a:pt x="0" y="15837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8" name="object 458" descr=""/>
            <p:cNvSpPr/>
            <p:nvPr/>
          </p:nvSpPr>
          <p:spPr>
            <a:xfrm>
              <a:off x="3130273" y="69880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9" name="object 459" descr=""/>
            <p:cNvSpPr/>
            <p:nvPr/>
          </p:nvSpPr>
          <p:spPr>
            <a:xfrm>
              <a:off x="3125762" y="694293"/>
              <a:ext cx="1474470" cy="0"/>
            </a:xfrm>
            <a:custGeom>
              <a:avLst/>
              <a:gdLst/>
              <a:ahLst/>
              <a:cxnLst/>
              <a:rect l="l" t="t" r="r" b="b"/>
              <a:pathLst>
                <a:path w="1474470" h="0">
                  <a:moveTo>
                    <a:pt x="0" y="0"/>
                  </a:moveTo>
                  <a:lnTo>
                    <a:pt x="14743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0" name="object 460" descr=""/>
            <p:cNvSpPr/>
            <p:nvPr/>
          </p:nvSpPr>
          <p:spPr>
            <a:xfrm>
              <a:off x="4604590" y="69880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1" name="object 461" descr=""/>
            <p:cNvSpPr/>
            <p:nvPr/>
          </p:nvSpPr>
          <p:spPr>
            <a:xfrm>
              <a:off x="3125762" y="2278009"/>
              <a:ext cx="1474470" cy="0"/>
            </a:xfrm>
            <a:custGeom>
              <a:avLst/>
              <a:gdLst/>
              <a:ahLst/>
              <a:cxnLst/>
              <a:rect l="l" t="t" r="r" b="b"/>
              <a:pathLst>
                <a:path w="1474470" h="0">
                  <a:moveTo>
                    <a:pt x="0" y="0"/>
                  </a:moveTo>
                  <a:lnTo>
                    <a:pt x="14743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2" name="object 462" descr=""/>
            <p:cNvSpPr/>
            <p:nvPr/>
          </p:nvSpPr>
          <p:spPr>
            <a:xfrm>
              <a:off x="4604590" y="228252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3" name="object 463" descr=""/>
            <p:cNvSpPr/>
            <p:nvPr/>
          </p:nvSpPr>
          <p:spPr>
            <a:xfrm>
              <a:off x="4600078" y="694293"/>
              <a:ext cx="0" cy="1584325"/>
            </a:xfrm>
            <a:custGeom>
              <a:avLst/>
              <a:gdLst/>
              <a:ahLst/>
              <a:cxnLst/>
              <a:rect l="l" t="t" r="r" b="b"/>
              <a:pathLst>
                <a:path w="0" h="1584325">
                  <a:moveTo>
                    <a:pt x="0" y="15837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4" name="object 464" descr=""/>
            <p:cNvSpPr/>
            <p:nvPr/>
          </p:nvSpPr>
          <p:spPr>
            <a:xfrm>
              <a:off x="4604590" y="69880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5" name="object 465" descr=""/>
            <p:cNvSpPr/>
            <p:nvPr/>
          </p:nvSpPr>
          <p:spPr>
            <a:xfrm>
              <a:off x="3125762" y="694293"/>
              <a:ext cx="0" cy="1584325"/>
            </a:xfrm>
            <a:custGeom>
              <a:avLst/>
              <a:gdLst/>
              <a:ahLst/>
              <a:cxnLst/>
              <a:rect l="l" t="t" r="r" b="b"/>
              <a:pathLst>
                <a:path w="0" h="1584325">
                  <a:moveTo>
                    <a:pt x="0" y="15837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6" name="object 466" descr=""/>
            <p:cNvSpPr/>
            <p:nvPr/>
          </p:nvSpPr>
          <p:spPr>
            <a:xfrm>
              <a:off x="3130273" y="69880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023" y="0"/>
                  </a:lnTo>
                </a:path>
              </a:pathLst>
            </a:custGeom>
            <a:ln w="9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7" name="object 467" descr=""/>
            <p:cNvSpPr/>
            <p:nvPr/>
          </p:nvSpPr>
          <p:spPr>
            <a:xfrm>
              <a:off x="3198223" y="820788"/>
              <a:ext cx="361950" cy="0"/>
            </a:xfrm>
            <a:custGeom>
              <a:avLst/>
              <a:gdLst/>
              <a:ahLst/>
              <a:cxnLst/>
              <a:rect l="l" t="t" r="r" b="b"/>
              <a:pathLst>
                <a:path w="361950" h="0">
                  <a:moveTo>
                    <a:pt x="0" y="0"/>
                  </a:moveTo>
                  <a:lnTo>
                    <a:pt x="361675" y="0"/>
                  </a:lnTo>
                </a:path>
              </a:pathLst>
            </a:custGeom>
            <a:ln w="18048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8" name="object 468" descr=""/>
            <p:cNvSpPr/>
            <p:nvPr/>
          </p:nvSpPr>
          <p:spPr>
            <a:xfrm>
              <a:off x="3198223" y="1020004"/>
              <a:ext cx="361950" cy="0"/>
            </a:xfrm>
            <a:custGeom>
              <a:avLst/>
              <a:gdLst/>
              <a:ahLst/>
              <a:cxnLst/>
              <a:rect l="l" t="t" r="r" b="b"/>
              <a:pathLst>
                <a:path w="361950" h="0">
                  <a:moveTo>
                    <a:pt x="0" y="0"/>
                  </a:moveTo>
                  <a:lnTo>
                    <a:pt x="361675" y="0"/>
                  </a:lnTo>
                </a:path>
              </a:pathLst>
            </a:custGeom>
            <a:ln w="1804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9" name="object 469" descr=""/>
            <p:cNvSpPr/>
            <p:nvPr/>
          </p:nvSpPr>
          <p:spPr>
            <a:xfrm>
              <a:off x="3198223" y="1210018"/>
              <a:ext cx="361950" cy="0"/>
            </a:xfrm>
            <a:custGeom>
              <a:avLst/>
              <a:gdLst/>
              <a:ahLst/>
              <a:cxnLst/>
              <a:rect l="l" t="t" r="r" b="b"/>
              <a:pathLst>
                <a:path w="361950" h="0">
                  <a:moveTo>
                    <a:pt x="0" y="0"/>
                  </a:moveTo>
                  <a:lnTo>
                    <a:pt x="361675" y="0"/>
                  </a:lnTo>
                </a:path>
              </a:pathLst>
            </a:custGeom>
            <a:ln w="180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0" name="object 470" descr=""/>
            <p:cNvSpPr/>
            <p:nvPr/>
          </p:nvSpPr>
          <p:spPr>
            <a:xfrm>
              <a:off x="3198223" y="1436302"/>
              <a:ext cx="361950" cy="0"/>
            </a:xfrm>
            <a:custGeom>
              <a:avLst/>
              <a:gdLst/>
              <a:ahLst/>
              <a:cxnLst/>
              <a:rect l="l" t="t" r="r" b="b"/>
              <a:pathLst>
                <a:path w="361950" h="0">
                  <a:moveTo>
                    <a:pt x="0" y="0"/>
                  </a:moveTo>
                  <a:lnTo>
                    <a:pt x="361675" y="0"/>
                  </a:lnTo>
                </a:path>
              </a:pathLst>
            </a:custGeom>
            <a:ln w="1804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1" name="object 471" descr=""/>
            <p:cNvSpPr/>
            <p:nvPr/>
          </p:nvSpPr>
          <p:spPr>
            <a:xfrm>
              <a:off x="3198223" y="1662495"/>
              <a:ext cx="361950" cy="0"/>
            </a:xfrm>
            <a:custGeom>
              <a:avLst/>
              <a:gdLst/>
              <a:ahLst/>
              <a:cxnLst/>
              <a:rect l="l" t="t" r="r" b="b"/>
              <a:pathLst>
                <a:path w="361950" h="0">
                  <a:moveTo>
                    <a:pt x="0" y="0"/>
                  </a:moveTo>
                  <a:lnTo>
                    <a:pt x="361675" y="0"/>
                  </a:lnTo>
                </a:path>
              </a:pathLst>
            </a:custGeom>
            <a:ln w="180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2" name="object 472" descr=""/>
          <p:cNvSpPr txBox="1"/>
          <p:nvPr/>
        </p:nvSpPr>
        <p:spPr>
          <a:xfrm>
            <a:off x="3557894" y="750302"/>
            <a:ext cx="1021715" cy="1256665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95"/>
              </a:spcBef>
            </a:pPr>
            <a:r>
              <a:rPr dirty="0" baseline="27777" sz="1350" spc="-15">
                <a:latin typeface="Arial MT"/>
                <a:cs typeface="Arial MT"/>
              </a:rPr>
              <a:t>P</a:t>
            </a:r>
            <a:r>
              <a:rPr dirty="0" sz="750" spc="-10">
                <a:latin typeface="Arial MT"/>
                <a:cs typeface="Arial MT"/>
              </a:rPr>
              <a:t>grid</a:t>
            </a:r>
            <a:endParaRPr sz="75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204"/>
              </a:spcBef>
            </a:pPr>
            <a:r>
              <a:rPr dirty="0" sz="900">
                <a:latin typeface="Arial MT"/>
                <a:cs typeface="Arial MT"/>
              </a:rPr>
              <a:t>Regulation</a:t>
            </a:r>
            <a:r>
              <a:rPr dirty="0" sz="900" spc="5">
                <a:latin typeface="Arial MT"/>
                <a:cs typeface="Arial MT"/>
              </a:rPr>
              <a:t> </a:t>
            </a:r>
            <a:r>
              <a:rPr dirty="0" sz="900" spc="-10">
                <a:latin typeface="Arial MT"/>
                <a:cs typeface="Arial MT"/>
              </a:rPr>
              <a:t>Market</a:t>
            </a:r>
            <a:endParaRPr sz="900">
              <a:latin typeface="Arial MT"/>
              <a:cs typeface="Arial MT"/>
            </a:endParaRPr>
          </a:p>
          <a:p>
            <a:pPr algn="just" marL="38100" marR="758190">
              <a:lnSpc>
                <a:spcPts val="1780"/>
              </a:lnSpc>
              <a:spcBef>
                <a:spcPts val="175"/>
              </a:spcBef>
            </a:pPr>
            <a:r>
              <a:rPr dirty="0" baseline="27777" sz="1350" spc="-30">
                <a:latin typeface="Arial MT"/>
                <a:cs typeface="Arial MT"/>
              </a:rPr>
              <a:t>P</a:t>
            </a:r>
            <a:r>
              <a:rPr dirty="0" sz="750" spc="-20">
                <a:latin typeface="Arial MT"/>
                <a:cs typeface="Arial MT"/>
              </a:rPr>
              <a:t>bat</a:t>
            </a:r>
            <a:r>
              <a:rPr dirty="0" sz="750" spc="500">
                <a:latin typeface="Arial MT"/>
                <a:cs typeface="Arial MT"/>
              </a:rPr>
              <a:t> </a:t>
            </a:r>
            <a:r>
              <a:rPr dirty="0" baseline="27777" sz="1350" spc="-37">
                <a:latin typeface="Arial MT"/>
                <a:cs typeface="Arial MT"/>
              </a:rPr>
              <a:t>P</a:t>
            </a:r>
            <a:r>
              <a:rPr dirty="0" sz="750" spc="-25">
                <a:latin typeface="Arial MT"/>
                <a:cs typeface="Arial MT"/>
              </a:rPr>
              <a:t>uc</a:t>
            </a:r>
            <a:r>
              <a:rPr dirty="0" sz="750" spc="500">
                <a:latin typeface="Arial MT"/>
                <a:cs typeface="Arial MT"/>
              </a:rPr>
              <a:t> </a:t>
            </a:r>
            <a:r>
              <a:rPr dirty="0" baseline="27777" sz="1350" spc="-37">
                <a:latin typeface="Arial MT"/>
                <a:cs typeface="Arial MT"/>
              </a:rPr>
              <a:t>P</a:t>
            </a:r>
            <a:r>
              <a:rPr dirty="0" sz="750" spc="-25">
                <a:latin typeface="Arial MT"/>
                <a:cs typeface="Arial MT"/>
              </a:rPr>
              <a:t>H2</a:t>
            </a:r>
            <a:endParaRPr sz="75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530"/>
              </a:spcBef>
            </a:pPr>
            <a:r>
              <a:rPr dirty="0" baseline="27777" sz="1350" spc="-30">
                <a:latin typeface="Arial MT"/>
                <a:cs typeface="Arial MT"/>
              </a:rPr>
              <a:t>P</a:t>
            </a:r>
            <a:r>
              <a:rPr dirty="0" sz="750" spc="-20">
                <a:latin typeface="Arial MT"/>
                <a:cs typeface="Arial MT"/>
              </a:rPr>
              <a:t>rem</a:t>
            </a:r>
            <a:endParaRPr sz="750">
              <a:latin typeface="Arial MT"/>
              <a:cs typeface="Arial MT"/>
            </a:endParaRPr>
          </a:p>
        </p:txBody>
      </p:sp>
      <p:grpSp>
        <p:nvGrpSpPr>
          <p:cNvPr id="473" name="object 473" descr=""/>
          <p:cNvGrpSpPr/>
          <p:nvPr/>
        </p:nvGrpSpPr>
        <p:grpSpPr>
          <a:xfrm>
            <a:off x="3189016" y="1042514"/>
            <a:ext cx="5556885" cy="2542540"/>
            <a:chOff x="3189016" y="1042514"/>
            <a:chExt cx="5556885" cy="2542540"/>
          </a:xfrm>
        </p:grpSpPr>
        <p:sp>
          <p:nvSpPr>
            <p:cNvPr id="474" name="object 474" descr=""/>
            <p:cNvSpPr/>
            <p:nvPr/>
          </p:nvSpPr>
          <p:spPr>
            <a:xfrm>
              <a:off x="3198223" y="1879757"/>
              <a:ext cx="361950" cy="0"/>
            </a:xfrm>
            <a:custGeom>
              <a:avLst/>
              <a:gdLst/>
              <a:ahLst/>
              <a:cxnLst/>
              <a:rect l="l" t="t" r="r" b="b"/>
              <a:pathLst>
                <a:path w="361950" h="0">
                  <a:moveTo>
                    <a:pt x="0" y="0"/>
                  </a:moveTo>
                  <a:lnTo>
                    <a:pt x="361675" y="0"/>
                  </a:lnTo>
                </a:path>
              </a:pathLst>
            </a:custGeom>
            <a:ln w="180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5" name="object 47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33850" y="2078790"/>
              <a:ext cx="90421" cy="90410"/>
            </a:xfrm>
            <a:prstGeom prst="rect">
              <a:avLst/>
            </a:prstGeom>
          </p:spPr>
        </p:pic>
        <p:sp>
          <p:nvSpPr>
            <p:cNvPr id="476" name="object 476" descr=""/>
            <p:cNvSpPr/>
            <p:nvPr/>
          </p:nvSpPr>
          <p:spPr>
            <a:xfrm>
              <a:off x="8726986" y="1043467"/>
              <a:ext cx="0" cy="2531745"/>
            </a:xfrm>
            <a:custGeom>
              <a:avLst/>
              <a:gdLst/>
              <a:ahLst/>
              <a:cxnLst/>
              <a:rect l="l" t="t" r="r" b="b"/>
              <a:pathLst>
                <a:path w="0" h="2531745">
                  <a:moveTo>
                    <a:pt x="0" y="0"/>
                  </a:moveTo>
                  <a:lnTo>
                    <a:pt x="0" y="2531463"/>
                  </a:lnTo>
                </a:path>
              </a:pathLst>
            </a:custGeom>
            <a:ln w="317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7" name="object 477" descr=""/>
            <p:cNvSpPr/>
            <p:nvPr/>
          </p:nvSpPr>
          <p:spPr>
            <a:xfrm>
              <a:off x="8731388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8" name="object 478" descr=""/>
            <p:cNvSpPr/>
            <p:nvPr/>
          </p:nvSpPr>
          <p:spPr>
            <a:xfrm>
              <a:off x="5307313" y="3575264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9" name="object 479" descr=""/>
            <p:cNvSpPr/>
            <p:nvPr/>
          </p:nvSpPr>
          <p:spPr>
            <a:xfrm>
              <a:off x="8731388" y="1363391"/>
              <a:ext cx="10160" cy="2216785"/>
            </a:xfrm>
            <a:custGeom>
              <a:avLst/>
              <a:gdLst/>
              <a:ahLst/>
              <a:cxnLst/>
              <a:rect l="l" t="t" r="r" b="b"/>
              <a:pathLst>
                <a:path w="10159" h="2216785">
                  <a:moveTo>
                    <a:pt x="0" y="2216310"/>
                  </a:moveTo>
                  <a:lnTo>
                    <a:pt x="9623" y="2216310"/>
                  </a:lnTo>
                </a:path>
                <a:path w="10159" h="2216785">
                  <a:moveTo>
                    <a:pt x="0" y="1891568"/>
                  </a:moveTo>
                  <a:lnTo>
                    <a:pt x="9623" y="1891568"/>
                  </a:lnTo>
                </a:path>
                <a:path w="10159" h="2216785">
                  <a:moveTo>
                    <a:pt x="0" y="1576386"/>
                  </a:moveTo>
                  <a:lnTo>
                    <a:pt x="9623" y="1576386"/>
                  </a:lnTo>
                </a:path>
                <a:path w="10159" h="2216785">
                  <a:moveTo>
                    <a:pt x="0" y="1261128"/>
                  </a:moveTo>
                  <a:lnTo>
                    <a:pt x="9623" y="1261128"/>
                  </a:lnTo>
                </a:path>
                <a:path w="10159" h="2216785">
                  <a:moveTo>
                    <a:pt x="0" y="945869"/>
                  </a:moveTo>
                  <a:lnTo>
                    <a:pt x="9623" y="945869"/>
                  </a:lnTo>
                </a:path>
                <a:path w="10159" h="2216785">
                  <a:moveTo>
                    <a:pt x="0" y="630421"/>
                  </a:moveTo>
                  <a:lnTo>
                    <a:pt x="9623" y="630421"/>
                  </a:lnTo>
                </a:path>
                <a:path w="10159" h="2216785">
                  <a:moveTo>
                    <a:pt x="0" y="315258"/>
                  </a:moveTo>
                  <a:lnTo>
                    <a:pt x="9623" y="315258"/>
                  </a:lnTo>
                </a:path>
                <a:path w="10159" h="2216785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0" name="object 480" descr=""/>
            <p:cNvSpPr/>
            <p:nvPr/>
          </p:nvSpPr>
          <p:spPr>
            <a:xfrm>
              <a:off x="5307313" y="1043119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1" name="object 481" descr=""/>
            <p:cNvSpPr/>
            <p:nvPr/>
          </p:nvSpPr>
          <p:spPr>
            <a:xfrm>
              <a:off x="8731388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2" name="object 482" descr=""/>
            <p:cNvSpPr/>
            <p:nvPr/>
          </p:nvSpPr>
          <p:spPr>
            <a:xfrm>
              <a:off x="5307313" y="1043119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3" name="object 483" descr=""/>
            <p:cNvSpPr/>
            <p:nvPr/>
          </p:nvSpPr>
          <p:spPr>
            <a:xfrm>
              <a:off x="8731388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4" name="object 484" descr=""/>
            <p:cNvSpPr/>
            <p:nvPr/>
          </p:nvSpPr>
          <p:spPr>
            <a:xfrm>
              <a:off x="5307313" y="3575264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5" name="object 485" descr=""/>
            <p:cNvSpPr/>
            <p:nvPr/>
          </p:nvSpPr>
          <p:spPr>
            <a:xfrm>
              <a:off x="8731388" y="357970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6" name="object 486" descr=""/>
            <p:cNvSpPr/>
            <p:nvPr/>
          </p:nvSpPr>
          <p:spPr>
            <a:xfrm>
              <a:off x="8726986" y="1043467"/>
              <a:ext cx="0" cy="2531745"/>
            </a:xfrm>
            <a:custGeom>
              <a:avLst/>
              <a:gdLst/>
              <a:ahLst/>
              <a:cxnLst/>
              <a:rect l="l" t="t" r="r" b="b"/>
              <a:pathLst>
                <a:path w="0" h="2531745">
                  <a:moveTo>
                    <a:pt x="0" y="0"/>
                  </a:moveTo>
                  <a:lnTo>
                    <a:pt x="0" y="253146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7" name="object 487" descr=""/>
            <p:cNvSpPr/>
            <p:nvPr/>
          </p:nvSpPr>
          <p:spPr>
            <a:xfrm>
              <a:off x="8731388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8" name="object 488" descr=""/>
            <p:cNvSpPr/>
            <p:nvPr/>
          </p:nvSpPr>
          <p:spPr>
            <a:xfrm>
              <a:off x="5307313" y="3575264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9" name="object 489" descr=""/>
            <p:cNvSpPr/>
            <p:nvPr/>
          </p:nvSpPr>
          <p:spPr>
            <a:xfrm>
              <a:off x="8731388" y="357970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0" name="object 490" descr=""/>
            <p:cNvSpPr/>
            <p:nvPr/>
          </p:nvSpPr>
          <p:spPr>
            <a:xfrm>
              <a:off x="8726986" y="3536844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0"/>
                  </a:moveTo>
                  <a:lnTo>
                    <a:pt x="0" y="3808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1" name="object 491" descr=""/>
            <p:cNvSpPr/>
            <p:nvPr/>
          </p:nvSpPr>
          <p:spPr>
            <a:xfrm>
              <a:off x="8731388" y="354160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2" name="object 492" descr=""/>
            <p:cNvSpPr/>
            <p:nvPr/>
          </p:nvSpPr>
          <p:spPr>
            <a:xfrm>
              <a:off x="8726986" y="1043467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56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3" name="object 493" descr=""/>
            <p:cNvSpPr/>
            <p:nvPr/>
          </p:nvSpPr>
          <p:spPr>
            <a:xfrm>
              <a:off x="8731388" y="10767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4" name="object 494" descr=""/>
            <p:cNvSpPr/>
            <p:nvPr/>
          </p:nvSpPr>
          <p:spPr>
            <a:xfrm>
              <a:off x="5307313" y="357526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 h="0">
                  <a:moveTo>
                    <a:pt x="0" y="0"/>
                  </a:moveTo>
                  <a:lnTo>
                    <a:pt x="288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5" name="object 495" descr=""/>
            <p:cNvSpPr/>
            <p:nvPr/>
          </p:nvSpPr>
          <p:spPr>
            <a:xfrm>
              <a:off x="5340901" y="357970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6" name="object 496" descr=""/>
            <p:cNvSpPr/>
            <p:nvPr/>
          </p:nvSpPr>
          <p:spPr>
            <a:xfrm>
              <a:off x="8688320" y="3575264"/>
              <a:ext cx="38735" cy="0"/>
            </a:xfrm>
            <a:custGeom>
              <a:avLst/>
              <a:gdLst/>
              <a:ahLst/>
              <a:cxnLst/>
              <a:rect l="l" t="t" r="r" b="b"/>
              <a:pathLst>
                <a:path w="38734" h="0">
                  <a:moveTo>
                    <a:pt x="0" y="0"/>
                  </a:moveTo>
                  <a:lnTo>
                    <a:pt x="3830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7" name="object 497" descr=""/>
            <p:cNvSpPr/>
            <p:nvPr/>
          </p:nvSpPr>
          <p:spPr>
            <a:xfrm>
              <a:off x="8693084" y="357970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8" name="object 498" descr=""/>
            <p:cNvSpPr/>
            <p:nvPr/>
          </p:nvSpPr>
          <p:spPr>
            <a:xfrm>
              <a:off x="5307313" y="1043119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28823" y="0"/>
                  </a:lnTo>
                </a:path>
                <a:path w="3419475" h="0">
                  <a:moveTo>
                    <a:pt x="3381006" y="0"/>
                  </a:moveTo>
                  <a:lnTo>
                    <a:pt x="3419311" y="0"/>
                  </a:lnTo>
                </a:path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9" name="object 499" descr=""/>
            <p:cNvSpPr/>
            <p:nvPr/>
          </p:nvSpPr>
          <p:spPr>
            <a:xfrm>
              <a:off x="8731388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0" name="object 500" descr=""/>
            <p:cNvSpPr/>
            <p:nvPr/>
          </p:nvSpPr>
          <p:spPr>
            <a:xfrm>
              <a:off x="5307313" y="3575264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1" name="object 501" descr=""/>
            <p:cNvSpPr/>
            <p:nvPr/>
          </p:nvSpPr>
          <p:spPr>
            <a:xfrm>
              <a:off x="8731388" y="357970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2" name="object 502" descr=""/>
            <p:cNvSpPr/>
            <p:nvPr/>
          </p:nvSpPr>
          <p:spPr>
            <a:xfrm>
              <a:off x="8726986" y="1043467"/>
              <a:ext cx="0" cy="2531745"/>
            </a:xfrm>
            <a:custGeom>
              <a:avLst/>
              <a:gdLst/>
              <a:ahLst/>
              <a:cxnLst/>
              <a:rect l="l" t="t" r="r" b="b"/>
              <a:pathLst>
                <a:path w="0" h="2531745">
                  <a:moveTo>
                    <a:pt x="0" y="0"/>
                  </a:moveTo>
                  <a:lnTo>
                    <a:pt x="0" y="253146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3" name="object 503" descr=""/>
            <p:cNvSpPr/>
            <p:nvPr/>
          </p:nvSpPr>
          <p:spPr>
            <a:xfrm>
              <a:off x="8731388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4" name="object 504" descr=""/>
            <p:cNvSpPr/>
            <p:nvPr/>
          </p:nvSpPr>
          <p:spPr>
            <a:xfrm>
              <a:off x="5307313" y="2801144"/>
              <a:ext cx="1203960" cy="449580"/>
            </a:xfrm>
            <a:custGeom>
              <a:avLst/>
              <a:gdLst/>
              <a:ahLst/>
              <a:cxnLst/>
              <a:rect l="l" t="t" r="r" b="b"/>
              <a:pathLst>
                <a:path w="1203959" h="449580">
                  <a:moveTo>
                    <a:pt x="0" y="0"/>
                  </a:moveTo>
                  <a:lnTo>
                    <a:pt x="0" y="0"/>
                  </a:lnTo>
                  <a:lnTo>
                    <a:pt x="1136683" y="0"/>
                  </a:lnTo>
                  <a:lnTo>
                    <a:pt x="1136683" y="449054"/>
                  </a:lnTo>
                  <a:lnTo>
                    <a:pt x="1193853" y="449054"/>
                  </a:lnTo>
                  <a:lnTo>
                    <a:pt x="1203382" y="449054"/>
                  </a:lnTo>
                </a:path>
              </a:pathLst>
            </a:custGeom>
            <a:ln w="38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5" name="object 505" descr=""/>
            <p:cNvSpPr/>
            <p:nvPr/>
          </p:nvSpPr>
          <p:spPr>
            <a:xfrm>
              <a:off x="5307313" y="2466937"/>
              <a:ext cx="1203960" cy="783590"/>
            </a:xfrm>
            <a:custGeom>
              <a:avLst/>
              <a:gdLst/>
              <a:ahLst/>
              <a:cxnLst/>
              <a:rect l="l" t="t" r="r" b="b"/>
              <a:pathLst>
                <a:path w="1203959" h="783589">
                  <a:moveTo>
                    <a:pt x="0" y="783261"/>
                  </a:moveTo>
                  <a:lnTo>
                    <a:pt x="0" y="783261"/>
                  </a:lnTo>
                  <a:lnTo>
                    <a:pt x="1136683" y="783261"/>
                  </a:lnTo>
                  <a:lnTo>
                    <a:pt x="1136683" y="0"/>
                  </a:lnTo>
                  <a:lnTo>
                    <a:pt x="1193853" y="0"/>
                  </a:lnTo>
                  <a:lnTo>
                    <a:pt x="1203382" y="0"/>
                  </a:lnTo>
                </a:path>
              </a:pathLst>
            </a:custGeom>
            <a:ln w="3810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6" name="object 506" descr=""/>
            <p:cNvSpPr/>
            <p:nvPr/>
          </p:nvSpPr>
          <p:spPr>
            <a:xfrm>
              <a:off x="5307313" y="1817187"/>
              <a:ext cx="3419475" cy="859790"/>
            </a:xfrm>
            <a:custGeom>
              <a:avLst/>
              <a:gdLst/>
              <a:ahLst/>
              <a:cxnLst/>
              <a:rect l="l" t="t" r="r" b="b"/>
              <a:pathLst>
                <a:path w="3419475" h="859789">
                  <a:moveTo>
                    <a:pt x="0" y="0"/>
                  </a:moveTo>
                  <a:lnTo>
                    <a:pt x="0" y="0"/>
                  </a:lnTo>
                  <a:lnTo>
                    <a:pt x="181544" y="0"/>
                  </a:lnTo>
                  <a:lnTo>
                    <a:pt x="181544" y="28850"/>
                  </a:lnTo>
                  <a:lnTo>
                    <a:pt x="363070" y="28850"/>
                  </a:lnTo>
                  <a:lnTo>
                    <a:pt x="372599" y="38371"/>
                  </a:lnTo>
                  <a:lnTo>
                    <a:pt x="563644" y="38371"/>
                  </a:lnTo>
                  <a:lnTo>
                    <a:pt x="563644" y="57414"/>
                  </a:lnTo>
                  <a:lnTo>
                    <a:pt x="754498" y="57414"/>
                  </a:lnTo>
                  <a:lnTo>
                    <a:pt x="754498" y="114734"/>
                  </a:lnTo>
                  <a:lnTo>
                    <a:pt x="945638" y="114734"/>
                  </a:lnTo>
                  <a:lnTo>
                    <a:pt x="945638" y="143299"/>
                  </a:lnTo>
                  <a:lnTo>
                    <a:pt x="1136683" y="143299"/>
                  </a:lnTo>
                  <a:lnTo>
                    <a:pt x="1136683" y="324779"/>
                  </a:lnTo>
                  <a:lnTo>
                    <a:pt x="1146211" y="324779"/>
                  </a:lnTo>
                  <a:lnTo>
                    <a:pt x="1155739" y="324779"/>
                  </a:lnTo>
                  <a:lnTo>
                    <a:pt x="1165268" y="324779"/>
                  </a:lnTo>
                </a:path>
                <a:path w="3419475" h="859789">
                  <a:moveTo>
                    <a:pt x="2330593" y="458557"/>
                  </a:moveTo>
                  <a:lnTo>
                    <a:pt x="2330593" y="458557"/>
                  </a:lnTo>
                  <a:lnTo>
                    <a:pt x="2464182" y="458557"/>
                  </a:lnTo>
                  <a:lnTo>
                    <a:pt x="2464182" y="563770"/>
                  </a:lnTo>
                  <a:lnTo>
                    <a:pt x="2655322" y="563770"/>
                  </a:lnTo>
                  <a:lnTo>
                    <a:pt x="2655322" y="687836"/>
                  </a:lnTo>
                  <a:lnTo>
                    <a:pt x="2846176" y="687836"/>
                  </a:lnTo>
                  <a:lnTo>
                    <a:pt x="2846176" y="735634"/>
                  </a:lnTo>
                  <a:lnTo>
                    <a:pt x="3037221" y="735634"/>
                  </a:lnTo>
                  <a:lnTo>
                    <a:pt x="3037221" y="831135"/>
                  </a:lnTo>
                  <a:lnTo>
                    <a:pt x="3228266" y="831135"/>
                  </a:lnTo>
                  <a:lnTo>
                    <a:pt x="3228266" y="859699"/>
                  </a:lnTo>
                  <a:lnTo>
                    <a:pt x="3409592" y="859699"/>
                  </a:lnTo>
                  <a:lnTo>
                    <a:pt x="3419311" y="859699"/>
                  </a:lnTo>
                </a:path>
              </a:pathLst>
            </a:custGeom>
            <a:ln w="3810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7" name="object 507" descr=""/>
            <p:cNvSpPr/>
            <p:nvPr/>
          </p:nvSpPr>
          <p:spPr>
            <a:xfrm>
              <a:off x="5307313" y="2801144"/>
              <a:ext cx="1203960" cy="449580"/>
            </a:xfrm>
            <a:custGeom>
              <a:avLst/>
              <a:gdLst/>
              <a:ahLst/>
              <a:cxnLst/>
              <a:rect l="l" t="t" r="r" b="b"/>
              <a:pathLst>
                <a:path w="1203959" h="449580">
                  <a:moveTo>
                    <a:pt x="0" y="0"/>
                  </a:moveTo>
                  <a:lnTo>
                    <a:pt x="0" y="0"/>
                  </a:lnTo>
                  <a:lnTo>
                    <a:pt x="1136683" y="0"/>
                  </a:lnTo>
                  <a:lnTo>
                    <a:pt x="1136683" y="449054"/>
                  </a:lnTo>
                  <a:lnTo>
                    <a:pt x="1193853" y="449054"/>
                  </a:lnTo>
                  <a:lnTo>
                    <a:pt x="1203382" y="449054"/>
                  </a:lnTo>
                </a:path>
              </a:pathLst>
            </a:custGeom>
            <a:ln w="38098">
              <a:solidFill>
                <a:srgbClr val="FFFF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8" name="object 508" descr=""/>
            <p:cNvSpPr/>
            <p:nvPr/>
          </p:nvSpPr>
          <p:spPr>
            <a:xfrm>
              <a:off x="8726624" y="1043467"/>
              <a:ext cx="0" cy="2531745"/>
            </a:xfrm>
            <a:custGeom>
              <a:avLst/>
              <a:gdLst/>
              <a:ahLst/>
              <a:cxnLst/>
              <a:rect l="l" t="t" r="r" b="b"/>
              <a:pathLst>
                <a:path w="0" h="2531745">
                  <a:moveTo>
                    <a:pt x="0" y="25314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9" name="object 509" descr=""/>
            <p:cNvSpPr/>
            <p:nvPr/>
          </p:nvSpPr>
          <p:spPr>
            <a:xfrm>
              <a:off x="8731388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0" name="object 510" descr=""/>
            <p:cNvSpPr/>
            <p:nvPr/>
          </p:nvSpPr>
          <p:spPr>
            <a:xfrm>
              <a:off x="5307313" y="3575264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1" name="object 511" descr=""/>
            <p:cNvSpPr/>
            <p:nvPr/>
          </p:nvSpPr>
          <p:spPr>
            <a:xfrm>
              <a:off x="8731388" y="1678649"/>
              <a:ext cx="10160" cy="1901189"/>
            </a:xfrm>
            <a:custGeom>
              <a:avLst/>
              <a:gdLst/>
              <a:ahLst/>
              <a:cxnLst/>
              <a:rect l="l" t="t" r="r" b="b"/>
              <a:pathLst>
                <a:path w="10159" h="1901189">
                  <a:moveTo>
                    <a:pt x="0" y="1901051"/>
                  </a:moveTo>
                  <a:lnTo>
                    <a:pt x="9623" y="1901051"/>
                  </a:lnTo>
                </a:path>
                <a:path w="10159" h="1901189">
                  <a:moveTo>
                    <a:pt x="0" y="1576310"/>
                  </a:moveTo>
                  <a:lnTo>
                    <a:pt x="9623" y="1576310"/>
                  </a:lnTo>
                </a:path>
                <a:path w="10159" h="1901189">
                  <a:moveTo>
                    <a:pt x="0" y="1261128"/>
                  </a:moveTo>
                  <a:lnTo>
                    <a:pt x="9623" y="1261128"/>
                  </a:lnTo>
                </a:path>
                <a:path w="10159" h="1901189">
                  <a:moveTo>
                    <a:pt x="0" y="945869"/>
                  </a:moveTo>
                  <a:lnTo>
                    <a:pt x="9623" y="945869"/>
                  </a:lnTo>
                </a:path>
                <a:path w="10159" h="1901189">
                  <a:moveTo>
                    <a:pt x="0" y="630611"/>
                  </a:moveTo>
                  <a:lnTo>
                    <a:pt x="9623" y="630611"/>
                  </a:lnTo>
                </a:path>
                <a:path w="10159" h="1901189">
                  <a:moveTo>
                    <a:pt x="0" y="315163"/>
                  </a:moveTo>
                  <a:lnTo>
                    <a:pt x="9623" y="315163"/>
                  </a:lnTo>
                </a:path>
                <a:path w="10159" h="1901189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2" name="object 512" descr=""/>
            <p:cNvSpPr/>
            <p:nvPr/>
          </p:nvSpPr>
          <p:spPr>
            <a:xfrm>
              <a:off x="8723633" y="1358630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 h="0">
                  <a:moveTo>
                    <a:pt x="0" y="0"/>
                  </a:moveTo>
                  <a:lnTo>
                    <a:pt x="299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3" name="object 513" descr=""/>
            <p:cNvSpPr/>
            <p:nvPr/>
          </p:nvSpPr>
          <p:spPr>
            <a:xfrm>
              <a:off x="8731388" y="136339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4" name="object 514" descr=""/>
            <p:cNvSpPr/>
            <p:nvPr/>
          </p:nvSpPr>
          <p:spPr>
            <a:xfrm>
              <a:off x="5307313" y="1043119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5" name="object 515" descr=""/>
            <p:cNvSpPr/>
            <p:nvPr/>
          </p:nvSpPr>
          <p:spPr>
            <a:xfrm>
              <a:off x="8731388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6" name="object 516" descr=""/>
            <p:cNvSpPr/>
            <p:nvPr/>
          </p:nvSpPr>
          <p:spPr>
            <a:xfrm>
              <a:off x="5307313" y="1043119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7" name="object 517" descr=""/>
            <p:cNvSpPr/>
            <p:nvPr/>
          </p:nvSpPr>
          <p:spPr>
            <a:xfrm>
              <a:off x="8731388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8" name="object 518" descr=""/>
            <p:cNvSpPr/>
            <p:nvPr/>
          </p:nvSpPr>
          <p:spPr>
            <a:xfrm>
              <a:off x="5307313" y="3575264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9" name="object 519" descr=""/>
            <p:cNvSpPr/>
            <p:nvPr/>
          </p:nvSpPr>
          <p:spPr>
            <a:xfrm>
              <a:off x="8731388" y="357970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0" name="object 520" descr=""/>
            <p:cNvSpPr/>
            <p:nvPr/>
          </p:nvSpPr>
          <p:spPr>
            <a:xfrm>
              <a:off x="8726624" y="1043467"/>
              <a:ext cx="0" cy="2531745"/>
            </a:xfrm>
            <a:custGeom>
              <a:avLst/>
              <a:gdLst/>
              <a:ahLst/>
              <a:cxnLst/>
              <a:rect l="l" t="t" r="r" b="b"/>
              <a:pathLst>
                <a:path w="0" h="2531745">
                  <a:moveTo>
                    <a:pt x="0" y="25314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1" name="object 521" descr=""/>
            <p:cNvSpPr/>
            <p:nvPr/>
          </p:nvSpPr>
          <p:spPr>
            <a:xfrm>
              <a:off x="8731388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2" name="object 522" descr=""/>
            <p:cNvSpPr/>
            <p:nvPr/>
          </p:nvSpPr>
          <p:spPr>
            <a:xfrm>
              <a:off x="5307313" y="3575264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3" name="object 523" descr=""/>
            <p:cNvSpPr/>
            <p:nvPr/>
          </p:nvSpPr>
          <p:spPr>
            <a:xfrm>
              <a:off x="8731388" y="357970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4" name="object 524" descr=""/>
            <p:cNvSpPr/>
            <p:nvPr/>
          </p:nvSpPr>
          <p:spPr>
            <a:xfrm>
              <a:off x="8726624" y="3536844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3808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5" name="object 525" descr=""/>
            <p:cNvSpPr/>
            <p:nvPr/>
          </p:nvSpPr>
          <p:spPr>
            <a:xfrm>
              <a:off x="8731388" y="354160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6" name="object 526" descr=""/>
            <p:cNvSpPr/>
            <p:nvPr/>
          </p:nvSpPr>
          <p:spPr>
            <a:xfrm>
              <a:off x="8726624" y="1043467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56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7" name="object 527" descr=""/>
            <p:cNvSpPr/>
            <p:nvPr/>
          </p:nvSpPr>
          <p:spPr>
            <a:xfrm>
              <a:off x="8731388" y="10767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8" name="object 528" descr=""/>
            <p:cNvSpPr/>
            <p:nvPr/>
          </p:nvSpPr>
          <p:spPr>
            <a:xfrm>
              <a:off x="5307313" y="357526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 h="0">
                  <a:moveTo>
                    <a:pt x="0" y="0"/>
                  </a:moveTo>
                  <a:lnTo>
                    <a:pt x="288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9" name="object 529" descr=""/>
            <p:cNvSpPr/>
            <p:nvPr/>
          </p:nvSpPr>
          <p:spPr>
            <a:xfrm>
              <a:off x="5340901" y="357970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0" name="object 530" descr=""/>
            <p:cNvSpPr/>
            <p:nvPr/>
          </p:nvSpPr>
          <p:spPr>
            <a:xfrm>
              <a:off x="8688320" y="3574931"/>
              <a:ext cx="38735" cy="0"/>
            </a:xfrm>
            <a:custGeom>
              <a:avLst/>
              <a:gdLst/>
              <a:ahLst/>
              <a:cxnLst/>
              <a:rect l="l" t="t" r="r" b="b"/>
              <a:pathLst>
                <a:path w="38734" h="0">
                  <a:moveTo>
                    <a:pt x="3830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1" name="object 531" descr=""/>
            <p:cNvSpPr/>
            <p:nvPr/>
          </p:nvSpPr>
          <p:spPr>
            <a:xfrm>
              <a:off x="8693084" y="357970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2" name="object 532" descr=""/>
            <p:cNvSpPr/>
            <p:nvPr/>
          </p:nvSpPr>
          <p:spPr>
            <a:xfrm>
              <a:off x="8723633" y="1358630"/>
              <a:ext cx="3175" cy="1891664"/>
            </a:xfrm>
            <a:custGeom>
              <a:avLst/>
              <a:gdLst/>
              <a:ahLst/>
              <a:cxnLst/>
              <a:rect l="l" t="t" r="r" b="b"/>
              <a:pathLst>
                <a:path w="3175" h="1891664">
                  <a:moveTo>
                    <a:pt x="0" y="1891568"/>
                  </a:moveTo>
                  <a:lnTo>
                    <a:pt x="2990" y="1891568"/>
                  </a:lnTo>
                </a:path>
                <a:path w="3175" h="1891664">
                  <a:moveTo>
                    <a:pt x="0" y="1576386"/>
                  </a:moveTo>
                  <a:lnTo>
                    <a:pt x="2990" y="1576386"/>
                  </a:lnTo>
                </a:path>
                <a:path w="3175" h="1891664">
                  <a:moveTo>
                    <a:pt x="0" y="1261128"/>
                  </a:moveTo>
                  <a:lnTo>
                    <a:pt x="2990" y="1261128"/>
                  </a:lnTo>
                </a:path>
                <a:path w="3175" h="1891664">
                  <a:moveTo>
                    <a:pt x="0" y="945869"/>
                  </a:moveTo>
                  <a:lnTo>
                    <a:pt x="2990" y="945869"/>
                  </a:lnTo>
                </a:path>
                <a:path w="3175" h="1891664">
                  <a:moveTo>
                    <a:pt x="0" y="630421"/>
                  </a:moveTo>
                  <a:lnTo>
                    <a:pt x="2990" y="630421"/>
                  </a:lnTo>
                </a:path>
                <a:path w="3175" h="1891664">
                  <a:moveTo>
                    <a:pt x="0" y="315258"/>
                  </a:moveTo>
                  <a:lnTo>
                    <a:pt x="2990" y="315258"/>
                  </a:lnTo>
                </a:path>
                <a:path w="3175" h="1891664">
                  <a:moveTo>
                    <a:pt x="0" y="0"/>
                  </a:moveTo>
                  <a:lnTo>
                    <a:pt x="299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3" name="object 533" descr=""/>
            <p:cNvSpPr/>
            <p:nvPr/>
          </p:nvSpPr>
          <p:spPr>
            <a:xfrm>
              <a:off x="5307313" y="1043119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 h="0">
                  <a:moveTo>
                    <a:pt x="0" y="0"/>
                  </a:moveTo>
                  <a:lnTo>
                    <a:pt x="288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4" name="object 534" descr=""/>
            <p:cNvSpPr/>
            <p:nvPr/>
          </p:nvSpPr>
          <p:spPr>
            <a:xfrm>
              <a:off x="8688320" y="1043467"/>
              <a:ext cx="38735" cy="0"/>
            </a:xfrm>
            <a:custGeom>
              <a:avLst/>
              <a:gdLst/>
              <a:ahLst/>
              <a:cxnLst/>
              <a:rect l="l" t="t" r="r" b="b"/>
              <a:pathLst>
                <a:path w="38734" h="0">
                  <a:moveTo>
                    <a:pt x="3830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5" name="object 535" descr=""/>
            <p:cNvSpPr/>
            <p:nvPr/>
          </p:nvSpPr>
          <p:spPr>
            <a:xfrm>
              <a:off x="5307313" y="1043119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6" name="object 536" descr=""/>
            <p:cNvSpPr/>
            <p:nvPr/>
          </p:nvSpPr>
          <p:spPr>
            <a:xfrm>
              <a:off x="8731388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7" name="object 537" descr=""/>
            <p:cNvSpPr/>
            <p:nvPr/>
          </p:nvSpPr>
          <p:spPr>
            <a:xfrm>
              <a:off x="5307313" y="3575264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8" name="object 538" descr=""/>
            <p:cNvSpPr/>
            <p:nvPr/>
          </p:nvSpPr>
          <p:spPr>
            <a:xfrm>
              <a:off x="8731388" y="357970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9" name="object 539" descr=""/>
            <p:cNvSpPr/>
            <p:nvPr/>
          </p:nvSpPr>
          <p:spPr>
            <a:xfrm>
              <a:off x="8726624" y="1043467"/>
              <a:ext cx="0" cy="2531745"/>
            </a:xfrm>
            <a:custGeom>
              <a:avLst/>
              <a:gdLst/>
              <a:ahLst/>
              <a:cxnLst/>
              <a:rect l="l" t="t" r="r" b="b"/>
              <a:pathLst>
                <a:path w="0" h="2531745">
                  <a:moveTo>
                    <a:pt x="0" y="25314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0" name="object 540" descr=""/>
            <p:cNvSpPr/>
            <p:nvPr/>
          </p:nvSpPr>
          <p:spPr>
            <a:xfrm>
              <a:off x="8731388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1" name="object 541" descr=""/>
            <p:cNvSpPr/>
            <p:nvPr/>
          </p:nvSpPr>
          <p:spPr>
            <a:xfrm>
              <a:off x="5307313" y="2657844"/>
              <a:ext cx="3419475" cy="592455"/>
            </a:xfrm>
            <a:custGeom>
              <a:avLst/>
              <a:gdLst/>
              <a:ahLst/>
              <a:cxnLst/>
              <a:rect l="l" t="t" r="r" b="b"/>
              <a:pathLst>
                <a:path w="3419475" h="592455">
                  <a:moveTo>
                    <a:pt x="0" y="277172"/>
                  </a:moveTo>
                  <a:lnTo>
                    <a:pt x="0" y="277172"/>
                  </a:lnTo>
                  <a:lnTo>
                    <a:pt x="181544" y="277172"/>
                  </a:lnTo>
                  <a:lnTo>
                    <a:pt x="181544" y="124256"/>
                  </a:lnTo>
                  <a:lnTo>
                    <a:pt x="372599" y="124256"/>
                  </a:lnTo>
                  <a:lnTo>
                    <a:pt x="372599" y="47893"/>
                  </a:lnTo>
                  <a:lnTo>
                    <a:pt x="563644" y="47893"/>
                  </a:lnTo>
                  <a:lnTo>
                    <a:pt x="563644" y="0"/>
                  </a:lnTo>
                  <a:lnTo>
                    <a:pt x="754498" y="0"/>
                  </a:lnTo>
                  <a:lnTo>
                    <a:pt x="754498" y="19043"/>
                  </a:lnTo>
                  <a:lnTo>
                    <a:pt x="945638" y="19043"/>
                  </a:lnTo>
                  <a:lnTo>
                    <a:pt x="945638" y="38371"/>
                  </a:lnTo>
                  <a:lnTo>
                    <a:pt x="1136683" y="38371"/>
                  </a:lnTo>
                  <a:lnTo>
                    <a:pt x="1136683" y="563779"/>
                  </a:lnTo>
                  <a:lnTo>
                    <a:pt x="1146211" y="563779"/>
                  </a:lnTo>
                  <a:lnTo>
                    <a:pt x="1155739" y="563779"/>
                  </a:lnTo>
                </a:path>
                <a:path w="3419475" h="592455">
                  <a:moveTo>
                    <a:pt x="2349650" y="592354"/>
                  </a:moveTo>
                  <a:lnTo>
                    <a:pt x="2349650" y="592354"/>
                  </a:lnTo>
                  <a:lnTo>
                    <a:pt x="2464182" y="592354"/>
                  </a:lnTo>
                  <a:lnTo>
                    <a:pt x="2464182" y="563779"/>
                  </a:lnTo>
                  <a:lnTo>
                    <a:pt x="2655322" y="563779"/>
                  </a:lnTo>
                  <a:lnTo>
                    <a:pt x="2655322" y="592354"/>
                  </a:lnTo>
                  <a:lnTo>
                    <a:pt x="3409592" y="592354"/>
                  </a:lnTo>
                  <a:lnTo>
                    <a:pt x="3419311" y="592354"/>
                  </a:lnTo>
                </a:path>
              </a:pathLst>
            </a:custGeom>
            <a:ln w="381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2" name="object 542" descr=""/>
            <p:cNvSpPr/>
            <p:nvPr/>
          </p:nvSpPr>
          <p:spPr>
            <a:xfrm>
              <a:off x="5307313" y="1817187"/>
              <a:ext cx="3419475" cy="859790"/>
            </a:xfrm>
            <a:custGeom>
              <a:avLst/>
              <a:gdLst/>
              <a:ahLst/>
              <a:cxnLst/>
              <a:rect l="l" t="t" r="r" b="b"/>
              <a:pathLst>
                <a:path w="3419475" h="859789">
                  <a:moveTo>
                    <a:pt x="0" y="0"/>
                  </a:moveTo>
                  <a:lnTo>
                    <a:pt x="0" y="0"/>
                  </a:lnTo>
                  <a:lnTo>
                    <a:pt x="181544" y="0"/>
                  </a:lnTo>
                  <a:lnTo>
                    <a:pt x="181544" y="28850"/>
                  </a:lnTo>
                  <a:lnTo>
                    <a:pt x="363070" y="28850"/>
                  </a:lnTo>
                  <a:lnTo>
                    <a:pt x="372599" y="38371"/>
                  </a:lnTo>
                  <a:lnTo>
                    <a:pt x="563644" y="38371"/>
                  </a:lnTo>
                  <a:lnTo>
                    <a:pt x="563644" y="57414"/>
                  </a:lnTo>
                  <a:lnTo>
                    <a:pt x="754498" y="57414"/>
                  </a:lnTo>
                  <a:lnTo>
                    <a:pt x="754498" y="114734"/>
                  </a:lnTo>
                  <a:lnTo>
                    <a:pt x="945638" y="114734"/>
                  </a:lnTo>
                  <a:lnTo>
                    <a:pt x="945638" y="143299"/>
                  </a:lnTo>
                  <a:lnTo>
                    <a:pt x="1136683" y="143299"/>
                  </a:lnTo>
                  <a:lnTo>
                    <a:pt x="1136683" y="324779"/>
                  </a:lnTo>
                  <a:lnTo>
                    <a:pt x="1146211" y="324779"/>
                  </a:lnTo>
                  <a:lnTo>
                    <a:pt x="1155739" y="324779"/>
                  </a:lnTo>
                  <a:lnTo>
                    <a:pt x="1165268" y="324779"/>
                  </a:lnTo>
                </a:path>
                <a:path w="3419475" h="859789">
                  <a:moveTo>
                    <a:pt x="2330593" y="458557"/>
                  </a:moveTo>
                  <a:lnTo>
                    <a:pt x="2330593" y="458557"/>
                  </a:lnTo>
                  <a:lnTo>
                    <a:pt x="2464182" y="458557"/>
                  </a:lnTo>
                  <a:lnTo>
                    <a:pt x="2464182" y="563770"/>
                  </a:lnTo>
                  <a:lnTo>
                    <a:pt x="2655322" y="563770"/>
                  </a:lnTo>
                  <a:lnTo>
                    <a:pt x="2655322" y="687836"/>
                  </a:lnTo>
                  <a:lnTo>
                    <a:pt x="2846176" y="687836"/>
                  </a:lnTo>
                  <a:lnTo>
                    <a:pt x="2846176" y="735634"/>
                  </a:lnTo>
                  <a:lnTo>
                    <a:pt x="3037221" y="735634"/>
                  </a:lnTo>
                  <a:lnTo>
                    <a:pt x="3037221" y="831135"/>
                  </a:lnTo>
                  <a:lnTo>
                    <a:pt x="3228266" y="831135"/>
                  </a:lnTo>
                  <a:lnTo>
                    <a:pt x="3228266" y="859699"/>
                  </a:lnTo>
                  <a:lnTo>
                    <a:pt x="3409592" y="859699"/>
                  </a:lnTo>
                  <a:lnTo>
                    <a:pt x="3419311" y="859699"/>
                  </a:lnTo>
                </a:path>
              </a:pathLst>
            </a:custGeom>
            <a:ln w="3810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3" name="object 543" descr=""/>
            <p:cNvSpPr/>
            <p:nvPr/>
          </p:nvSpPr>
          <p:spPr>
            <a:xfrm>
              <a:off x="8723577" y="1043467"/>
              <a:ext cx="0" cy="2531745"/>
            </a:xfrm>
            <a:custGeom>
              <a:avLst/>
              <a:gdLst/>
              <a:ahLst/>
              <a:cxnLst/>
              <a:rect l="l" t="t" r="r" b="b"/>
              <a:pathLst>
                <a:path w="0" h="2531745">
                  <a:moveTo>
                    <a:pt x="0" y="25314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4" name="object 544" descr=""/>
            <p:cNvSpPr/>
            <p:nvPr/>
          </p:nvSpPr>
          <p:spPr>
            <a:xfrm>
              <a:off x="8728341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5" name="object 545" descr=""/>
            <p:cNvSpPr/>
            <p:nvPr/>
          </p:nvSpPr>
          <p:spPr>
            <a:xfrm>
              <a:off x="5304265" y="3575264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6" name="object 546" descr=""/>
            <p:cNvSpPr/>
            <p:nvPr/>
          </p:nvSpPr>
          <p:spPr>
            <a:xfrm>
              <a:off x="8728341" y="1678649"/>
              <a:ext cx="10160" cy="1901189"/>
            </a:xfrm>
            <a:custGeom>
              <a:avLst/>
              <a:gdLst/>
              <a:ahLst/>
              <a:cxnLst/>
              <a:rect l="l" t="t" r="r" b="b"/>
              <a:pathLst>
                <a:path w="10159" h="1901189">
                  <a:moveTo>
                    <a:pt x="0" y="1901051"/>
                  </a:moveTo>
                  <a:lnTo>
                    <a:pt x="9623" y="1901051"/>
                  </a:lnTo>
                </a:path>
                <a:path w="10159" h="1901189">
                  <a:moveTo>
                    <a:pt x="0" y="1576310"/>
                  </a:moveTo>
                  <a:lnTo>
                    <a:pt x="9623" y="1576310"/>
                  </a:lnTo>
                </a:path>
                <a:path w="10159" h="1901189">
                  <a:moveTo>
                    <a:pt x="0" y="1261128"/>
                  </a:moveTo>
                  <a:lnTo>
                    <a:pt x="9623" y="1261128"/>
                  </a:lnTo>
                </a:path>
                <a:path w="10159" h="1901189">
                  <a:moveTo>
                    <a:pt x="0" y="945869"/>
                  </a:moveTo>
                  <a:lnTo>
                    <a:pt x="9623" y="945869"/>
                  </a:lnTo>
                </a:path>
                <a:path w="10159" h="1901189">
                  <a:moveTo>
                    <a:pt x="0" y="630611"/>
                  </a:moveTo>
                  <a:lnTo>
                    <a:pt x="9623" y="630611"/>
                  </a:lnTo>
                </a:path>
                <a:path w="10159" h="1901189">
                  <a:moveTo>
                    <a:pt x="0" y="315163"/>
                  </a:moveTo>
                  <a:lnTo>
                    <a:pt x="9623" y="315163"/>
                  </a:lnTo>
                </a:path>
                <a:path w="10159" h="1901189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7" name="object 547" descr=""/>
            <p:cNvSpPr/>
            <p:nvPr/>
          </p:nvSpPr>
          <p:spPr>
            <a:xfrm>
              <a:off x="8720586" y="1358630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 h="0">
                  <a:moveTo>
                    <a:pt x="0" y="0"/>
                  </a:moveTo>
                  <a:lnTo>
                    <a:pt x="299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8" name="object 548" descr=""/>
            <p:cNvSpPr/>
            <p:nvPr/>
          </p:nvSpPr>
          <p:spPr>
            <a:xfrm>
              <a:off x="8728341" y="136339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9" name="object 549" descr=""/>
            <p:cNvSpPr/>
            <p:nvPr/>
          </p:nvSpPr>
          <p:spPr>
            <a:xfrm>
              <a:off x="5304265" y="1043119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0" name="object 550" descr=""/>
            <p:cNvSpPr/>
            <p:nvPr/>
          </p:nvSpPr>
          <p:spPr>
            <a:xfrm>
              <a:off x="8728341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1" name="object 551" descr=""/>
            <p:cNvSpPr/>
            <p:nvPr/>
          </p:nvSpPr>
          <p:spPr>
            <a:xfrm>
              <a:off x="5304265" y="1043119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2" name="object 552" descr=""/>
            <p:cNvSpPr/>
            <p:nvPr/>
          </p:nvSpPr>
          <p:spPr>
            <a:xfrm>
              <a:off x="8728341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3" name="object 553" descr=""/>
            <p:cNvSpPr/>
            <p:nvPr/>
          </p:nvSpPr>
          <p:spPr>
            <a:xfrm>
              <a:off x="5304265" y="3575264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4" name="object 554" descr=""/>
            <p:cNvSpPr/>
            <p:nvPr/>
          </p:nvSpPr>
          <p:spPr>
            <a:xfrm>
              <a:off x="8728341" y="357970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5" name="object 555" descr=""/>
            <p:cNvSpPr/>
            <p:nvPr/>
          </p:nvSpPr>
          <p:spPr>
            <a:xfrm>
              <a:off x="8723577" y="1043467"/>
              <a:ext cx="0" cy="2531745"/>
            </a:xfrm>
            <a:custGeom>
              <a:avLst/>
              <a:gdLst/>
              <a:ahLst/>
              <a:cxnLst/>
              <a:rect l="l" t="t" r="r" b="b"/>
              <a:pathLst>
                <a:path w="0" h="2531745">
                  <a:moveTo>
                    <a:pt x="0" y="25314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6" name="object 556" descr=""/>
            <p:cNvSpPr/>
            <p:nvPr/>
          </p:nvSpPr>
          <p:spPr>
            <a:xfrm>
              <a:off x="8728341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7" name="object 557" descr=""/>
            <p:cNvSpPr/>
            <p:nvPr/>
          </p:nvSpPr>
          <p:spPr>
            <a:xfrm>
              <a:off x="5304265" y="3575264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8" name="object 558" descr=""/>
            <p:cNvSpPr/>
            <p:nvPr/>
          </p:nvSpPr>
          <p:spPr>
            <a:xfrm>
              <a:off x="8728341" y="357970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9" name="object 559" descr=""/>
            <p:cNvSpPr/>
            <p:nvPr/>
          </p:nvSpPr>
          <p:spPr>
            <a:xfrm>
              <a:off x="8723577" y="3536844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3808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0" name="object 560" descr=""/>
            <p:cNvSpPr/>
            <p:nvPr/>
          </p:nvSpPr>
          <p:spPr>
            <a:xfrm>
              <a:off x="8728341" y="354160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1" name="object 561" descr=""/>
            <p:cNvSpPr/>
            <p:nvPr/>
          </p:nvSpPr>
          <p:spPr>
            <a:xfrm>
              <a:off x="8723577" y="1043467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56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2" name="object 562" descr=""/>
            <p:cNvSpPr/>
            <p:nvPr/>
          </p:nvSpPr>
          <p:spPr>
            <a:xfrm>
              <a:off x="8728341" y="10767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3" name="object 563" descr=""/>
            <p:cNvSpPr/>
            <p:nvPr/>
          </p:nvSpPr>
          <p:spPr>
            <a:xfrm>
              <a:off x="5304265" y="357526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 h="0">
                  <a:moveTo>
                    <a:pt x="0" y="0"/>
                  </a:moveTo>
                  <a:lnTo>
                    <a:pt x="288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4" name="object 564" descr=""/>
            <p:cNvSpPr/>
            <p:nvPr/>
          </p:nvSpPr>
          <p:spPr>
            <a:xfrm>
              <a:off x="5337853" y="357970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5" name="object 565" descr=""/>
            <p:cNvSpPr/>
            <p:nvPr/>
          </p:nvSpPr>
          <p:spPr>
            <a:xfrm>
              <a:off x="8685272" y="3574931"/>
              <a:ext cx="38735" cy="0"/>
            </a:xfrm>
            <a:custGeom>
              <a:avLst/>
              <a:gdLst/>
              <a:ahLst/>
              <a:cxnLst/>
              <a:rect l="l" t="t" r="r" b="b"/>
              <a:pathLst>
                <a:path w="38734" h="0">
                  <a:moveTo>
                    <a:pt x="3830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6" name="object 566" descr=""/>
            <p:cNvSpPr/>
            <p:nvPr/>
          </p:nvSpPr>
          <p:spPr>
            <a:xfrm>
              <a:off x="8690036" y="357970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7" name="object 567" descr=""/>
            <p:cNvSpPr/>
            <p:nvPr/>
          </p:nvSpPr>
          <p:spPr>
            <a:xfrm>
              <a:off x="8720586" y="1358630"/>
              <a:ext cx="3175" cy="1891664"/>
            </a:xfrm>
            <a:custGeom>
              <a:avLst/>
              <a:gdLst/>
              <a:ahLst/>
              <a:cxnLst/>
              <a:rect l="l" t="t" r="r" b="b"/>
              <a:pathLst>
                <a:path w="3175" h="1891664">
                  <a:moveTo>
                    <a:pt x="0" y="1891568"/>
                  </a:moveTo>
                  <a:lnTo>
                    <a:pt x="2990" y="1891568"/>
                  </a:lnTo>
                </a:path>
                <a:path w="3175" h="1891664">
                  <a:moveTo>
                    <a:pt x="0" y="1576386"/>
                  </a:moveTo>
                  <a:lnTo>
                    <a:pt x="2990" y="1576386"/>
                  </a:lnTo>
                </a:path>
                <a:path w="3175" h="1891664">
                  <a:moveTo>
                    <a:pt x="0" y="1261128"/>
                  </a:moveTo>
                  <a:lnTo>
                    <a:pt x="2990" y="1261128"/>
                  </a:lnTo>
                </a:path>
                <a:path w="3175" h="1891664">
                  <a:moveTo>
                    <a:pt x="0" y="945869"/>
                  </a:moveTo>
                  <a:lnTo>
                    <a:pt x="2990" y="945869"/>
                  </a:lnTo>
                </a:path>
                <a:path w="3175" h="1891664">
                  <a:moveTo>
                    <a:pt x="0" y="630421"/>
                  </a:moveTo>
                  <a:lnTo>
                    <a:pt x="2990" y="630421"/>
                  </a:lnTo>
                </a:path>
                <a:path w="3175" h="1891664">
                  <a:moveTo>
                    <a:pt x="0" y="315258"/>
                  </a:moveTo>
                  <a:lnTo>
                    <a:pt x="2990" y="315258"/>
                  </a:lnTo>
                </a:path>
                <a:path w="3175" h="1891664">
                  <a:moveTo>
                    <a:pt x="0" y="0"/>
                  </a:moveTo>
                  <a:lnTo>
                    <a:pt x="299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8" name="object 568" descr=""/>
            <p:cNvSpPr/>
            <p:nvPr/>
          </p:nvSpPr>
          <p:spPr>
            <a:xfrm>
              <a:off x="5304265" y="1043119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 h="0">
                  <a:moveTo>
                    <a:pt x="0" y="0"/>
                  </a:moveTo>
                  <a:lnTo>
                    <a:pt x="288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9" name="object 569" descr=""/>
            <p:cNvSpPr/>
            <p:nvPr/>
          </p:nvSpPr>
          <p:spPr>
            <a:xfrm>
              <a:off x="8685272" y="1043467"/>
              <a:ext cx="38735" cy="0"/>
            </a:xfrm>
            <a:custGeom>
              <a:avLst/>
              <a:gdLst/>
              <a:ahLst/>
              <a:cxnLst/>
              <a:rect l="l" t="t" r="r" b="b"/>
              <a:pathLst>
                <a:path w="38734" h="0">
                  <a:moveTo>
                    <a:pt x="3830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0" name="object 570" descr=""/>
            <p:cNvSpPr/>
            <p:nvPr/>
          </p:nvSpPr>
          <p:spPr>
            <a:xfrm>
              <a:off x="5304265" y="1043119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1" name="object 571" descr=""/>
            <p:cNvSpPr/>
            <p:nvPr/>
          </p:nvSpPr>
          <p:spPr>
            <a:xfrm>
              <a:off x="8728341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2" name="object 572" descr=""/>
            <p:cNvSpPr/>
            <p:nvPr/>
          </p:nvSpPr>
          <p:spPr>
            <a:xfrm>
              <a:off x="5304265" y="3575264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3" name="object 573" descr=""/>
            <p:cNvSpPr/>
            <p:nvPr/>
          </p:nvSpPr>
          <p:spPr>
            <a:xfrm>
              <a:off x="8728341" y="357970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4" name="object 574" descr=""/>
            <p:cNvSpPr/>
            <p:nvPr/>
          </p:nvSpPr>
          <p:spPr>
            <a:xfrm>
              <a:off x="8723577" y="1043467"/>
              <a:ext cx="0" cy="2531745"/>
            </a:xfrm>
            <a:custGeom>
              <a:avLst/>
              <a:gdLst/>
              <a:ahLst/>
              <a:cxnLst/>
              <a:rect l="l" t="t" r="r" b="b"/>
              <a:pathLst>
                <a:path w="0" h="2531745">
                  <a:moveTo>
                    <a:pt x="0" y="25314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5" name="object 575" descr=""/>
            <p:cNvSpPr/>
            <p:nvPr/>
          </p:nvSpPr>
          <p:spPr>
            <a:xfrm>
              <a:off x="8728341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6" name="object 576" descr=""/>
            <p:cNvSpPr/>
            <p:nvPr/>
          </p:nvSpPr>
          <p:spPr>
            <a:xfrm>
              <a:off x="5304265" y="1817187"/>
              <a:ext cx="3419475" cy="859790"/>
            </a:xfrm>
            <a:custGeom>
              <a:avLst/>
              <a:gdLst/>
              <a:ahLst/>
              <a:cxnLst/>
              <a:rect l="l" t="t" r="r" b="b"/>
              <a:pathLst>
                <a:path w="3419475" h="859789">
                  <a:moveTo>
                    <a:pt x="0" y="0"/>
                  </a:moveTo>
                  <a:lnTo>
                    <a:pt x="0" y="0"/>
                  </a:lnTo>
                  <a:lnTo>
                    <a:pt x="181544" y="0"/>
                  </a:lnTo>
                  <a:lnTo>
                    <a:pt x="181544" y="28850"/>
                  </a:lnTo>
                  <a:lnTo>
                    <a:pt x="363070" y="28850"/>
                  </a:lnTo>
                  <a:lnTo>
                    <a:pt x="372599" y="38371"/>
                  </a:lnTo>
                  <a:lnTo>
                    <a:pt x="563644" y="38371"/>
                  </a:lnTo>
                  <a:lnTo>
                    <a:pt x="563644" y="57414"/>
                  </a:lnTo>
                  <a:lnTo>
                    <a:pt x="754498" y="57414"/>
                  </a:lnTo>
                  <a:lnTo>
                    <a:pt x="754498" y="114734"/>
                  </a:lnTo>
                  <a:lnTo>
                    <a:pt x="945638" y="114734"/>
                  </a:lnTo>
                  <a:lnTo>
                    <a:pt x="945638" y="143299"/>
                  </a:lnTo>
                  <a:lnTo>
                    <a:pt x="1136683" y="143299"/>
                  </a:lnTo>
                  <a:lnTo>
                    <a:pt x="1136683" y="324779"/>
                  </a:lnTo>
                  <a:lnTo>
                    <a:pt x="1146211" y="324779"/>
                  </a:lnTo>
                  <a:lnTo>
                    <a:pt x="1155739" y="324779"/>
                  </a:lnTo>
                  <a:lnTo>
                    <a:pt x="1165268" y="324779"/>
                  </a:lnTo>
                </a:path>
                <a:path w="3419475" h="859789">
                  <a:moveTo>
                    <a:pt x="2330593" y="458557"/>
                  </a:moveTo>
                  <a:lnTo>
                    <a:pt x="2330593" y="458557"/>
                  </a:lnTo>
                  <a:lnTo>
                    <a:pt x="2464182" y="458557"/>
                  </a:lnTo>
                  <a:lnTo>
                    <a:pt x="2464182" y="563770"/>
                  </a:lnTo>
                  <a:lnTo>
                    <a:pt x="2655322" y="563770"/>
                  </a:lnTo>
                  <a:lnTo>
                    <a:pt x="2655322" y="687836"/>
                  </a:lnTo>
                  <a:lnTo>
                    <a:pt x="2846176" y="687836"/>
                  </a:lnTo>
                  <a:lnTo>
                    <a:pt x="2846176" y="735634"/>
                  </a:lnTo>
                  <a:lnTo>
                    <a:pt x="3037221" y="735634"/>
                  </a:lnTo>
                  <a:lnTo>
                    <a:pt x="3037221" y="831135"/>
                  </a:lnTo>
                  <a:lnTo>
                    <a:pt x="3228266" y="831135"/>
                  </a:lnTo>
                  <a:lnTo>
                    <a:pt x="3228266" y="859699"/>
                  </a:lnTo>
                  <a:lnTo>
                    <a:pt x="3409592" y="859699"/>
                  </a:lnTo>
                  <a:lnTo>
                    <a:pt x="3419311" y="859699"/>
                  </a:lnTo>
                </a:path>
              </a:pathLst>
            </a:custGeom>
            <a:ln w="3810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7" name="object 577" descr=""/>
          <p:cNvSpPr txBox="1"/>
          <p:nvPr/>
        </p:nvSpPr>
        <p:spPr>
          <a:xfrm>
            <a:off x="3557894" y="1984827"/>
            <a:ext cx="326390" cy="167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baseline="-27777" sz="1350" spc="-30">
                <a:latin typeface="Arial MT"/>
                <a:cs typeface="Arial MT"/>
              </a:rPr>
              <a:t>P</a:t>
            </a:r>
            <a:r>
              <a:rPr dirty="0" sz="750" spc="-20">
                <a:latin typeface="Arial MT"/>
                <a:cs typeface="Arial MT"/>
              </a:rPr>
              <a:t>sch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578" name="object 578" descr=""/>
          <p:cNvSpPr txBox="1"/>
          <p:nvPr/>
        </p:nvSpPr>
        <p:spPr>
          <a:xfrm>
            <a:off x="3664780" y="2111412"/>
            <a:ext cx="189865" cy="14541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50" spc="-20">
                <a:latin typeface="Arial MT"/>
                <a:cs typeface="Arial MT"/>
              </a:rPr>
              <a:t>grid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579" name="object 579" descr=""/>
          <p:cNvSpPr txBox="1"/>
          <p:nvPr/>
        </p:nvSpPr>
        <p:spPr>
          <a:xfrm>
            <a:off x="7609036" y="1160243"/>
            <a:ext cx="1033144" cy="91821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85"/>
              </a:spcBef>
              <a:tabLst>
                <a:tab pos="760730" algn="l"/>
              </a:tabLst>
            </a:pPr>
            <a:r>
              <a:rPr dirty="0" baseline="26315" sz="1425" spc="-15">
                <a:latin typeface="Arial MT"/>
                <a:cs typeface="Arial MT"/>
              </a:rPr>
              <a:t>P</a:t>
            </a:r>
            <a:r>
              <a:rPr dirty="0" sz="800" spc="-10">
                <a:latin typeface="Arial MT"/>
                <a:cs typeface="Arial MT"/>
              </a:rPr>
              <a:t>grid</a:t>
            </a:r>
            <a:r>
              <a:rPr dirty="0" sz="800">
                <a:latin typeface="Arial MT"/>
                <a:cs typeface="Arial MT"/>
              </a:rPr>
              <a:t>	</a:t>
            </a:r>
            <a:r>
              <a:rPr dirty="0" baseline="26315" sz="1425" spc="97">
                <a:latin typeface="Arial MT"/>
                <a:cs typeface="Arial MT"/>
              </a:rPr>
              <a:t>P</a:t>
            </a:r>
            <a:r>
              <a:rPr dirty="0" sz="800" spc="-515">
                <a:latin typeface="Arial MT"/>
                <a:cs typeface="Arial MT"/>
              </a:rPr>
              <a:t>H</a:t>
            </a:r>
            <a:r>
              <a:rPr dirty="0" sz="800" spc="35">
                <a:latin typeface="Arial MT"/>
                <a:cs typeface="Arial MT"/>
              </a:rPr>
              <a:t>b</a:t>
            </a:r>
            <a:r>
              <a:rPr dirty="0" sz="800" spc="-360">
                <a:latin typeface="Arial MT"/>
                <a:cs typeface="Arial MT"/>
              </a:rPr>
              <a:t>a</a:t>
            </a:r>
            <a:r>
              <a:rPr dirty="0" sz="800" spc="-20">
                <a:latin typeface="Arial MT"/>
                <a:cs typeface="Arial MT"/>
              </a:rPr>
              <a:t>2</a:t>
            </a:r>
            <a:r>
              <a:rPr dirty="0" sz="800" spc="45">
                <a:latin typeface="Arial MT"/>
                <a:cs typeface="Arial MT"/>
              </a:rPr>
              <a:t>t</a:t>
            </a:r>
            <a:endParaRPr sz="800">
              <a:latin typeface="Arial MT"/>
              <a:cs typeface="Arial MT"/>
            </a:endParaRPr>
          </a:p>
          <a:p>
            <a:pPr marR="26034">
              <a:lnSpc>
                <a:spcPct val="105600"/>
              </a:lnSpc>
              <a:spcBef>
                <a:spcPts val="225"/>
              </a:spcBef>
            </a:pPr>
            <a:r>
              <a:rPr dirty="0" sz="950">
                <a:latin typeface="Arial MT"/>
                <a:cs typeface="Arial MT"/>
              </a:rPr>
              <a:t>Regulation</a:t>
            </a:r>
            <a:r>
              <a:rPr dirty="0" sz="950" spc="40">
                <a:latin typeface="Arial MT"/>
                <a:cs typeface="Arial MT"/>
              </a:rPr>
              <a:t> </a:t>
            </a:r>
            <a:r>
              <a:rPr dirty="0" sz="950" spc="20">
                <a:latin typeface="Arial MT"/>
                <a:cs typeface="Arial MT"/>
              </a:rPr>
              <a:t>M</a:t>
            </a:r>
            <a:r>
              <a:rPr dirty="0" sz="950" spc="-254">
                <a:latin typeface="Arial MT"/>
                <a:cs typeface="Arial MT"/>
              </a:rPr>
              <a:t>a</a:t>
            </a:r>
            <a:r>
              <a:rPr dirty="0" sz="950" spc="-395">
                <a:latin typeface="Arial MT"/>
                <a:cs typeface="Arial MT"/>
              </a:rPr>
              <a:t>P</a:t>
            </a:r>
            <a:r>
              <a:rPr dirty="0" sz="950" spc="-20">
                <a:latin typeface="Arial MT"/>
                <a:cs typeface="Arial MT"/>
              </a:rPr>
              <a:t>r</a:t>
            </a:r>
            <a:r>
              <a:rPr dirty="0" sz="950" spc="-345">
                <a:latin typeface="Arial MT"/>
                <a:cs typeface="Arial MT"/>
              </a:rPr>
              <a:t>k</a:t>
            </a:r>
            <a:r>
              <a:rPr dirty="0" baseline="-31250" sz="1200" spc="44">
                <a:latin typeface="Arial MT"/>
                <a:cs typeface="Arial MT"/>
              </a:rPr>
              <a:t>r</a:t>
            </a:r>
            <a:r>
              <a:rPr dirty="0" baseline="-31250" sz="1200" spc="-525">
                <a:latin typeface="Arial MT"/>
                <a:cs typeface="Arial MT"/>
              </a:rPr>
              <a:t>e</a:t>
            </a:r>
            <a:r>
              <a:rPr dirty="0" sz="950" spc="-175">
                <a:latin typeface="Arial MT"/>
                <a:cs typeface="Arial MT"/>
              </a:rPr>
              <a:t>e</a:t>
            </a:r>
            <a:r>
              <a:rPr dirty="0" baseline="-31250" sz="1200" spc="-735">
                <a:latin typeface="Arial MT"/>
                <a:cs typeface="Arial MT"/>
              </a:rPr>
              <a:t>m</a:t>
            </a:r>
            <a:r>
              <a:rPr dirty="0" sz="950" spc="10">
                <a:latin typeface="Arial MT"/>
                <a:cs typeface="Arial MT"/>
              </a:rPr>
              <a:t>t</a:t>
            </a:r>
            <a:r>
              <a:rPr dirty="0" sz="950" spc="-10">
                <a:latin typeface="Arial MT"/>
                <a:cs typeface="Arial MT"/>
              </a:rPr>
              <a:t> </a:t>
            </a:r>
            <a:r>
              <a:rPr dirty="0" baseline="-26315" sz="1425" spc="-15">
                <a:latin typeface="Arial MT"/>
                <a:cs typeface="Arial MT"/>
              </a:rPr>
              <a:t>P</a:t>
            </a:r>
            <a:r>
              <a:rPr dirty="0" sz="800" spc="-10">
                <a:latin typeface="Arial MT"/>
                <a:cs typeface="Arial MT"/>
              </a:rPr>
              <a:t>pred</a:t>
            </a:r>
            <a:endParaRPr sz="800">
              <a:latin typeface="Arial MT"/>
              <a:cs typeface="Arial MT"/>
            </a:endParaRPr>
          </a:p>
          <a:p>
            <a:pPr marL="85725">
              <a:lnSpc>
                <a:spcPts val="875"/>
              </a:lnSpc>
            </a:pPr>
            <a:r>
              <a:rPr dirty="0" sz="800" spc="-25">
                <a:latin typeface="Arial MT"/>
                <a:cs typeface="Arial MT"/>
              </a:rPr>
              <a:t>rem</a:t>
            </a:r>
            <a:endParaRPr sz="800">
              <a:latin typeface="Arial MT"/>
              <a:cs typeface="Arial MT"/>
            </a:endParaRPr>
          </a:p>
          <a:p>
            <a:pPr marL="85725" marR="761365" indent="-86360">
              <a:lnSpc>
                <a:spcPct val="91100"/>
              </a:lnSpc>
              <a:spcBef>
                <a:spcPts val="270"/>
              </a:spcBef>
            </a:pPr>
            <a:r>
              <a:rPr dirty="0" baseline="-26315" sz="1425" spc="-30">
                <a:latin typeface="Arial MT"/>
                <a:cs typeface="Arial MT"/>
              </a:rPr>
              <a:t>P</a:t>
            </a:r>
            <a:r>
              <a:rPr dirty="0" sz="800" spc="-20">
                <a:latin typeface="Arial MT"/>
                <a:cs typeface="Arial MT"/>
              </a:rPr>
              <a:t>sch grid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580" name="object 580" descr=""/>
          <p:cNvGrpSpPr/>
          <p:nvPr/>
        </p:nvGrpSpPr>
        <p:grpSpPr>
          <a:xfrm>
            <a:off x="5300265" y="1042514"/>
            <a:ext cx="3439795" cy="2542540"/>
            <a:chOff x="5300265" y="1042514"/>
            <a:chExt cx="3439795" cy="2542540"/>
          </a:xfrm>
        </p:grpSpPr>
        <p:sp>
          <p:nvSpPr>
            <p:cNvPr id="581" name="object 581" descr=""/>
            <p:cNvSpPr/>
            <p:nvPr/>
          </p:nvSpPr>
          <p:spPr>
            <a:xfrm>
              <a:off x="5301217" y="1043438"/>
              <a:ext cx="3419475" cy="2531745"/>
            </a:xfrm>
            <a:custGeom>
              <a:avLst/>
              <a:gdLst/>
              <a:ahLst/>
              <a:cxnLst/>
              <a:rect l="l" t="t" r="r" b="b"/>
              <a:pathLst>
                <a:path w="3419475" h="2531745">
                  <a:moveTo>
                    <a:pt x="3419368" y="0"/>
                  </a:moveTo>
                  <a:lnTo>
                    <a:pt x="0" y="0"/>
                  </a:lnTo>
                  <a:lnTo>
                    <a:pt x="0" y="2531492"/>
                  </a:lnTo>
                  <a:lnTo>
                    <a:pt x="3419368" y="2531492"/>
                  </a:lnTo>
                  <a:lnTo>
                    <a:pt x="34193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2" name="object 582" descr=""/>
            <p:cNvSpPr/>
            <p:nvPr/>
          </p:nvSpPr>
          <p:spPr>
            <a:xfrm>
              <a:off x="5301217" y="1043467"/>
              <a:ext cx="3419475" cy="2531745"/>
            </a:xfrm>
            <a:custGeom>
              <a:avLst/>
              <a:gdLst/>
              <a:ahLst/>
              <a:cxnLst/>
              <a:rect l="l" t="t" r="r" b="b"/>
              <a:pathLst>
                <a:path w="3419475" h="2531745">
                  <a:moveTo>
                    <a:pt x="0" y="2531463"/>
                  </a:moveTo>
                  <a:lnTo>
                    <a:pt x="0" y="0"/>
                  </a:lnTo>
                  <a:lnTo>
                    <a:pt x="3419311" y="0"/>
                  </a:lnTo>
                  <a:lnTo>
                    <a:pt x="3419311" y="2531463"/>
                  </a:lnTo>
                  <a:lnTo>
                    <a:pt x="0" y="2531463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3" name="object 583" descr=""/>
            <p:cNvSpPr/>
            <p:nvPr/>
          </p:nvSpPr>
          <p:spPr>
            <a:xfrm>
              <a:off x="5864861" y="1043467"/>
              <a:ext cx="0" cy="2531745"/>
            </a:xfrm>
            <a:custGeom>
              <a:avLst/>
              <a:gdLst/>
              <a:ahLst/>
              <a:cxnLst/>
              <a:rect l="l" t="t" r="r" b="b"/>
              <a:pathLst>
                <a:path w="0" h="2531745">
                  <a:moveTo>
                    <a:pt x="0" y="25314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4" name="object 584" descr=""/>
            <p:cNvSpPr/>
            <p:nvPr/>
          </p:nvSpPr>
          <p:spPr>
            <a:xfrm>
              <a:off x="5869626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5" name="object 585" descr=""/>
            <p:cNvSpPr/>
            <p:nvPr/>
          </p:nvSpPr>
          <p:spPr>
            <a:xfrm>
              <a:off x="6437900" y="1043467"/>
              <a:ext cx="0" cy="2531745"/>
            </a:xfrm>
            <a:custGeom>
              <a:avLst/>
              <a:gdLst/>
              <a:ahLst/>
              <a:cxnLst/>
              <a:rect l="l" t="t" r="r" b="b"/>
              <a:pathLst>
                <a:path w="0" h="2531745">
                  <a:moveTo>
                    <a:pt x="0" y="25314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6" name="object 586" descr=""/>
            <p:cNvSpPr/>
            <p:nvPr/>
          </p:nvSpPr>
          <p:spPr>
            <a:xfrm>
              <a:off x="6442665" y="104822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7" name="object 587" descr=""/>
            <p:cNvSpPr/>
            <p:nvPr/>
          </p:nvSpPr>
          <p:spPr>
            <a:xfrm>
              <a:off x="7001316" y="1043467"/>
              <a:ext cx="0" cy="2531745"/>
            </a:xfrm>
            <a:custGeom>
              <a:avLst/>
              <a:gdLst/>
              <a:ahLst/>
              <a:cxnLst/>
              <a:rect l="l" t="t" r="r" b="b"/>
              <a:pathLst>
                <a:path w="0" h="2531745">
                  <a:moveTo>
                    <a:pt x="0" y="25314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8" name="object 588" descr=""/>
            <p:cNvSpPr/>
            <p:nvPr/>
          </p:nvSpPr>
          <p:spPr>
            <a:xfrm>
              <a:off x="7006175" y="104822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9" name="object 589" descr=""/>
            <p:cNvSpPr/>
            <p:nvPr/>
          </p:nvSpPr>
          <p:spPr>
            <a:xfrm>
              <a:off x="7574355" y="1043467"/>
              <a:ext cx="0" cy="2531745"/>
            </a:xfrm>
            <a:custGeom>
              <a:avLst/>
              <a:gdLst/>
              <a:ahLst/>
              <a:cxnLst/>
              <a:rect l="l" t="t" r="r" b="b"/>
              <a:pathLst>
                <a:path w="0" h="2531745">
                  <a:moveTo>
                    <a:pt x="0" y="25314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0" name="object 590" descr=""/>
            <p:cNvSpPr/>
            <p:nvPr/>
          </p:nvSpPr>
          <p:spPr>
            <a:xfrm>
              <a:off x="7579119" y="104822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1" name="object 591" descr=""/>
            <p:cNvSpPr/>
            <p:nvPr/>
          </p:nvSpPr>
          <p:spPr>
            <a:xfrm>
              <a:off x="8147394" y="1043467"/>
              <a:ext cx="0" cy="2531745"/>
            </a:xfrm>
            <a:custGeom>
              <a:avLst/>
              <a:gdLst/>
              <a:ahLst/>
              <a:cxnLst/>
              <a:rect l="l" t="t" r="r" b="b"/>
              <a:pathLst>
                <a:path w="0" h="2531745">
                  <a:moveTo>
                    <a:pt x="0" y="582813"/>
                  </a:moveTo>
                  <a:lnTo>
                    <a:pt x="0" y="2531463"/>
                  </a:lnTo>
                </a:path>
                <a:path w="0" h="2531745">
                  <a:moveTo>
                    <a:pt x="0" y="0"/>
                  </a:moveTo>
                  <a:lnTo>
                    <a:pt x="0" y="66898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2" name="object 592" descr=""/>
            <p:cNvSpPr/>
            <p:nvPr/>
          </p:nvSpPr>
          <p:spPr>
            <a:xfrm>
              <a:off x="8152158" y="104822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3" name="object 593" descr=""/>
            <p:cNvSpPr/>
            <p:nvPr/>
          </p:nvSpPr>
          <p:spPr>
            <a:xfrm>
              <a:off x="8720528" y="1043467"/>
              <a:ext cx="0" cy="2531745"/>
            </a:xfrm>
            <a:custGeom>
              <a:avLst/>
              <a:gdLst/>
              <a:ahLst/>
              <a:cxnLst/>
              <a:rect l="l" t="t" r="r" b="b"/>
              <a:pathLst>
                <a:path w="0" h="2531745">
                  <a:moveTo>
                    <a:pt x="0" y="25314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4" name="object 594" descr=""/>
            <p:cNvSpPr/>
            <p:nvPr/>
          </p:nvSpPr>
          <p:spPr>
            <a:xfrm>
              <a:off x="8725292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5" name="object 595" descr=""/>
            <p:cNvSpPr/>
            <p:nvPr/>
          </p:nvSpPr>
          <p:spPr>
            <a:xfrm>
              <a:off x="5301217" y="3574931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6" name="object 596" descr=""/>
            <p:cNvSpPr/>
            <p:nvPr/>
          </p:nvSpPr>
          <p:spPr>
            <a:xfrm>
              <a:off x="8725292" y="357970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7" name="object 597" descr=""/>
            <p:cNvSpPr/>
            <p:nvPr/>
          </p:nvSpPr>
          <p:spPr>
            <a:xfrm>
              <a:off x="5301217" y="3250198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8" name="object 598" descr=""/>
            <p:cNvSpPr/>
            <p:nvPr/>
          </p:nvSpPr>
          <p:spPr>
            <a:xfrm>
              <a:off x="8725292" y="325495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9" name="object 599" descr=""/>
            <p:cNvSpPr/>
            <p:nvPr/>
          </p:nvSpPr>
          <p:spPr>
            <a:xfrm>
              <a:off x="5301217" y="2935016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0" name="object 600" descr=""/>
            <p:cNvSpPr/>
            <p:nvPr/>
          </p:nvSpPr>
          <p:spPr>
            <a:xfrm>
              <a:off x="8725292" y="293977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1" name="object 601" descr=""/>
            <p:cNvSpPr/>
            <p:nvPr/>
          </p:nvSpPr>
          <p:spPr>
            <a:xfrm>
              <a:off x="5301217" y="2619758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2" name="object 602" descr=""/>
            <p:cNvSpPr/>
            <p:nvPr/>
          </p:nvSpPr>
          <p:spPr>
            <a:xfrm>
              <a:off x="8725292" y="26245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3" name="object 603" descr=""/>
            <p:cNvSpPr/>
            <p:nvPr/>
          </p:nvSpPr>
          <p:spPr>
            <a:xfrm>
              <a:off x="5301217" y="2304500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4" name="object 604" descr=""/>
            <p:cNvSpPr/>
            <p:nvPr/>
          </p:nvSpPr>
          <p:spPr>
            <a:xfrm>
              <a:off x="8725292" y="230926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5" name="object 605" descr=""/>
            <p:cNvSpPr/>
            <p:nvPr/>
          </p:nvSpPr>
          <p:spPr>
            <a:xfrm>
              <a:off x="5301217" y="1989051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6" name="object 606" descr=""/>
            <p:cNvSpPr/>
            <p:nvPr/>
          </p:nvSpPr>
          <p:spPr>
            <a:xfrm>
              <a:off x="8725292" y="199381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7" name="object 607" descr=""/>
            <p:cNvSpPr/>
            <p:nvPr/>
          </p:nvSpPr>
          <p:spPr>
            <a:xfrm>
              <a:off x="5301217" y="1673888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8" name="object 608" descr=""/>
            <p:cNvSpPr/>
            <p:nvPr/>
          </p:nvSpPr>
          <p:spPr>
            <a:xfrm>
              <a:off x="8725292" y="167864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9" name="object 609" descr=""/>
            <p:cNvSpPr/>
            <p:nvPr/>
          </p:nvSpPr>
          <p:spPr>
            <a:xfrm>
              <a:off x="5301217" y="1358630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2559752" y="0"/>
                  </a:lnTo>
                </a:path>
                <a:path w="3419475" h="0">
                  <a:moveTo>
                    <a:pt x="3371468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0" name="object 610" descr=""/>
            <p:cNvSpPr/>
            <p:nvPr/>
          </p:nvSpPr>
          <p:spPr>
            <a:xfrm>
              <a:off x="8725292" y="136339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1" name="object 611" descr=""/>
            <p:cNvSpPr/>
            <p:nvPr/>
          </p:nvSpPr>
          <p:spPr>
            <a:xfrm>
              <a:off x="5301217" y="1043467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2" name="object 612" descr=""/>
            <p:cNvSpPr/>
            <p:nvPr/>
          </p:nvSpPr>
          <p:spPr>
            <a:xfrm>
              <a:off x="8725292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3" name="object 613" descr=""/>
            <p:cNvSpPr/>
            <p:nvPr/>
          </p:nvSpPr>
          <p:spPr>
            <a:xfrm>
              <a:off x="5301217" y="1043467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4" name="object 614" descr=""/>
            <p:cNvSpPr/>
            <p:nvPr/>
          </p:nvSpPr>
          <p:spPr>
            <a:xfrm>
              <a:off x="8725292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5" name="object 615" descr=""/>
            <p:cNvSpPr/>
            <p:nvPr/>
          </p:nvSpPr>
          <p:spPr>
            <a:xfrm>
              <a:off x="5301217" y="3574931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6" name="object 616" descr=""/>
            <p:cNvSpPr/>
            <p:nvPr/>
          </p:nvSpPr>
          <p:spPr>
            <a:xfrm>
              <a:off x="8725292" y="357970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7" name="object 617" descr=""/>
            <p:cNvSpPr/>
            <p:nvPr/>
          </p:nvSpPr>
          <p:spPr>
            <a:xfrm>
              <a:off x="8720528" y="1043467"/>
              <a:ext cx="0" cy="2531745"/>
            </a:xfrm>
            <a:custGeom>
              <a:avLst/>
              <a:gdLst/>
              <a:ahLst/>
              <a:cxnLst/>
              <a:rect l="l" t="t" r="r" b="b"/>
              <a:pathLst>
                <a:path w="0" h="2531745">
                  <a:moveTo>
                    <a:pt x="0" y="25314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8" name="object 618" descr=""/>
            <p:cNvSpPr/>
            <p:nvPr/>
          </p:nvSpPr>
          <p:spPr>
            <a:xfrm>
              <a:off x="8725292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9" name="object 619" descr=""/>
            <p:cNvSpPr/>
            <p:nvPr/>
          </p:nvSpPr>
          <p:spPr>
            <a:xfrm>
              <a:off x="5301217" y="1043467"/>
              <a:ext cx="0" cy="2531745"/>
            </a:xfrm>
            <a:custGeom>
              <a:avLst/>
              <a:gdLst/>
              <a:ahLst/>
              <a:cxnLst/>
              <a:rect l="l" t="t" r="r" b="b"/>
              <a:pathLst>
                <a:path w="0" h="2531745">
                  <a:moveTo>
                    <a:pt x="0" y="25314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0" name="object 620" descr=""/>
            <p:cNvSpPr/>
            <p:nvPr/>
          </p:nvSpPr>
          <p:spPr>
            <a:xfrm>
              <a:off x="5305981" y="104822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1" name="object 621" descr=""/>
            <p:cNvSpPr/>
            <p:nvPr/>
          </p:nvSpPr>
          <p:spPr>
            <a:xfrm>
              <a:off x="5301217" y="3574931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2" name="object 622" descr=""/>
            <p:cNvSpPr/>
            <p:nvPr/>
          </p:nvSpPr>
          <p:spPr>
            <a:xfrm>
              <a:off x="8725292" y="357970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3" name="object 623" descr=""/>
            <p:cNvSpPr/>
            <p:nvPr/>
          </p:nvSpPr>
          <p:spPr>
            <a:xfrm>
              <a:off x="5301217" y="1043467"/>
              <a:ext cx="0" cy="2531745"/>
            </a:xfrm>
            <a:custGeom>
              <a:avLst/>
              <a:gdLst/>
              <a:ahLst/>
              <a:cxnLst/>
              <a:rect l="l" t="t" r="r" b="b"/>
              <a:pathLst>
                <a:path w="0" h="2531745">
                  <a:moveTo>
                    <a:pt x="0" y="25314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4" name="object 624" descr=""/>
            <p:cNvSpPr/>
            <p:nvPr/>
          </p:nvSpPr>
          <p:spPr>
            <a:xfrm>
              <a:off x="5305981" y="104822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5" name="object 625" descr=""/>
            <p:cNvSpPr/>
            <p:nvPr/>
          </p:nvSpPr>
          <p:spPr>
            <a:xfrm>
              <a:off x="5864861" y="3536844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3808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6" name="object 626" descr=""/>
            <p:cNvSpPr/>
            <p:nvPr/>
          </p:nvSpPr>
          <p:spPr>
            <a:xfrm>
              <a:off x="5869626" y="354160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7" name="object 627" descr=""/>
            <p:cNvSpPr/>
            <p:nvPr/>
          </p:nvSpPr>
          <p:spPr>
            <a:xfrm>
              <a:off x="5864861" y="1043467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56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8" name="object 628" descr=""/>
            <p:cNvSpPr/>
            <p:nvPr/>
          </p:nvSpPr>
          <p:spPr>
            <a:xfrm>
              <a:off x="5869626" y="10767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9" name="object 629" descr=""/>
          <p:cNvSpPr txBox="1"/>
          <p:nvPr/>
        </p:nvSpPr>
        <p:spPr>
          <a:xfrm>
            <a:off x="5737344" y="3590805"/>
            <a:ext cx="26670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0" b="1">
                <a:latin typeface="Arial"/>
                <a:cs typeface="Arial"/>
              </a:rPr>
              <a:t>14.5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630" name="object 630" descr=""/>
          <p:cNvGrpSpPr/>
          <p:nvPr/>
        </p:nvGrpSpPr>
        <p:grpSpPr>
          <a:xfrm>
            <a:off x="6436948" y="1042514"/>
            <a:ext cx="20320" cy="2533650"/>
            <a:chOff x="6436948" y="1042514"/>
            <a:chExt cx="20320" cy="2533650"/>
          </a:xfrm>
        </p:grpSpPr>
        <p:sp>
          <p:nvSpPr>
            <p:cNvPr id="631" name="object 631" descr=""/>
            <p:cNvSpPr/>
            <p:nvPr/>
          </p:nvSpPr>
          <p:spPr>
            <a:xfrm>
              <a:off x="6437901" y="3536844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3808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2" name="object 632" descr=""/>
            <p:cNvSpPr/>
            <p:nvPr/>
          </p:nvSpPr>
          <p:spPr>
            <a:xfrm>
              <a:off x="6442665" y="35416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3" name="object 633" descr=""/>
            <p:cNvSpPr/>
            <p:nvPr/>
          </p:nvSpPr>
          <p:spPr>
            <a:xfrm>
              <a:off x="6437901" y="1043467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56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4" name="object 634" descr=""/>
            <p:cNvSpPr/>
            <p:nvPr/>
          </p:nvSpPr>
          <p:spPr>
            <a:xfrm>
              <a:off x="6442665" y="107679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5" name="object 635" descr=""/>
          <p:cNvSpPr txBox="1"/>
          <p:nvPr/>
        </p:nvSpPr>
        <p:spPr>
          <a:xfrm>
            <a:off x="6358216" y="3590805"/>
            <a:ext cx="159385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latin typeface="Arial"/>
                <a:cs typeface="Arial"/>
              </a:rPr>
              <a:t>15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636" name="object 636" descr=""/>
          <p:cNvGrpSpPr/>
          <p:nvPr/>
        </p:nvGrpSpPr>
        <p:grpSpPr>
          <a:xfrm>
            <a:off x="7000364" y="1042514"/>
            <a:ext cx="1166495" cy="2533650"/>
            <a:chOff x="7000364" y="1042514"/>
            <a:chExt cx="1166495" cy="2533650"/>
          </a:xfrm>
        </p:grpSpPr>
        <p:sp>
          <p:nvSpPr>
            <p:cNvPr id="637" name="object 637" descr=""/>
            <p:cNvSpPr/>
            <p:nvPr/>
          </p:nvSpPr>
          <p:spPr>
            <a:xfrm>
              <a:off x="7001316" y="3536844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3808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8" name="object 638" descr=""/>
            <p:cNvSpPr/>
            <p:nvPr/>
          </p:nvSpPr>
          <p:spPr>
            <a:xfrm>
              <a:off x="7006176" y="35416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9" name="object 639" descr=""/>
            <p:cNvSpPr/>
            <p:nvPr/>
          </p:nvSpPr>
          <p:spPr>
            <a:xfrm>
              <a:off x="7001316" y="1043467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56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0" name="object 640" descr=""/>
            <p:cNvSpPr/>
            <p:nvPr/>
          </p:nvSpPr>
          <p:spPr>
            <a:xfrm>
              <a:off x="7006176" y="107679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1" name="object 641" descr=""/>
            <p:cNvSpPr/>
            <p:nvPr/>
          </p:nvSpPr>
          <p:spPr>
            <a:xfrm>
              <a:off x="7574355" y="3536844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3808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2" name="object 642" descr=""/>
            <p:cNvSpPr/>
            <p:nvPr/>
          </p:nvSpPr>
          <p:spPr>
            <a:xfrm>
              <a:off x="7579119" y="35416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3" name="object 643" descr=""/>
            <p:cNvSpPr/>
            <p:nvPr/>
          </p:nvSpPr>
          <p:spPr>
            <a:xfrm>
              <a:off x="7574355" y="1043467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56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4" name="object 644" descr=""/>
            <p:cNvSpPr/>
            <p:nvPr/>
          </p:nvSpPr>
          <p:spPr>
            <a:xfrm>
              <a:off x="7579119" y="107679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5" name="object 645" descr=""/>
            <p:cNvSpPr/>
            <p:nvPr/>
          </p:nvSpPr>
          <p:spPr>
            <a:xfrm>
              <a:off x="8147394" y="3536844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3808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6" name="object 646" descr=""/>
            <p:cNvSpPr/>
            <p:nvPr/>
          </p:nvSpPr>
          <p:spPr>
            <a:xfrm>
              <a:off x="8152159" y="35416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7" name="object 647" descr=""/>
            <p:cNvSpPr/>
            <p:nvPr/>
          </p:nvSpPr>
          <p:spPr>
            <a:xfrm>
              <a:off x="8147394" y="1043467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56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8" name="object 648" descr=""/>
            <p:cNvSpPr/>
            <p:nvPr/>
          </p:nvSpPr>
          <p:spPr>
            <a:xfrm>
              <a:off x="8152159" y="107679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9" name="object 649" descr=""/>
          <p:cNvSpPr txBox="1"/>
          <p:nvPr/>
        </p:nvSpPr>
        <p:spPr>
          <a:xfrm>
            <a:off x="7494956" y="3590805"/>
            <a:ext cx="791845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37210" algn="l"/>
              </a:tabLst>
            </a:pPr>
            <a:r>
              <a:rPr dirty="0" sz="950" spc="-25" b="1">
                <a:latin typeface="Arial"/>
                <a:cs typeface="Arial"/>
              </a:rPr>
              <a:t>16</a:t>
            </a:r>
            <a:r>
              <a:rPr dirty="0" sz="950" b="1">
                <a:latin typeface="Arial"/>
                <a:cs typeface="Arial"/>
              </a:rPr>
              <a:t>	</a:t>
            </a:r>
            <a:r>
              <a:rPr dirty="0" sz="950" spc="-20" b="1">
                <a:latin typeface="Arial"/>
                <a:cs typeface="Arial"/>
              </a:rPr>
              <a:t>16.5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650" name="object 650" descr=""/>
          <p:cNvGrpSpPr/>
          <p:nvPr/>
        </p:nvGrpSpPr>
        <p:grpSpPr>
          <a:xfrm>
            <a:off x="8719576" y="1042514"/>
            <a:ext cx="20320" cy="2533650"/>
            <a:chOff x="8719576" y="1042514"/>
            <a:chExt cx="20320" cy="2533650"/>
          </a:xfrm>
        </p:grpSpPr>
        <p:sp>
          <p:nvSpPr>
            <p:cNvPr id="651" name="object 651" descr=""/>
            <p:cNvSpPr/>
            <p:nvPr/>
          </p:nvSpPr>
          <p:spPr>
            <a:xfrm>
              <a:off x="8720528" y="3536844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3808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2" name="object 652" descr=""/>
            <p:cNvSpPr/>
            <p:nvPr/>
          </p:nvSpPr>
          <p:spPr>
            <a:xfrm>
              <a:off x="8725293" y="354160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3" name="object 653" descr=""/>
            <p:cNvSpPr/>
            <p:nvPr/>
          </p:nvSpPr>
          <p:spPr>
            <a:xfrm>
              <a:off x="8720528" y="1043467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w="0" h="28575">
                  <a:moveTo>
                    <a:pt x="0" y="0"/>
                  </a:moveTo>
                  <a:lnTo>
                    <a:pt x="0" y="2856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4" name="object 654" descr=""/>
            <p:cNvSpPr/>
            <p:nvPr/>
          </p:nvSpPr>
          <p:spPr>
            <a:xfrm>
              <a:off x="8725293" y="10767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5" name="object 655" descr=""/>
          <p:cNvSpPr txBox="1"/>
          <p:nvPr/>
        </p:nvSpPr>
        <p:spPr>
          <a:xfrm>
            <a:off x="8640939" y="3590805"/>
            <a:ext cx="159385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latin typeface="Arial"/>
                <a:cs typeface="Arial"/>
              </a:rPr>
              <a:t>17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656" name="object 656" descr=""/>
          <p:cNvGrpSpPr/>
          <p:nvPr/>
        </p:nvGrpSpPr>
        <p:grpSpPr>
          <a:xfrm>
            <a:off x="5300265" y="3573978"/>
            <a:ext cx="3421379" cy="10795"/>
            <a:chOff x="5300265" y="3573978"/>
            <a:chExt cx="3421379" cy="10795"/>
          </a:xfrm>
        </p:grpSpPr>
        <p:sp>
          <p:nvSpPr>
            <p:cNvPr id="657" name="object 657" descr=""/>
            <p:cNvSpPr/>
            <p:nvPr/>
          </p:nvSpPr>
          <p:spPr>
            <a:xfrm>
              <a:off x="5301217" y="3574931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 h="0">
                  <a:moveTo>
                    <a:pt x="0" y="0"/>
                  </a:moveTo>
                  <a:lnTo>
                    <a:pt x="288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8" name="object 658" descr=""/>
            <p:cNvSpPr/>
            <p:nvPr/>
          </p:nvSpPr>
          <p:spPr>
            <a:xfrm>
              <a:off x="5334805" y="357970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9" name="object 659" descr=""/>
            <p:cNvSpPr/>
            <p:nvPr/>
          </p:nvSpPr>
          <p:spPr>
            <a:xfrm>
              <a:off x="8682224" y="3574931"/>
              <a:ext cx="38735" cy="0"/>
            </a:xfrm>
            <a:custGeom>
              <a:avLst/>
              <a:gdLst/>
              <a:ahLst/>
              <a:cxnLst/>
              <a:rect l="l" t="t" r="r" b="b"/>
              <a:pathLst>
                <a:path w="38734" h="0">
                  <a:moveTo>
                    <a:pt x="3830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0" name="object 660" descr=""/>
            <p:cNvSpPr/>
            <p:nvPr/>
          </p:nvSpPr>
          <p:spPr>
            <a:xfrm>
              <a:off x="8686988" y="357970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1" name="object 661" descr=""/>
          <p:cNvSpPr txBox="1"/>
          <p:nvPr/>
        </p:nvSpPr>
        <p:spPr>
          <a:xfrm>
            <a:off x="4944713" y="3485811"/>
            <a:ext cx="33401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latin typeface="Arial"/>
                <a:cs typeface="Arial"/>
              </a:rPr>
              <a:t>-</a:t>
            </a:r>
            <a:r>
              <a:rPr dirty="0" sz="950" spc="-20" b="1">
                <a:latin typeface="Arial"/>
                <a:cs typeface="Arial"/>
              </a:rPr>
              <a:t>1000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662" name="object 662" descr=""/>
          <p:cNvGrpSpPr/>
          <p:nvPr/>
        </p:nvGrpSpPr>
        <p:grpSpPr>
          <a:xfrm>
            <a:off x="5300265" y="3249246"/>
            <a:ext cx="3421379" cy="10795"/>
            <a:chOff x="5300265" y="3249246"/>
            <a:chExt cx="3421379" cy="10795"/>
          </a:xfrm>
        </p:grpSpPr>
        <p:sp>
          <p:nvSpPr>
            <p:cNvPr id="663" name="object 663" descr=""/>
            <p:cNvSpPr/>
            <p:nvPr/>
          </p:nvSpPr>
          <p:spPr>
            <a:xfrm>
              <a:off x="5301217" y="325019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 h="0">
                  <a:moveTo>
                    <a:pt x="0" y="0"/>
                  </a:moveTo>
                  <a:lnTo>
                    <a:pt x="288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4" name="object 664" descr=""/>
            <p:cNvSpPr/>
            <p:nvPr/>
          </p:nvSpPr>
          <p:spPr>
            <a:xfrm>
              <a:off x="5334805" y="32549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5" name="object 665" descr=""/>
            <p:cNvSpPr/>
            <p:nvPr/>
          </p:nvSpPr>
          <p:spPr>
            <a:xfrm>
              <a:off x="8682224" y="3250198"/>
              <a:ext cx="38735" cy="0"/>
            </a:xfrm>
            <a:custGeom>
              <a:avLst/>
              <a:gdLst/>
              <a:ahLst/>
              <a:cxnLst/>
              <a:rect l="l" t="t" r="r" b="b"/>
              <a:pathLst>
                <a:path w="38734" h="0">
                  <a:moveTo>
                    <a:pt x="3830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6" name="object 666" descr=""/>
            <p:cNvSpPr/>
            <p:nvPr/>
          </p:nvSpPr>
          <p:spPr>
            <a:xfrm>
              <a:off x="8686988" y="32549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7" name="object 667" descr=""/>
          <p:cNvSpPr txBox="1"/>
          <p:nvPr/>
        </p:nvSpPr>
        <p:spPr>
          <a:xfrm>
            <a:off x="5183447" y="3161069"/>
            <a:ext cx="94615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50" b="1">
                <a:latin typeface="Arial"/>
                <a:cs typeface="Arial"/>
              </a:rPr>
              <a:t>0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668" name="object 668" descr=""/>
          <p:cNvGrpSpPr/>
          <p:nvPr/>
        </p:nvGrpSpPr>
        <p:grpSpPr>
          <a:xfrm>
            <a:off x="5300265" y="2934064"/>
            <a:ext cx="3421379" cy="10795"/>
            <a:chOff x="5300265" y="2934064"/>
            <a:chExt cx="3421379" cy="10795"/>
          </a:xfrm>
        </p:grpSpPr>
        <p:sp>
          <p:nvSpPr>
            <p:cNvPr id="669" name="object 669" descr=""/>
            <p:cNvSpPr/>
            <p:nvPr/>
          </p:nvSpPr>
          <p:spPr>
            <a:xfrm>
              <a:off x="5301217" y="2935016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 h="0">
                  <a:moveTo>
                    <a:pt x="0" y="0"/>
                  </a:moveTo>
                  <a:lnTo>
                    <a:pt x="288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0" name="object 670" descr=""/>
            <p:cNvSpPr/>
            <p:nvPr/>
          </p:nvSpPr>
          <p:spPr>
            <a:xfrm>
              <a:off x="5334805" y="293977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1" name="object 671" descr=""/>
            <p:cNvSpPr/>
            <p:nvPr/>
          </p:nvSpPr>
          <p:spPr>
            <a:xfrm>
              <a:off x="8682224" y="2935016"/>
              <a:ext cx="38735" cy="0"/>
            </a:xfrm>
            <a:custGeom>
              <a:avLst/>
              <a:gdLst/>
              <a:ahLst/>
              <a:cxnLst/>
              <a:rect l="l" t="t" r="r" b="b"/>
              <a:pathLst>
                <a:path w="38734" h="0">
                  <a:moveTo>
                    <a:pt x="3830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2" name="object 672" descr=""/>
            <p:cNvSpPr/>
            <p:nvPr/>
          </p:nvSpPr>
          <p:spPr>
            <a:xfrm>
              <a:off x="8686988" y="293977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3" name="object 673" descr=""/>
          <p:cNvSpPr txBox="1"/>
          <p:nvPr/>
        </p:nvSpPr>
        <p:spPr>
          <a:xfrm>
            <a:off x="4983074" y="2845649"/>
            <a:ext cx="29337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0" b="1">
                <a:latin typeface="Arial"/>
                <a:cs typeface="Arial"/>
              </a:rPr>
              <a:t>1000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674" name="object 674" descr=""/>
          <p:cNvGrpSpPr/>
          <p:nvPr/>
        </p:nvGrpSpPr>
        <p:grpSpPr>
          <a:xfrm>
            <a:off x="5300265" y="2618806"/>
            <a:ext cx="3421379" cy="10795"/>
            <a:chOff x="5300265" y="2618806"/>
            <a:chExt cx="3421379" cy="10795"/>
          </a:xfrm>
        </p:grpSpPr>
        <p:sp>
          <p:nvSpPr>
            <p:cNvPr id="675" name="object 675" descr=""/>
            <p:cNvSpPr/>
            <p:nvPr/>
          </p:nvSpPr>
          <p:spPr>
            <a:xfrm>
              <a:off x="5301217" y="261975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 h="0">
                  <a:moveTo>
                    <a:pt x="0" y="0"/>
                  </a:moveTo>
                  <a:lnTo>
                    <a:pt x="288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6" name="object 676" descr=""/>
            <p:cNvSpPr/>
            <p:nvPr/>
          </p:nvSpPr>
          <p:spPr>
            <a:xfrm>
              <a:off x="5334805" y="26245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7" name="object 677" descr=""/>
            <p:cNvSpPr/>
            <p:nvPr/>
          </p:nvSpPr>
          <p:spPr>
            <a:xfrm>
              <a:off x="8682224" y="2619758"/>
              <a:ext cx="38735" cy="0"/>
            </a:xfrm>
            <a:custGeom>
              <a:avLst/>
              <a:gdLst/>
              <a:ahLst/>
              <a:cxnLst/>
              <a:rect l="l" t="t" r="r" b="b"/>
              <a:pathLst>
                <a:path w="38734" h="0">
                  <a:moveTo>
                    <a:pt x="3830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8" name="object 678" descr=""/>
            <p:cNvSpPr/>
            <p:nvPr/>
          </p:nvSpPr>
          <p:spPr>
            <a:xfrm>
              <a:off x="8686988" y="262451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9" name="object 679" descr=""/>
          <p:cNvSpPr txBox="1"/>
          <p:nvPr/>
        </p:nvSpPr>
        <p:spPr>
          <a:xfrm>
            <a:off x="4983074" y="2530391"/>
            <a:ext cx="29337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0" b="1">
                <a:latin typeface="Arial"/>
                <a:cs typeface="Arial"/>
              </a:rPr>
              <a:t>2000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680" name="object 680" descr=""/>
          <p:cNvGrpSpPr/>
          <p:nvPr/>
        </p:nvGrpSpPr>
        <p:grpSpPr>
          <a:xfrm>
            <a:off x="5300265" y="2303547"/>
            <a:ext cx="3421379" cy="10795"/>
            <a:chOff x="5300265" y="2303547"/>
            <a:chExt cx="3421379" cy="10795"/>
          </a:xfrm>
        </p:grpSpPr>
        <p:sp>
          <p:nvSpPr>
            <p:cNvPr id="681" name="object 681" descr=""/>
            <p:cNvSpPr/>
            <p:nvPr/>
          </p:nvSpPr>
          <p:spPr>
            <a:xfrm>
              <a:off x="5301217" y="2304500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 h="0">
                  <a:moveTo>
                    <a:pt x="0" y="0"/>
                  </a:moveTo>
                  <a:lnTo>
                    <a:pt x="288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2" name="object 682" descr=""/>
            <p:cNvSpPr/>
            <p:nvPr/>
          </p:nvSpPr>
          <p:spPr>
            <a:xfrm>
              <a:off x="5334805" y="230926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3" name="object 683" descr=""/>
            <p:cNvSpPr/>
            <p:nvPr/>
          </p:nvSpPr>
          <p:spPr>
            <a:xfrm>
              <a:off x="8682224" y="2304500"/>
              <a:ext cx="38735" cy="0"/>
            </a:xfrm>
            <a:custGeom>
              <a:avLst/>
              <a:gdLst/>
              <a:ahLst/>
              <a:cxnLst/>
              <a:rect l="l" t="t" r="r" b="b"/>
              <a:pathLst>
                <a:path w="38734" h="0">
                  <a:moveTo>
                    <a:pt x="3830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4" name="object 684" descr=""/>
            <p:cNvSpPr/>
            <p:nvPr/>
          </p:nvSpPr>
          <p:spPr>
            <a:xfrm>
              <a:off x="8686988" y="230926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5" name="object 685" descr=""/>
          <p:cNvSpPr txBox="1"/>
          <p:nvPr/>
        </p:nvSpPr>
        <p:spPr>
          <a:xfrm>
            <a:off x="4983074" y="2215228"/>
            <a:ext cx="29337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0" b="1">
                <a:latin typeface="Arial"/>
                <a:cs typeface="Arial"/>
              </a:rPr>
              <a:t>3000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686" name="object 686" descr=""/>
          <p:cNvGrpSpPr/>
          <p:nvPr/>
        </p:nvGrpSpPr>
        <p:grpSpPr>
          <a:xfrm>
            <a:off x="5300265" y="1988099"/>
            <a:ext cx="3421379" cy="10795"/>
            <a:chOff x="5300265" y="1988099"/>
            <a:chExt cx="3421379" cy="10795"/>
          </a:xfrm>
        </p:grpSpPr>
        <p:sp>
          <p:nvSpPr>
            <p:cNvPr id="687" name="object 687" descr=""/>
            <p:cNvSpPr/>
            <p:nvPr/>
          </p:nvSpPr>
          <p:spPr>
            <a:xfrm>
              <a:off x="5301217" y="1989051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 h="0">
                  <a:moveTo>
                    <a:pt x="0" y="0"/>
                  </a:moveTo>
                  <a:lnTo>
                    <a:pt x="288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8" name="object 688" descr=""/>
            <p:cNvSpPr/>
            <p:nvPr/>
          </p:nvSpPr>
          <p:spPr>
            <a:xfrm>
              <a:off x="5334805" y="199381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9" name="object 689" descr=""/>
            <p:cNvSpPr/>
            <p:nvPr/>
          </p:nvSpPr>
          <p:spPr>
            <a:xfrm>
              <a:off x="8682224" y="1989051"/>
              <a:ext cx="38735" cy="0"/>
            </a:xfrm>
            <a:custGeom>
              <a:avLst/>
              <a:gdLst/>
              <a:ahLst/>
              <a:cxnLst/>
              <a:rect l="l" t="t" r="r" b="b"/>
              <a:pathLst>
                <a:path w="38734" h="0">
                  <a:moveTo>
                    <a:pt x="3830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0" name="object 690" descr=""/>
            <p:cNvSpPr/>
            <p:nvPr/>
          </p:nvSpPr>
          <p:spPr>
            <a:xfrm>
              <a:off x="8686988" y="199381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1" name="object 691" descr=""/>
          <p:cNvSpPr txBox="1"/>
          <p:nvPr/>
        </p:nvSpPr>
        <p:spPr>
          <a:xfrm>
            <a:off x="4983074" y="1899969"/>
            <a:ext cx="29337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0" b="1">
                <a:latin typeface="Arial"/>
                <a:cs typeface="Arial"/>
              </a:rPr>
              <a:t>4000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692" name="object 692" descr=""/>
          <p:cNvGrpSpPr/>
          <p:nvPr/>
        </p:nvGrpSpPr>
        <p:grpSpPr>
          <a:xfrm>
            <a:off x="5300265" y="1672936"/>
            <a:ext cx="3421379" cy="10795"/>
            <a:chOff x="5300265" y="1672936"/>
            <a:chExt cx="3421379" cy="10795"/>
          </a:xfrm>
        </p:grpSpPr>
        <p:sp>
          <p:nvSpPr>
            <p:cNvPr id="693" name="object 693" descr=""/>
            <p:cNvSpPr/>
            <p:nvPr/>
          </p:nvSpPr>
          <p:spPr>
            <a:xfrm>
              <a:off x="5301217" y="167388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 h="0">
                  <a:moveTo>
                    <a:pt x="0" y="0"/>
                  </a:moveTo>
                  <a:lnTo>
                    <a:pt x="288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4" name="object 694" descr=""/>
            <p:cNvSpPr/>
            <p:nvPr/>
          </p:nvSpPr>
          <p:spPr>
            <a:xfrm>
              <a:off x="5334805" y="167864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5" name="object 695" descr=""/>
            <p:cNvSpPr/>
            <p:nvPr/>
          </p:nvSpPr>
          <p:spPr>
            <a:xfrm>
              <a:off x="8682224" y="1673888"/>
              <a:ext cx="38735" cy="0"/>
            </a:xfrm>
            <a:custGeom>
              <a:avLst/>
              <a:gdLst/>
              <a:ahLst/>
              <a:cxnLst/>
              <a:rect l="l" t="t" r="r" b="b"/>
              <a:pathLst>
                <a:path w="38734" h="0">
                  <a:moveTo>
                    <a:pt x="3830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6" name="object 696" descr=""/>
            <p:cNvSpPr/>
            <p:nvPr/>
          </p:nvSpPr>
          <p:spPr>
            <a:xfrm>
              <a:off x="8686988" y="167864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7" name="object 697" descr=""/>
          <p:cNvSpPr txBox="1"/>
          <p:nvPr/>
        </p:nvSpPr>
        <p:spPr>
          <a:xfrm>
            <a:off x="4983074" y="1584711"/>
            <a:ext cx="29337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0" b="1">
                <a:latin typeface="Arial"/>
                <a:cs typeface="Arial"/>
              </a:rPr>
              <a:t>5000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698" name="object 698" descr=""/>
          <p:cNvGrpSpPr/>
          <p:nvPr/>
        </p:nvGrpSpPr>
        <p:grpSpPr>
          <a:xfrm>
            <a:off x="5300265" y="1357677"/>
            <a:ext cx="3421379" cy="10795"/>
            <a:chOff x="5300265" y="1357677"/>
            <a:chExt cx="3421379" cy="10795"/>
          </a:xfrm>
        </p:grpSpPr>
        <p:sp>
          <p:nvSpPr>
            <p:cNvPr id="699" name="object 699" descr=""/>
            <p:cNvSpPr/>
            <p:nvPr/>
          </p:nvSpPr>
          <p:spPr>
            <a:xfrm>
              <a:off x="5301217" y="1358630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 h="0">
                  <a:moveTo>
                    <a:pt x="0" y="0"/>
                  </a:moveTo>
                  <a:lnTo>
                    <a:pt x="288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0" name="object 700" descr=""/>
            <p:cNvSpPr/>
            <p:nvPr/>
          </p:nvSpPr>
          <p:spPr>
            <a:xfrm>
              <a:off x="5334805" y="13633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1" name="object 701" descr=""/>
            <p:cNvSpPr/>
            <p:nvPr/>
          </p:nvSpPr>
          <p:spPr>
            <a:xfrm>
              <a:off x="8682224" y="1358630"/>
              <a:ext cx="38735" cy="0"/>
            </a:xfrm>
            <a:custGeom>
              <a:avLst/>
              <a:gdLst/>
              <a:ahLst/>
              <a:cxnLst/>
              <a:rect l="l" t="t" r="r" b="b"/>
              <a:pathLst>
                <a:path w="38734" h="0">
                  <a:moveTo>
                    <a:pt x="3830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2" name="object 702" descr=""/>
            <p:cNvSpPr/>
            <p:nvPr/>
          </p:nvSpPr>
          <p:spPr>
            <a:xfrm>
              <a:off x="8686988" y="13633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03" name="object 703" descr=""/>
          <p:cNvSpPr txBox="1"/>
          <p:nvPr/>
        </p:nvSpPr>
        <p:spPr>
          <a:xfrm>
            <a:off x="4983074" y="1269548"/>
            <a:ext cx="29337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0" b="1">
                <a:latin typeface="Arial"/>
                <a:cs typeface="Arial"/>
              </a:rPr>
              <a:t>6000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704" name="object 704" descr=""/>
          <p:cNvGrpSpPr/>
          <p:nvPr/>
        </p:nvGrpSpPr>
        <p:grpSpPr>
          <a:xfrm>
            <a:off x="5300265" y="1042514"/>
            <a:ext cx="3421379" cy="10795"/>
            <a:chOff x="5300265" y="1042514"/>
            <a:chExt cx="3421379" cy="10795"/>
          </a:xfrm>
        </p:grpSpPr>
        <p:sp>
          <p:nvSpPr>
            <p:cNvPr id="705" name="object 705" descr=""/>
            <p:cNvSpPr/>
            <p:nvPr/>
          </p:nvSpPr>
          <p:spPr>
            <a:xfrm>
              <a:off x="5301217" y="1043467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 h="0">
                  <a:moveTo>
                    <a:pt x="0" y="0"/>
                  </a:moveTo>
                  <a:lnTo>
                    <a:pt x="288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6" name="object 706" descr=""/>
            <p:cNvSpPr/>
            <p:nvPr/>
          </p:nvSpPr>
          <p:spPr>
            <a:xfrm>
              <a:off x="5334805" y="104822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7" name="object 707" descr=""/>
            <p:cNvSpPr/>
            <p:nvPr/>
          </p:nvSpPr>
          <p:spPr>
            <a:xfrm>
              <a:off x="8682224" y="1043467"/>
              <a:ext cx="38735" cy="0"/>
            </a:xfrm>
            <a:custGeom>
              <a:avLst/>
              <a:gdLst/>
              <a:ahLst/>
              <a:cxnLst/>
              <a:rect l="l" t="t" r="r" b="b"/>
              <a:pathLst>
                <a:path w="38734" h="0">
                  <a:moveTo>
                    <a:pt x="3830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8" name="object 708" descr=""/>
            <p:cNvSpPr/>
            <p:nvPr/>
          </p:nvSpPr>
          <p:spPr>
            <a:xfrm>
              <a:off x="8686988" y="104822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09" name="object 709" descr=""/>
          <p:cNvSpPr txBox="1"/>
          <p:nvPr/>
        </p:nvSpPr>
        <p:spPr>
          <a:xfrm>
            <a:off x="4983074" y="954290"/>
            <a:ext cx="29337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0" b="1">
                <a:latin typeface="Arial"/>
                <a:cs typeface="Arial"/>
              </a:rPr>
              <a:t>7000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710" name="object 710" descr=""/>
          <p:cNvGrpSpPr/>
          <p:nvPr/>
        </p:nvGrpSpPr>
        <p:grpSpPr>
          <a:xfrm>
            <a:off x="5282167" y="1042514"/>
            <a:ext cx="3457575" cy="2542540"/>
            <a:chOff x="5282167" y="1042514"/>
            <a:chExt cx="3457575" cy="2542540"/>
          </a:xfrm>
        </p:grpSpPr>
        <p:sp>
          <p:nvSpPr>
            <p:cNvPr id="711" name="object 711" descr=""/>
            <p:cNvSpPr/>
            <p:nvPr/>
          </p:nvSpPr>
          <p:spPr>
            <a:xfrm>
              <a:off x="5301217" y="1043467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2" name="object 712" descr=""/>
            <p:cNvSpPr/>
            <p:nvPr/>
          </p:nvSpPr>
          <p:spPr>
            <a:xfrm>
              <a:off x="8725293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3" name="object 713" descr=""/>
            <p:cNvSpPr/>
            <p:nvPr/>
          </p:nvSpPr>
          <p:spPr>
            <a:xfrm>
              <a:off x="5301217" y="3574931"/>
              <a:ext cx="3419475" cy="0"/>
            </a:xfrm>
            <a:custGeom>
              <a:avLst/>
              <a:gdLst/>
              <a:ahLst/>
              <a:cxnLst/>
              <a:rect l="l" t="t" r="r" b="b"/>
              <a:pathLst>
                <a:path w="3419475" h="0">
                  <a:moveTo>
                    <a:pt x="0" y="0"/>
                  </a:moveTo>
                  <a:lnTo>
                    <a:pt x="3419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4" name="object 714" descr=""/>
            <p:cNvSpPr/>
            <p:nvPr/>
          </p:nvSpPr>
          <p:spPr>
            <a:xfrm>
              <a:off x="8725293" y="357970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5" name="object 715" descr=""/>
            <p:cNvSpPr/>
            <p:nvPr/>
          </p:nvSpPr>
          <p:spPr>
            <a:xfrm>
              <a:off x="8720528" y="1043467"/>
              <a:ext cx="0" cy="2531745"/>
            </a:xfrm>
            <a:custGeom>
              <a:avLst/>
              <a:gdLst/>
              <a:ahLst/>
              <a:cxnLst/>
              <a:rect l="l" t="t" r="r" b="b"/>
              <a:pathLst>
                <a:path w="0" h="2531745">
                  <a:moveTo>
                    <a:pt x="0" y="25314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6" name="object 716" descr=""/>
            <p:cNvSpPr/>
            <p:nvPr/>
          </p:nvSpPr>
          <p:spPr>
            <a:xfrm>
              <a:off x="8725293" y="104822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 h="0">
                  <a:moveTo>
                    <a:pt x="0" y="0"/>
                  </a:moveTo>
                  <a:lnTo>
                    <a:pt x="9623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7" name="object 717" descr=""/>
            <p:cNvSpPr/>
            <p:nvPr/>
          </p:nvSpPr>
          <p:spPr>
            <a:xfrm>
              <a:off x="5301217" y="1043467"/>
              <a:ext cx="0" cy="2531745"/>
            </a:xfrm>
            <a:custGeom>
              <a:avLst/>
              <a:gdLst/>
              <a:ahLst/>
              <a:cxnLst/>
              <a:rect l="l" t="t" r="r" b="b"/>
              <a:pathLst>
                <a:path w="0" h="2531745">
                  <a:moveTo>
                    <a:pt x="0" y="253146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8" name="object 718" descr=""/>
            <p:cNvSpPr/>
            <p:nvPr/>
          </p:nvSpPr>
          <p:spPr>
            <a:xfrm>
              <a:off x="5305982" y="104822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9" name="object 719" descr=""/>
            <p:cNvSpPr/>
            <p:nvPr/>
          </p:nvSpPr>
          <p:spPr>
            <a:xfrm>
              <a:off x="5301217" y="2877601"/>
              <a:ext cx="1175385" cy="372745"/>
            </a:xfrm>
            <a:custGeom>
              <a:avLst/>
              <a:gdLst/>
              <a:ahLst/>
              <a:cxnLst/>
              <a:rect l="l" t="t" r="r" b="b"/>
              <a:pathLst>
                <a:path w="1175385" h="372744">
                  <a:moveTo>
                    <a:pt x="0" y="0"/>
                  </a:moveTo>
                  <a:lnTo>
                    <a:pt x="0" y="0"/>
                  </a:lnTo>
                  <a:lnTo>
                    <a:pt x="181544" y="0"/>
                  </a:lnTo>
                  <a:lnTo>
                    <a:pt x="181544" y="171892"/>
                  </a:lnTo>
                  <a:lnTo>
                    <a:pt x="372599" y="171892"/>
                  </a:lnTo>
                  <a:lnTo>
                    <a:pt x="372599" y="267593"/>
                  </a:lnTo>
                  <a:lnTo>
                    <a:pt x="563644" y="267593"/>
                  </a:lnTo>
                  <a:lnTo>
                    <a:pt x="563644" y="334263"/>
                  </a:lnTo>
                  <a:lnTo>
                    <a:pt x="754498" y="334263"/>
                  </a:lnTo>
                  <a:lnTo>
                    <a:pt x="754498" y="372596"/>
                  </a:lnTo>
                  <a:lnTo>
                    <a:pt x="1165268" y="372596"/>
                  </a:lnTo>
                  <a:lnTo>
                    <a:pt x="1174796" y="372596"/>
                  </a:lnTo>
                </a:path>
              </a:pathLst>
            </a:custGeom>
            <a:ln w="3809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0" name="object 720" descr=""/>
            <p:cNvSpPr/>
            <p:nvPr/>
          </p:nvSpPr>
          <p:spPr>
            <a:xfrm>
              <a:off x="6476014" y="3068775"/>
              <a:ext cx="1184910" cy="325120"/>
            </a:xfrm>
            <a:custGeom>
              <a:avLst/>
              <a:gdLst/>
              <a:ahLst/>
              <a:cxnLst/>
              <a:rect l="l" t="t" r="r" b="b"/>
              <a:pathLst>
                <a:path w="1184909" h="325120">
                  <a:moveTo>
                    <a:pt x="0" y="181423"/>
                  </a:moveTo>
                  <a:lnTo>
                    <a:pt x="0" y="181423"/>
                  </a:lnTo>
                  <a:lnTo>
                    <a:pt x="716441" y="181423"/>
                  </a:lnTo>
                  <a:lnTo>
                    <a:pt x="716441" y="324741"/>
                  </a:lnTo>
                  <a:lnTo>
                    <a:pt x="907296" y="324741"/>
                  </a:lnTo>
                  <a:lnTo>
                    <a:pt x="907296" y="267364"/>
                  </a:lnTo>
                  <a:lnTo>
                    <a:pt x="1098340" y="267364"/>
                  </a:lnTo>
                  <a:lnTo>
                    <a:pt x="1098340" y="0"/>
                  </a:lnTo>
                  <a:lnTo>
                    <a:pt x="1174854" y="0"/>
                  </a:lnTo>
                  <a:lnTo>
                    <a:pt x="1184382" y="0"/>
                  </a:lnTo>
                </a:path>
              </a:pathLst>
            </a:custGeom>
            <a:ln w="3809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1" name="object 721" descr=""/>
            <p:cNvSpPr/>
            <p:nvPr/>
          </p:nvSpPr>
          <p:spPr>
            <a:xfrm>
              <a:off x="7660397" y="3068775"/>
              <a:ext cx="1060450" cy="401320"/>
            </a:xfrm>
            <a:custGeom>
              <a:avLst/>
              <a:gdLst/>
              <a:ahLst/>
              <a:cxnLst/>
              <a:rect l="l" t="t" r="r" b="b"/>
              <a:pathLst>
                <a:path w="1060450" h="401320">
                  <a:moveTo>
                    <a:pt x="0" y="0"/>
                  </a:moveTo>
                  <a:lnTo>
                    <a:pt x="0" y="0"/>
                  </a:lnTo>
                  <a:lnTo>
                    <a:pt x="105003" y="0"/>
                  </a:lnTo>
                  <a:lnTo>
                    <a:pt x="105003" y="133568"/>
                  </a:lnTo>
                  <a:lnTo>
                    <a:pt x="296143" y="133568"/>
                  </a:lnTo>
                  <a:lnTo>
                    <a:pt x="296143" y="229269"/>
                  </a:lnTo>
                  <a:lnTo>
                    <a:pt x="486997" y="229269"/>
                  </a:lnTo>
                  <a:lnTo>
                    <a:pt x="486997" y="276886"/>
                  </a:lnTo>
                  <a:lnTo>
                    <a:pt x="678042" y="276886"/>
                  </a:lnTo>
                  <a:lnTo>
                    <a:pt x="678042" y="372358"/>
                  </a:lnTo>
                  <a:lnTo>
                    <a:pt x="869087" y="372358"/>
                  </a:lnTo>
                  <a:lnTo>
                    <a:pt x="869087" y="401161"/>
                  </a:lnTo>
                  <a:lnTo>
                    <a:pt x="1050412" y="401161"/>
                  </a:lnTo>
                  <a:lnTo>
                    <a:pt x="1060131" y="401161"/>
                  </a:lnTo>
                </a:path>
              </a:pathLst>
            </a:custGeom>
            <a:ln w="3809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2" name="object 722" descr=""/>
            <p:cNvSpPr/>
            <p:nvPr/>
          </p:nvSpPr>
          <p:spPr>
            <a:xfrm>
              <a:off x="5301217" y="1817187"/>
              <a:ext cx="1165860" cy="325120"/>
            </a:xfrm>
            <a:custGeom>
              <a:avLst/>
              <a:gdLst/>
              <a:ahLst/>
              <a:cxnLst/>
              <a:rect l="l" t="t" r="r" b="b"/>
              <a:pathLst>
                <a:path w="1165860" h="325119">
                  <a:moveTo>
                    <a:pt x="0" y="0"/>
                  </a:moveTo>
                  <a:lnTo>
                    <a:pt x="0" y="0"/>
                  </a:lnTo>
                  <a:lnTo>
                    <a:pt x="181544" y="0"/>
                  </a:lnTo>
                  <a:lnTo>
                    <a:pt x="181544" y="28850"/>
                  </a:lnTo>
                  <a:lnTo>
                    <a:pt x="363070" y="28850"/>
                  </a:lnTo>
                  <a:lnTo>
                    <a:pt x="372599" y="38371"/>
                  </a:lnTo>
                  <a:lnTo>
                    <a:pt x="563644" y="38371"/>
                  </a:lnTo>
                  <a:lnTo>
                    <a:pt x="563644" y="57414"/>
                  </a:lnTo>
                  <a:lnTo>
                    <a:pt x="754498" y="57414"/>
                  </a:lnTo>
                  <a:lnTo>
                    <a:pt x="754498" y="114734"/>
                  </a:lnTo>
                  <a:lnTo>
                    <a:pt x="945638" y="114734"/>
                  </a:lnTo>
                  <a:lnTo>
                    <a:pt x="945638" y="143299"/>
                  </a:lnTo>
                  <a:lnTo>
                    <a:pt x="1136683" y="143299"/>
                  </a:lnTo>
                  <a:lnTo>
                    <a:pt x="1136683" y="324779"/>
                  </a:lnTo>
                  <a:lnTo>
                    <a:pt x="1146211" y="324779"/>
                  </a:lnTo>
                  <a:lnTo>
                    <a:pt x="1155739" y="324779"/>
                  </a:lnTo>
                  <a:lnTo>
                    <a:pt x="1165268" y="324779"/>
                  </a:lnTo>
                </a:path>
              </a:pathLst>
            </a:custGeom>
            <a:ln w="38096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3" name="object 723" descr=""/>
            <p:cNvSpPr/>
            <p:nvPr/>
          </p:nvSpPr>
          <p:spPr>
            <a:xfrm>
              <a:off x="6466486" y="2103881"/>
              <a:ext cx="1165860" cy="219710"/>
            </a:xfrm>
            <a:custGeom>
              <a:avLst/>
              <a:gdLst/>
              <a:ahLst/>
              <a:cxnLst/>
              <a:rect l="l" t="t" r="r" b="b"/>
              <a:pathLst>
                <a:path w="1165859" h="219710">
                  <a:moveTo>
                    <a:pt x="0" y="38086"/>
                  </a:moveTo>
                  <a:lnTo>
                    <a:pt x="0" y="38086"/>
                  </a:lnTo>
                  <a:lnTo>
                    <a:pt x="162268" y="38086"/>
                  </a:lnTo>
                  <a:lnTo>
                    <a:pt x="162268" y="0"/>
                  </a:lnTo>
                  <a:lnTo>
                    <a:pt x="353313" y="0"/>
                  </a:lnTo>
                  <a:lnTo>
                    <a:pt x="353313" y="19043"/>
                  </a:lnTo>
                  <a:lnTo>
                    <a:pt x="534830" y="19043"/>
                  </a:lnTo>
                  <a:lnTo>
                    <a:pt x="544453" y="76362"/>
                  </a:lnTo>
                  <a:lnTo>
                    <a:pt x="725970" y="76362"/>
                  </a:lnTo>
                  <a:lnTo>
                    <a:pt x="725970" y="219661"/>
                  </a:lnTo>
                  <a:lnTo>
                    <a:pt x="916824" y="219661"/>
                  </a:lnTo>
                  <a:lnTo>
                    <a:pt x="916824" y="152820"/>
                  </a:lnTo>
                  <a:lnTo>
                    <a:pt x="1107869" y="152820"/>
                  </a:lnTo>
                  <a:lnTo>
                    <a:pt x="1107869" y="171863"/>
                  </a:lnTo>
                  <a:lnTo>
                    <a:pt x="1155797" y="171863"/>
                  </a:lnTo>
                  <a:lnTo>
                    <a:pt x="1165325" y="171863"/>
                  </a:lnTo>
                </a:path>
              </a:pathLst>
            </a:custGeom>
            <a:ln w="3809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4" name="object 724" descr=""/>
            <p:cNvSpPr/>
            <p:nvPr/>
          </p:nvSpPr>
          <p:spPr>
            <a:xfrm>
              <a:off x="7631811" y="2275745"/>
              <a:ext cx="1089025" cy="401320"/>
            </a:xfrm>
            <a:custGeom>
              <a:avLst/>
              <a:gdLst/>
              <a:ahLst/>
              <a:cxnLst/>
              <a:rect l="l" t="t" r="r" b="b"/>
              <a:pathLst>
                <a:path w="1089025" h="401319">
                  <a:moveTo>
                    <a:pt x="0" y="0"/>
                  </a:moveTo>
                  <a:lnTo>
                    <a:pt x="0" y="0"/>
                  </a:lnTo>
                  <a:lnTo>
                    <a:pt x="133588" y="0"/>
                  </a:lnTo>
                  <a:lnTo>
                    <a:pt x="133588" y="105213"/>
                  </a:lnTo>
                  <a:lnTo>
                    <a:pt x="324728" y="105213"/>
                  </a:lnTo>
                  <a:lnTo>
                    <a:pt x="324728" y="229278"/>
                  </a:lnTo>
                  <a:lnTo>
                    <a:pt x="515582" y="229278"/>
                  </a:lnTo>
                  <a:lnTo>
                    <a:pt x="515582" y="277076"/>
                  </a:lnTo>
                  <a:lnTo>
                    <a:pt x="706627" y="277076"/>
                  </a:lnTo>
                  <a:lnTo>
                    <a:pt x="706627" y="372577"/>
                  </a:lnTo>
                  <a:lnTo>
                    <a:pt x="897672" y="372577"/>
                  </a:lnTo>
                  <a:lnTo>
                    <a:pt x="897672" y="401142"/>
                  </a:lnTo>
                  <a:lnTo>
                    <a:pt x="1078998" y="401142"/>
                  </a:lnTo>
                  <a:lnTo>
                    <a:pt x="1088717" y="401142"/>
                  </a:lnTo>
                </a:path>
              </a:pathLst>
            </a:custGeom>
            <a:ln w="3809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5" name="object 725" descr=""/>
          <p:cNvSpPr txBox="1"/>
          <p:nvPr/>
        </p:nvSpPr>
        <p:spPr>
          <a:xfrm>
            <a:off x="6778514" y="3577562"/>
            <a:ext cx="448945" cy="35052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algn="ctr" marL="8890">
              <a:lnSpc>
                <a:spcPct val="100000"/>
              </a:lnSpc>
              <a:spcBef>
                <a:spcPts val="229"/>
              </a:spcBef>
            </a:pPr>
            <a:r>
              <a:rPr dirty="0" sz="950" spc="-20" b="1">
                <a:latin typeface="Arial"/>
                <a:cs typeface="Arial"/>
              </a:rPr>
              <a:t>15.5</a:t>
            </a:r>
            <a:endParaRPr sz="9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dirty="0" sz="950" b="1">
                <a:latin typeface="Arial"/>
                <a:cs typeface="Arial"/>
              </a:rPr>
              <a:t>time</a:t>
            </a:r>
            <a:r>
              <a:rPr dirty="0" sz="950" spc="-60" b="1">
                <a:latin typeface="Arial"/>
                <a:cs typeface="Arial"/>
              </a:rPr>
              <a:t> </a:t>
            </a:r>
            <a:r>
              <a:rPr dirty="0" sz="950" spc="-25" b="1">
                <a:latin typeface="Arial"/>
                <a:cs typeface="Arial"/>
              </a:rPr>
              <a:t>(h)</a:t>
            </a:r>
            <a:endParaRPr sz="950">
              <a:latin typeface="Arial"/>
              <a:cs typeface="Arial"/>
            </a:endParaRPr>
          </a:p>
        </p:txBody>
      </p:sp>
      <p:sp>
        <p:nvSpPr>
          <p:cNvPr id="726" name="object 726" descr=""/>
          <p:cNvSpPr txBox="1"/>
          <p:nvPr/>
        </p:nvSpPr>
        <p:spPr>
          <a:xfrm>
            <a:off x="4727068" y="2021770"/>
            <a:ext cx="164465" cy="601345"/>
          </a:xfrm>
          <a:prstGeom prst="rect">
            <a:avLst/>
          </a:prstGeom>
        </p:spPr>
        <p:txBody>
          <a:bodyPr wrap="square" lIns="0" tIns="44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950" spc="-20" b="1">
                <a:latin typeface="Arial"/>
                <a:cs typeface="Arial"/>
              </a:rPr>
              <a:t>Power</a:t>
            </a:r>
            <a:r>
              <a:rPr dirty="0" sz="950" spc="-40" b="1">
                <a:latin typeface="Arial"/>
                <a:cs typeface="Arial"/>
              </a:rPr>
              <a:t> </a:t>
            </a:r>
            <a:r>
              <a:rPr dirty="0" sz="950" spc="-25" b="1">
                <a:latin typeface="Arial"/>
                <a:cs typeface="Arial"/>
              </a:rPr>
              <a:t>(W)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727" name="object 727" descr=""/>
          <p:cNvGrpSpPr/>
          <p:nvPr/>
        </p:nvGrpSpPr>
        <p:grpSpPr>
          <a:xfrm>
            <a:off x="7860017" y="1109356"/>
            <a:ext cx="831850" cy="527050"/>
            <a:chOff x="7860017" y="1109356"/>
            <a:chExt cx="831850" cy="527050"/>
          </a:xfrm>
        </p:grpSpPr>
        <p:sp>
          <p:nvSpPr>
            <p:cNvPr id="728" name="object 728" descr=""/>
            <p:cNvSpPr/>
            <p:nvPr/>
          </p:nvSpPr>
          <p:spPr>
            <a:xfrm>
              <a:off x="7860970" y="1110308"/>
              <a:ext cx="812165" cy="516255"/>
            </a:xfrm>
            <a:custGeom>
              <a:avLst/>
              <a:gdLst/>
              <a:ahLst/>
              <a:cxnLst/>
              <a:rect l="l" t="t" r="r" b="b"/>
              <a:pathLst>
                <a:path w="812165" h="516255">
                  <a:moveTo>
                    <a:pt x="0" y="515972"/>
                  </a:moveTo>
                  <a:lnTo>
                    <a:pt x="0" y="0"/>
                  </a:lnTo>
                  <a:lnTo>
                    <a:pt x="811725" y="0"/>
                  </a:lnTo>
                  <a:lnTo>
                    <a:pt x="811725" y="515972"/>
                  </a:lnTo>
                  <a:lnTo>
                    <a:pt x="0" y="515972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9" name="object 729" descr=""/>
            <p:cNvSpPr/>
            <p:nvPr/>
          </p:nvSpPr>
          <p:spPr>
            <a:xfrm>
              <a:off x="7860970" y="1110308"/>
              <a:ext cx="812165" cy="0"/>
            </a:xfrm>
            <a:custGeom>
              <a:avLst/>
              <a:gdLst/>
              <a:ahLst/>
              <a:cxnLst/>
              <a:rect l="l" t="t" r="r" b="b"/>
              <a:pathLst>
                <a:path w="812165" h="0">
                  <a:moveTo>
                    <a:pt x="0" y="0"/>
                  </a:moveTo>
                  <a:lnTo>
                    <a:pt x="8117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0" name="object 730" descr=""/>
            <p:cNvSpPr/>
            <p:nvPr/>
          </p:nvSpPr>
          <p:spPr>
            <a:xfrm>
              <a:off x="8677460" y="111506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1" name="object 731" descr=""/>
            <p:cNvSpPr/>
            <p:nvPr/>
          </p:nvSpPr>
          <p:spPr>
            <a:xfrm>
              <a:off x="7860970" y="1626280"/>
              <a:ext cx="812165" cy="0"/>
            </a:xfrm>
            <a:custGeom>
              <a:avLst/>
              <a:gdLst/>
              <a:ahLst/>
              <a:cxnLst/>
              <a:rect l="l" t="t" r="r" b="b"/>
              <a:pathLst>
                <a:path w="812165" h="0">
                  <a:moveTo>
                    <a:pt x="0" y="0"/>
                  </a:moveTo>
                  <a:lnTo>
                    <a:pt x="8117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2" name="object 732" descr=""/>
            <p:cNvSpPr/>
            <p:nvPr/>
          </p:nvSpPr>
          <p:spPr>
            <a:xfrm>
              <a:off x="8677460" y="163104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3" name="object 733" descr=""/>
            <p:cNvSpPr/>
            <p:nvPr/>
          </p:nvSpPr>
          <p:spPr>
            <a:xfrm>
              <a:off x="8672696" y="1110308"/>
              <a:ext cx="0" cy="516255"/>
            </a:xfrm>
            <a:custGeom>
              <a:avLst/>
              <a:gdLst/>
              <a:ahLst/>
              <a:cxnLst/>
              <a:rect l="l" t="t" r="r" b="b"/>
              <a:pathLst>
                <a:path w="0" h="516255">
                  <a:moveTo>
                    <a:pt x="0" y="51597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4" name="object 734" descr=""/>
            <p:cNvSpPr/>
            <p:nvPr/>
          </p:nvSpPr>
          <p:spPr>
            <a:xfrm>
              <a:off x="8677460" y="111506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5" name="object 735" descr=""/>
            <p:cNvSpPr/>
            <p:nvPr/>
          </p:nvSpPr>
          <p:spPr>
            <a:xfrm>
              <a:off x="7860970" y="1110308"/>
              <a:ext cx="0" cy="516255"/>
            </a:xfrm>
            <a:custGeom>
              <a:avLst/>
              <a:gdLst/>
              <a:ahLst/>
              <a:cxnLst/>
              <a:rect l="l" t="t" r="r" b="b"/>
              <a:pathLst>
                <a:path w="0" h="516255">
                  <a:moveTo>
                    <a:pt x="0" y="51597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6" name="object 736" descr=""/>
            <p:cNvSpPr/>
            <p:nvPr/>
          </p:nvSpPr>
          <p:spPr>
            <a:xfrm>
              <a:off x="7865734" y="111506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7" name="object 737" descr=""/>
            <p:cNvSpPr/>
            <p:nvPr/>
          </p:nvSpPr>
          <p:spPr>
            <a:xfrm>
              <a:off x="7860970" y="1626280"/>
              <a:ext cx="812165" cy="0"/>
            </a:xfrm>
            <a:custGeom>
              <a:avLst/>
              <a:gdLst/>
              <a:ahLst/>
              <a:cxnLst/>
              <a:rect l="l" t="t" r="r" b="b"/>
              <a:pathLst>
                <a:path w="812165" h="0">
                  <a:moveTo>
                    <a:pt x="0" y="0"/>
                  </a:moveTo>
                  <a:lnTo>
                    <a:pt x="8117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8" name="object 738" descr=""/>
            <p:cNvSpPr/>
            <p:nvPr/>
          </p:nvSpPr>
          <p:spPr>
            <a:xfrm>
              <a:off x="8677460" y="163104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9" name="object 739" descr=""/>
            <p:cNvSpPr/>
            <p:nvPr/>
          </p:nvSpPr>
          <p:spPr>
            <a:xfrm>
              <a:off x="7860970" y="1110308"/>
              <a:ext cx="0" cy="516255"/>
            </a:xfrm>
            <a:custGeom>
              <a:avLst/>
              <a:gdLst/>
              <a:ahLst/>
              <a:cxnLst/>
              <a:rect l="l" t="t" r="r" b="b"/>
              <a:pathLst>
                <a:path w="0" h="516255">
                  <a:moveTo>
                    <a:pt x="0" y="51597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0" name="object 740" descr=""/>
            <p:cNvSpPr/>
            <p:nvPr/>
          </p:nvSpPr>
          <p:spPr>
            <a:xfrm>
              <a:off x="7865734" y="111506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1" name="object 741" descr=""/>
            <p:cNvSpPr/>
            <p:nvPr/>
          </p:nvSpPr>
          <p:spPr>
            <a:xfrm>
              <a:off x="7860970" y="1110308"/>
              <a:ext cx="812165" cy="0"/>
            </a:xfrm>
            <a:custGeom>
              <a:avLst/>
              <a:gdLst/>
              <a:ahLst/>
              <a:cxnLst/>
              <a:rect l="l" t="t" r="r" b="b"/>
              <a:pathLst>
                <a:path w="812165" h="0">
                  <a:moveTo>
                    <a:pt x="0" y="0"/>
                  </a:moveTo>
                  <a:lnTo>
                    <a:pt x="8117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2" name="object 742" descr=""/>
            <p:cNvSpPr/>
            <p:nvPr/>
          </p:nvSpPr>
          <p:spPr>
            <a:xfrm>
              <a:off x="8677460" y="111506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3" name="object 743" descr=""/>
            <p:cNvSpPr/>
            <p:nvPr/>
          </p:nvSpPr>
          <p:spPr>
            <a:xfrm>
              <a:off x="7860970" y="1626280"/>
              <a:ext cx="812165" cy="0"/>
            </a:xfrm>
            <a:custGeom>
              <a:avLst/>
              <a:gdLst/>
              <a:ahLst/>
              <a:cxnLst/>
              <a:rect l="l" t="t" r="r" b="b"/>
              <a:pathLst>
                <a:path w="812165" h="0">
                  <a:moveTo>
                    <a:pt x="0" y="0"/>
                  </a:moveTo>
                  <a:lnTo>
                    <a:pt x="8117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4" name="object 744" descr=""/>
            <p:cNvSpPr/>
            <p:nvPr/>
          </p:nvSpPr>
          <p:spPr>
            <a:xfrm>
              <a:off x="8677460" y="163104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5" name="object 745" descr=""/>
            <p:cNvSpPr/>
            <p:nvPr/>
          </p:nvSpPr>
          <p:spPr>
            <a:xfrm>
              <a:off x="8672696" y="1110308"/>
              <a:ext cx="0" cy="516255"/>
            </a:xfrm>
            <a:custGeom>
              <a:avLst/>
              <a:gdLst/>
              <a:ahLst/>
              <a:cxnLst/>
              <a:rect l="l" t="t" r="r" b="b"/>
              <a:pathLst>
                <a:path w="0" h="516255">
                  <a:moveTo>
                    <a:pt x="0" y="51597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6" name="object 746" descr=""/>
            <p:cNvSpPr/>
            <p:nvPr/>
          </p:nvSpPr>
          <p:spPr>
            <a:xfrm>
              <a:off x="8677460" y="111506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7" name="object 747" descr=""/>
            <p:cNvSpPr/>
            <p:nvPr/>
          </p:nvSpPr>
          <p:spPr>
            <a:xfrm>
              <a:off x="7860970" y="1110308"/>
              <a:ext cx="0" cy="516255"/>
            </a:xfrm>
            <a:custGeom>
              <a:avLst/>
              <a:gdLst/>
              <a:ahLst/>
              <a:cxnLst/>
              <a:rect l="l" t="t" r="r" b="b"/>
              <a:pathLst>
                <a:path w="0" h="516255">
                  <a:moveTo>
                    <a:pt x="0" y="51597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8" name="object 748" descr=""/>
            <p:cNvSpPr/>
            <p:nvPr/>
          </p:nvSpPr>
          <p:spPr>
            <a:xfrm>
              <a:off x="7865734" y="111506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8" y="0"/>
                  </a:lnTo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49" name="object 749" descr=""/>
          <p:cNvSpPr txBox="1"/>
          <p:nvPr/>
        </p:nvSpPr>
        <p:spPr>
          <a:xfrm>
            <a:off x="8328924" y="1193090"/>
            <a:ext cx="272415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baseline="26315" sz="1425" spc="-37">
                <a:latin typeface="Arial MT"/>
                <a:cs typeface="Arial MT"/>
              </a:rPr>
              <a:t>P</a:t>
            </a:r>
            <a:r>
              <a:rPr dirty="0" sz="800" spc="-25">
                <a:latin typeface="Arial MT"/>
                <a:cs typeface="Arial MT"/>
              </a:rPr>
              <a:t>uc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750" name="object 750" descr=""/>
          <p:cNvSpPr/>
          <p:nvPr/>
        </p:nvSpPr>
        <p:spPr>
          <a:xfrm>
            <a:off x="7937197" y="1244181"/>
            <a:ext cx="382270" cy="0"/>
          </a:xfrm>
          <a:custGeom>
            <a:avLst/>
            <a:gdLst/>
            <a:ahLst/>
            <a:cxnLst/>
            <a:rect l="l" t="t" r="r" b="b"/>
            <a:pathLst>
              <a:path w="382270" h="0">
                <a:moveTo>
                  <a:pt x="0" y="0"/>
                </a:moveTo>
                <a:lnTo>
                  <a:pt x="382184" y="0"/>
                </a:lnTo>
              </a:path>
            </a:pathLst>
          </a:custGeom>
          <a:ln w="38094">
            <a:solidFill>
              <a:srgbClr val="00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1" name="object 751" descr=""/>
          <p:cNvSpPr txBox="1"/>
          <p:nvPr/>
        </p:nvSpPr>
        <p:spPr>
          <a:xfrm>
            <a:off x="8354324" y="1374571"/>
            <a:ext cx="108585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50">
                <a:latin typeface="Arial MT"/>
                <a:cs typeface="Arial MT"/>
              </a:rPr>
              <a:t>P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752" name="object 752" descr=""/>
          <p:cNvSpPr txBox="1"/>
          <p:nvPr/>
        </p:nvSpPr>
        <p:spPr>
          <a:xfrm>
            <a:off x="8440366" y="1451171"/>
            <a:ext cx="208915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25">
                <a:latin typeface="Arial MT"/>
                <a:cs typeface="Arial MT"/>
              </a:rPr>
              <a:t>rem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753" name="object 753" descr=""/>
          <p:cNvGrpSpPr/>
          <p:nvPr/>
        </p:nvGrpSpPr>
        <p:grpSpPr>
          <a:xfrm>
            <a:off x="1042881" y="1463836"/>
            <a:ext cx="7296150" cy="4022090"/>
            <a:chOff x="1042881" y="1463836"/>
            <a:chExt cx="7296150" cy="4022090"/>
          </a:xfrm>
        </p:grpSpPr>
        <p:sp>
          <p:nvSpPr>
            <p:cNvPr id="754" name="object 754" descr=""/>
            <p:cNvSpPr/>
            <p:nvPr/>
          </p:nvSpPr>
          <p:spPr>
            <a:xfrm>
              <a:off x="7937197" y="1482886"/>
              <a:ext cx="382270" cy="0"/>
            </a:xfrm>
            <a:custGeom>
              <a:avLst/>
              <a:gdLst/>
              <a:ahLst/>
              <a:cxnLst/>
              <a:rect l="l" t="t" r="r" b="b"/>
              <a:pathLst>
                <a:path w="382270" h="0">
                  <a:moveTo>
                    <a:pt x="0" y="0"/>
                  </a:moveTo>
                  <a:lnTo>
                    <a:pt x="382184" y="0"/>
                  </a:lnTo>
                </a:path>
              </a:pathLst>
            </a:custGeom>
            <a:ln w="38094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5" name="object 755" descr=""/>
            <p:cNvSpPr/>
            <p:nvPr/>
          </p:nvSpPr>
          <p:spPr>
            <a:xfrm>
              <a:off x="1043516" y="3802918"/>
              <a:ext cx="3025140" cy="1674495"/>
            </a:xfrm>
            <a:custGeom>
              <a:avLst/>
              <a:gdLst/>
              <a:ahLst/>
              <a:cxnLst/>
              <a:rect l="l" t="t" r="r" b="b"/>
              <a:pathLst>
                <a:path w="3025140" h="1674495">
                  <a:moveTo>
                    <a:pt x="3024539" y="0"/>
                  </a:moveTo>
                  <a:lnTo>
                    <a:pt x="0" y="0"/>
                  </a:lnTo>
                  <a:lnTo>
                    <a:pt x="0" y="1674235"/>
                  </a:lnTo>
                  <a:lnTo>
                    <a:pt x="3024539" y="1674235"/>
                  </a:lnTo>
                  <a:lnTo>
                    <a:pt x="30245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6" name="object 756" descr=""/>
            <p:cNvSpPr/>
            <p:nvPr/>
          </p:nvSpPr>
          <p:spPr>
            <a:xfrm>
              <a:off x="1043516" y="3802977"/>
              <a:ext cx="3024505" cy="1674495"/>
            </a:xfrm>
            <a:custGeom>
              <a:avLst/>
              <a:gdLst/>
              <a:ahLst/>
              <a:cxnLst/>
              <a:rect l="l" t="t" r="r" b="b"/>
              <a:pathLst>
                <a:path w="3024504" h="1674495">
                  <a:moveTo>
                    <a:pt x="0" y="1674177"/>
                  </a:moveTo>
                  <a:lnTo>
                    <a:pt x="0" y="0"/>
                  </a:lnTo>
                  <a:lnTo>
                    <a:pt x="3024497" y="0"/>
                  </a:lnTo>
                  <a:lnTo>
                    <a:pt x="3024497" y="1674177"/>
                  </a:lnTo>
                  <a:lnTo>
                    <a:pt x="0" y="1674177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7" name="object 757" descr=""/>
            <p:cNvSpPr/>
            <p:nvPr/>
          </p:nvSpPr>
          <p:spPr>
            <a:xfrm>
              <a:off x="1539154" y="3811356"/>
              <a:ext cx="0" cy="1666239"/>
            </a:xfrm>
            <a:custGeom>
              <a:avLst/>
              <a:gdLst/>
              <a:ahLst/>
              <a:cxnLst/>
              <a:rect l="l" t="t" r="r" b="b"/>
              <a:pathLst>
                <a:path w="0" h="1666239">
                  <a:moveTo>
                    <a:pt x="0" y="166579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8" name="object 758" descr=""/>
            <p:cNvSpPr/>
            <p:nvPr/>
          </p:nvSpPr>
          <p:spPr>
            <a:xfrm>
              <a:off x="1543345" y="381554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9" name="object 759" descr=""/>
            <p:cNvSpPr/>
            <p:nvPr/>
          </p:nvSpPr>
          <p:spPr>
            <a:xfrm>
              <a:off x="2043384" y="3811356"/>
              <a:ext cx="0" cy="807720"/>
            </a:xfrm>
            <a:custGeom>
              <a:avLst/>
              <a:gdLst/>
              <a:ahLst/>
              <a:cxnLst/>
              <a:rect l="l" t="t" r="r" b="b"/>
              <a:pathLst>
                <a:path w="0" h="807720">
                  <a:moveTo>
                    <a:pt x="0" y="0"/>
                  </a:moveTo>
                  <a:lnTo>
                    <a:pt x="0" y="807606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0" name="object 760" descr=""/>
            <p:cNvSpPr/>
            <p:nvPr/>
          </p:nvSpPr>
          <p:spPr>
            <a:xfrm>
              <a:off x="2047575" y="381554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1" name="object 761" descr=""/>
            <p:cNvSpPr/>
            <p:nvPr/>
          </p:nvSpPr>
          <p:spPr>
            <a:xfrm>
              <a:off x="2547362" y="3811356"/>
              <a:ext cx="0" cy="807720"/>
            </a:xfrm>
            <a:custGeom>
              <a:avLst/>
              <a:gdLst/>
              <a:ahLst/>
              <a:cxnLst/>
              <a:rect l="l" t="t" r="r" b="b"/>
              <a:pathLst>
                <a:path w="0" h="807720">
                  <a:moveTo>
                    <a:pt x="0" y="0"/>
                  </a:moveTo>
                  <a:lnTo>
                    <a:pt x="0" y="807606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2" name="object 762" descr=""/>
            <p:cNvSpPr/>
            <p:nvPr/>
          </p:nvSpPr>
          <p:spPr>
            <a:xfrm>
              <a:off x="2551553" y="381554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3" name="object 763" descr=""/>
            <p:cNvSpPr/>
            <p:nvPr/>
          </p:nvSpPr>
          <p:spPr>
            <a:xfrm>
              <a:off x="3051424" y="3811356"/>
              <a:ext cx="0" cy="1666239"/>
            </a:xfrm>
            <a:custGeom>
              <a:avLst/>
              <a:gdLst/>
              <a:ahLst/>
              <a:cxnLst/>
              <a:rect l="l" t="t" r="r" b="b"/>
              <a:pathLst>
                <a:path w="0" h="1666239">
                  <a:moveTo>
                    <a:pt x="0" y="166579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4" name="object 764" descr=""/>
            <p:cNvSpPr/>
            <p:nvPr/>
          </p:nvSpPr>
          <p:spPr>
            <a:xfrm>
              <a:off x="3055615" y="381554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5" name="object 765" descr=""/>
            <p:cNvSpPr/>
            <p:nvPr/>
          </p:nvSpPr>
          <p:spPr>
            <a:xfrm>
              <a:off x="3555402" y="3811356"/>
              <a:ext cx="0" cy="1666239"/>
            </a:xfrm>
            <a:custGeom>
              <a:avLst/>
              <a:gdLst/>
              <a:ahLst/>
              <a:cxnLst/>
              <a:rect l="l" t="t" r="r" b="b"/>
              <a:pathLst>
                <a:path w="0" h="1666239">
                  <a:moveTo>
                    <a:pt x="0" y="166579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6" name="object 766" descr=""/>
            <p:cNvSpPr/>
            <p:nvPr/>
          </p:nvSpPr>
          <p:spPr>
            <a:xfrm>
              <a:off x="3559677" y="381554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7" name="object 767" descr=""/>
            <p:cNvSpPr/>
            <p:nvPr/>
          </p:nvSpPr>
          <p:spPr>
            <a:xfrm>
              <a:off x="4068014" y="3811356"/>
              <a:ext cx="0" cy="1666239"/>
            </a:xfrm>
            <a:custGeom>
              <a:avLst/>
              <a:gdLst/>
              <a:ahLst/>
              <a:cxnLst/>
              <a:rect l="l" t="t" r="r" b="b"/>
              <a:pathLst>
                <a:path w="0" h="1666239">
                  <a:moveTo>
                    <a:pt x="0" y="166579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8" name="object 768" descr=""/>
            <p:cNvSpPr/>
            <p:nvPr/>
          </p:nvSpPr>
          <p:spPr>
            <a:xfrm>
              <a:off x="4072204" y="381554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9" name="object 769" descr=""/>
            <p:cNvSpPr/>
            <p:nvPr/>
          </p:nvSpPr>
          <p:spPr>
            <a:xfrm>
              <a:off x="1043516" y="5477154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 h="0">
                  <a:moveTo>
                    <a:pt x="0" y="0"/>
                  </a:moveTo>
                  <a:lnTo>
                    <a:pt x="949328" y="0"/>
                  </a:lnTo>
                </a:path>
                <a:path w="3024504" h="0">
                  <a:moveTo>
                    <a:pt x="1797868" y="0"/>
                  </a:moveTo>
                  <a:lnTo>
                    <a:pt x="302449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0" name="object 770" descr=""/>
            <p:cNvSpPr/>
            <p:nvPr/>
          </p:nvSpPr>
          <p:spPr>
            <a:xfrm>
              <a:off x="4072204" y="548134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1" name="object 771" descr=""/>
            <p:cNvSpPr/>
            <p:nvPr/>
          </p:nvSpPr>
          <p:spPr>
            <a:xfrm>
              <a:off x="1043516" y="5174206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 h="0">
                  <a:moveTo>
                    <a:pt x="0" y="0"/>
                  </a:moveTo>
                  <a:lnTo>
                    <a:pt x="949328" y="0"/>
                  </a:lnTo>
                </a:path>
                <a:path w="3024504" h="0">
                  <a:moveTo>
                    <a:pt x="1797868" y="0"/>
                  </a:moveTo>
                  <a:lnTo>
                    <a:pt x="302449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2" name="object 772" descr=""/>
            <p:cNvSpPr/>
            <p:nvPr/>
          </p:nvSpPr>
          <p:spPr>
            <a:xfrm>
              <a:off x="4072204" y="517839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3" name="object 773" descr=""/>
            <p:cNvSpPr/>
            <p:nvPr/>
          </p:nvSpPr>
          <p:spPr>
            <a:xfrm>
              <a:off x="1043516" y="4871484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 h="0">
                  <a:moveTo>
                    <a:pt x="0" y="0"/>
                  </a:moveTo>
                  <a:lnTo>
                    <a:pt x="949328" y="0"/>
                  </a:lnTo>
                </a:path>
                <a:path w="3024504" h="0">
                  <a:moveTo>
                    <a:pt x="1797868" y="0"/>
                  </a:moveTo>
                  <a:lnTo>
                    <a:pt x="302449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4" name="object 774" descr=""/>
            <p:cNvSpPr/>
            <p:nvPr/>
          </p:nvSpPr>
          <p:spPr>
            <a:xfrm>
              <a:off x="4072204" y="487567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5" name="object 775" descr=""/>
            <p:cNvSpPr/>
            <p:nvPr/>
          </p:nvSpPr>
          <p:spPr>
            <a:xfrm>
              <a:off x="1043516" y="4560116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 h="0">
                  <a:moveTo>
                    <a:pt x="0" y="0"/>
                  </a:moveTo>
                  <a:lnTo>
                    <a:pt x="302449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6" name="object 776" descr=""/>
            <p:cNvSpPr/>
            <p:nvPr/>
          </p:nvSpPr>
          <p:spPr>
            <a:xfrm>
              <a:off x="4072204" y="456430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7" name="object 777" descr=""/>
            <p:cNvSpPr/>
            <p:nvPr/>
          </p:nvSpPr>
          <p:spPr>
            <a:xfrm>
              <a:off x="1043516" y="4265589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 h="0">
                  <a:moveTo>
                    <a:pt x="0" y="0"/>
                  </a:moveTo>
                  <a:lnTo>
                    <a:pt x="302449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8" name="object 778" descr=""/>
            <p:cNvSpPr/>
            <p:nvPr/>
          </p:nvSpPr>
          <p:spPr>
            <a:xfrm>
              <a:off x="4072204" y="426977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9" name="object 779" descr=""/>
            <p:cNvSpPr/>
            <p:nvPr/>
          </p:nvSpPr>
          <p:spPr>
            <a:xfrm>
              <a:off x="1043516" y="3962851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 h="0">
                  <a:moveTo>
                    <a:pt x="0" y="0"/>
                  </a:moveTo>
                  <a:lnTo>
                    <a:pt x="302449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0" name="object 780" descr=""/>
            <p:cNvSpPr/>
            <p:nvPr/>
          </p:nvSpPr>
          <p:spPr>
            <a:xfrm>
              <a:off x="4072204" y="396704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1" name="object 781" descr=""/>
            <p:cNvSpPr/>
            <p:nvPr/>
          </p:nvSpPr>
          <p:spPr>
            <a:xfrm>
              <a:off x="1043516" y="3802977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 h="0">
                  <a:moveTo>
                    <a:pt x="0" y="0"/>
                  </a:moveTo>
                  <a:lnTo>
                    <a:pt x="30244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2" name="object 782" descr=""/>
            <p:cNvSpPr/>
            <p:nvPr/>
          </p:nvSpPr>
          <p:spPr>
            <a:xfrm>
              <a:off x="4072204" y="380716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3" name="object 783" descr=""/>
            <p:cNvSpPr/>
            <p:nvPr/>
          </p:nvSpPr>
          <p:spPr>
            <a:xfrm>
              <a:off x="1043516" y="5477154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 h="0">
                  <a:moveTo>
                    <a:pt x="0" y="0"/>
                  </a:moveTo>
                  <a:lnTo>
                    <a:pt x="949328" y="0"/>
                  </a:lnTo>
                </a:path>
                <a:path w="3024504" h="0">
                  <a:moveTo>
                    <a:pt x="1797868" y="0"/>
                  </a:moveTo>
                  <a:lnTo>
                    <a:pt x="30244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4" name="object 784" descr=""/>
            <p:cNvSpPr/>
            <p:nvPr/>
          </p:nvSpPr>
          <p:spPr>
            <a:xfrm>
              <a:off x="4072204" y="548134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5" name="object 785" descr=""/>
            <p:cNvSpPr/>
            <p:nvPr/>
          </p:nvSpPr>
          <p:spPr>
            <a:xfrm>
              <a:off x="4068014" y="3802977"/>
              <a:ext cx="0" cy="1674495"/>
            </a:xfrm>
            <a:custGeom>
              <a:avLst/>
              <a:gdLst/>
              <a:ahLst/>
              <a:cxnLst/>
              <a:rect l="l" t="t" r="r" b="b"/>
              <a:pathLst>
                <a:path w="0" h="1674495">
                  <a:moveTo>
                    <a:pt x="0" y="167417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6" name="object 786" descr=""/>
            <p:cNvSpPr/>
            <p:nvPr/>
          </p:nvSpPr>
          <p:spPr>
            <a:xfrm>
              <a:off x="4072204" y="380716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7" name="object 787" descr=""/>
            <p:cNvSpPr/>
            <p:nvPr/>
          </p:nvSpPr>
          <p:spPr>
            <a:xfrm>
              <a:off x="1043516" y="3802977"/>
              <a:ext cx="0" cy="1674495"/>
            </a:xfrm>
            <a:custGeom>
              <a:avLst/>
              <a:gdLst/>
              <a:ahLst/>
              <a:cxnLst/>
              <a:rect l="l" t="t" r="r" b="b"/>
              <a:pathLst>
                <a:path w="0" h="1674495">
                  <a:moveTo>
                    <a:pt x="0" y="167417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8" name="object 788" descr=""/>
            <p:cNvSpPr/>
            <p:nvPr/>
          </p:nvSpPr>
          <p:spPr>
            <a:xfrm>
              <a:off x="1047706" y="380716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9" name="object 789" descr=""/>
            <p:cNvSpPr/>
            <p:nvPr/>
          </p:nvSpPr>
          <p:spPr>
            <a:xfrm>
              <a:off x="1043516" y="5477154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 h="0">
                  <a:moveTo>
                    <a:pt x="0" y="0"/>
                  </a:moveTo>
                  <a:lnTo>
                    <a:pt x="949328" y="0"/>
                  </a:lnTo>
                </a:path>
                <a:path w="3024504" h="0">
                  <a:moveTo>
                    <a:pt x="1797868" y="0"/>
                  </a:moveTo>
                  <a:lnTo>
                    <a:pt x="30244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0" name="object 790" descr=""/>
            <p:cNvSpPr/>
            <p:nvPr/>
          </p:nvSpPr>
          <p:spPr>
            <a:xfrm>
              <a:off x="4072204" y="548134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1" name="object 791" descr=""/>
            <p:cNvSpPr/>
            <p:nvPr/>
          </p:nvSpPr>
          <p:spPr>
            <a:xfrm>
              <a:off x="1043516" y="3802977"/>
              <a:ext cx="0" cy="1674495"/>
            </a:xfrm>
            <a:custGeom>
              <a:avLst/>
              <a:gdLst/>
              <a:ahLst/>
              <a:cxnLst/>
              <a:rect l="l" t="t" r="r" b="b"/>
              <a:pathLst>
                <a:path w="0" h="1674495">
                  <a:moveTo>
                    <a:pt x="0" y="167417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2" name="object 792" descr=""/>
            <p:cNvSpPr/>
            <p:nvPr/>
          </p:nvSpPr>
          <p:spPr>
            <a:xfrm>
              <a:off x="1047706" y="380716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3" name="object 793" descr=""/>
            <p:cNvSpPr/>
            <p:nvPr/>
          </p:nvSpPr>
          <p:spPr>
            <a:xfrm>
              <a:off x="1539154" y="5443428"/>
              <a:ext cx="0" cy="34290"/>
            </a:xfrm>
            <a:custGeom>
              <a:avLst/>
              <a:gdLst/>
              <a:ahLst/>
              <a:cxnLst/>
              <a:rect l="l" t="t" r="r" b="b"/>
              <a:pathLst>
                <a:path w="0" h="34289">
                  <a:moveTo>
                    <a:pt x="0" y="3372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4" name="object 794" descr=""/>
            <p:cNvSpPr/>
            <p:nvPr/>
          </p:nvSpPr>
          <p:spPr>
            <a:xfrm>
              <a:off x="1543345" y="544761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5" name="object 795" descr=""/>
            <p:cNvSpPr/>
            <p:nvPr/>
          </p:nvSpPr>
          <p:spPr>
            <a:xfrm>
              <a:off x="1539154" y="3811356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w="0" h="25400">
                  <a:moveTo>
                    <a:pt x="0" y="0"/>
                  </a:moveTo>
                  <a:lnTo>
                    <a:pt x="0" y="251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6" name="object 796" descr=""/>
            <p:cNvSpPr/>
            <p:nvPr/>
          </p:nvSpPr>
          <p:spPr>
            <a:xfrm>
              <a:off x="1543345" y="384068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7" name="object 797" descr=""/>
            <p:cNvSpPr/>
            <p:nvPr/>
          </p:nvSpPr>
          <p:spPr>
            <a:xfrm>
              <a:off x="2043384" y="3811356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w="0" h="25400">
                  <a:moveTo>
                    <a:pt x="0" y="0"/>
                  </a:moveTo>
                  <a:lnTo>
                    <a:pt x="0" y="251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8" name="object 798" descr=""/>
            <p:cNvSpPr/>
            <p:nvPr/>
          </p:nvSpPr>
          <p:spPr>
            <a:xfrm>
              <a:off x="2047575" y="384068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9" name="object 799" descr=""/>
          <p:cNvSpPr txBox="1"/>
          <p:nvPr/>
        </p:nvSpPr>
        <p:spPr>
          <a:xfrm>
            <a:off x="1425625" y="5489600"/>
            <a:ext cx="689610" cy="156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58165" algn="l"/>
              </a:tabLst>
            </a:pPr>
            <a:r>
              <a:rPr dirty="0" sz="850" spc="-20">
                <a:latin typeface="Arial MT"/>
                <a:cs typeface="Arial MT"/>
              </a:rPr>
              <a:t>14.5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25">
                <a:latin typeface="Arial MT"/>
                <a:cs typeface="Arial MT"/>
              </a:rPr>
              <a:t>15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800" name="object 800" descr=""/>
          <p:cNvGrpSpPr/>
          <p:nvPr/>
        </p:nvGrpSpPr>
        <p:grpSpPr>
          <a:xfrm>
            <a:off x="1042881" y="3810721"/>
            <a:ext cx="3042285" cy="1675130"/>
            <a:chOff x="1042881" y="3810721"/>
            <a:chExt cx="3042285" cy="1675130"/>
          </a:xfrm>
        </p:grpSpPr>
        <p:sp>
          <p:nvSpPr>
            <p:cNvPr id="801" name="object 801" descr=""/>
            <p:cNvSpPr/>
            <p:nvPr/>
          </p:nvSpPr>
          <p:spPr>
            <a:xfrm>
              <a:off x="2547362" y="3811356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w="0" h="25400">
                  <a:moveTo>
                    <a:pt x="0" y="0"/>
                  </a:moveTo>
                  <a:lnTo>
                    <a:pt x="0" y="251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2" name="object 802" descr=""/>
            <p:cNvSpPr/>
            <p:nvPr/>
          </p:nvSpPr>
          <p:spPr>
            <a:xfrm>
              <a:off x="2551553" y="384068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3" name="object 803" descr=""/>
            <p:cNvSpPr/>
            <p:nvPr/>
          </p:nvSpPr>
          <p:spPr>
            <a:xfrm>
              <a:off x="3051424" y="5443428"/>
              <a:ext cx="0" cy="34290"/>
            </a:xfrm>
            <a:custGeom>
              <a:avLst/>
              <a:gdLst/>
              <a:ahLst/>
              <a:cxnLst/>
              <a:rect l="l" t="t" r="r" b="b"/>
              <a:pathLst>
                <a:path w="0" h="34289">
                  <a:moveTo>
                    <a:pt x="0" y="3372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4" name="object 804" descr=""/>
            <p:cNvSpPr/>
            <p:nvPr/>
          </p:nvSpPr>
          <p:spPr>
            <a:xfrm>
              <a:off x="3055615" y="544761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5" name="object 805" descr=""/>
            <p:cNvSpPr/>
            <p:nvPr/>
          </p:nvSpPr>
          <p:spPr>
            <a:xfrm>
              <a:off x="3051424" y="3811356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w="0" h="25400">
                  <a:moveTo>
                    <a:pt x="0" y="0"/>
                  </a:moveTo>
                  <a:lnTo>
                    <a:pt x="0" y="251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6" name="object 806" descr=""/>
            <p:cNvSpPr/>
            <p:nvPr/>
          </p:nvSpPr>
          <p:spPr>
            <a:xfrm>
              <a:off x="3055615" y="384068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7" name="object 807" descr=""/>
            <p:cNvSpPr/>
            <p:nvPr/>
          </p:nvSpPr>
          <p:spPr>
            <a:xfrm>
              <a:off x="3555402" y="5443428"/>
              <a:ext cx="0" cy="34290"/>
            </a:xfrm>
            <a:custGeom>
              <a:avLst/>
              <a:gdLst/>
              <a:ahLst/>
              <a:cxnLst/>
              <a:rect l="l" t="t" r="r" b="b"/>
              <a:pathLst>
                <a:path w="0" h="34289">
                  <a:moveTo>
                    <a:pt x="0" y="3372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8" name="object 808" descr=""/>
            <p:cNvSpPr/>
            <p:nvPr/>
          </p:nvSpPr>
          <p:spPr>
            <a:xfrm>
              <a:off x="3559677" y="544761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9" name="object 809" descr=""/>
            <p:cNvSpPr/>
            <p:nvPr/>
          </p:nvSpPr>
          <p:spPr>
            <a:xfrm>
              <a:off x="3555402" y="3811356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w="0" h="25400">
                  <a:moveTo>
                    <a:pt x="0" y="0"/>
                  </a:moveTo>
                  <a:lnTo>
                    <a:pt x="0" y="251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0" name="object 810" descr=""/>
            <p:cNvSpPr/>
            <p:nvPr/>
          </p:nvSpPr>
          <p:spPr>
            <a:xfrm>
              <a:off x="3559677" y="384068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1" name="object 811" descr=""/>
            <p:cNvSpPr/>
            <p:nvPr/>
          </p:nvSpPr>
          <p:spPr>
            <a:xfrm>
              <a:off x="4068014" y="5443428"/>
              <a:ext cx="0" cy="34290"/>
            </a:xfrm>
            <a:custGeom>
              <a:avLst/>
              <a:gdLst/>
              <a:ahLst/>
              <a:cxnLst/>
              <a:rect l="l" t="t" r="r" b="b"/>
              <a:pathLst>
                <a:path w="0" h="34289">
                  <a:moveTo>
                    <a:pt x="0" y="3372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2" name="object 812" descr=""/>
            <p:cNvSpPr/>
            <p:nvPr/>
          </p:nvSpPr>
          <p:spPr>
            <a:xfrm>
              <a:off x="4072204" y="544761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3" name="object 813" descr=""/>
            <p:cNvSpPr/>
            <p:nvPr/>
          </p:nvSpPr>
          <p:spPr>
            <a:xfrm>
              <a:off x="4068014" y="3811356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w="0" h="25400">
                  <a:moveTo>
                    <a:pt x="0" y="0"/>
                  </a:moveTo>
                  <a:lnTo>
                    <a:pt x="0" y="251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4" name="object 814" descr=""/>
            <p:cNvSpPr/>
            <p:nvPr/>
          </p:nvSpPr>
          <p:spPr>
            <a:xfrm>
              <a:off x="4072204" y="384068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5" name="object 815" descr=""/>
            <p:cNvSpPr/>
            <p:nvPr/>
          </p:nvSpPr>
          <p:spPr>
            <a:xfrm>
              <a:off x="1043516" y="5477154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 h="0">
                  <a:moveTo>
                    <a:pt x="0" y="0"/>
                  </a:moveTo>
                  <a:lnTo>
                    <a:pt x="25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6" name="object 816" descr=""/>
            <p:cNvSpPr/>
            <p:nvPr/>
          </p:nvSpPr>
          <p:spPr>
            <a:xfrm>
              <a:off x="1072859" y="548134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59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7" name="object 817" descr=""/>
            <p:cNvSpPr/>
            <p:nvPr/>
          </p:nvSpPr>
          <p:spPr>
            <a:xfrm>
              <a:off x="4034320" y="5477154"/>
              <a:ext cx="34290" cy="0"/>
            </a:xfrm>
            <a:custGeom>
              <a:avLst/>
              <a:gdLst/>
              <a:ahLst/>
              <a:cxnLst/>
              <a:rect l="l" t="t" r="r" b="b"/>
              <a:pathLst>
                <a:path w="34289" h="0">
                  <a:moveTo>
                    <a:pt x="3369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8" name="object 818" descr=""/>
            <p:cNvSpPr/>
            <p:nvPr/>
          </p:nvSpPr>
          <p:spPr>
            <a:xfrm>
              <a:off x="4038511" y="548134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9" name="object 819" descr=""/>
          <p:cNvSpPr txBox="1"/>
          <p:nvPr/>
        </p:nvSpPr>
        <p:spPr>
          <a:xfrm>
            <a:off x="938393" y="5397203"/>
            <a:ext cx="86360" cy="156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50" spc="-50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820" name="object 820" descr=""/>
          <p:cNvGrpSpPr/>
          <p:nvPr/>
        </p:nvGrpSpPr>
        <p:grpSpPr>
          <a:xfrm>
            <a:off x="1042881" y="5173571"/>
            <a:ext cx="3025775" cy="9525"/>
            <a:chOff x="1042881" y="5173571"/>
            <a:chExt cx="3025775" cy="9525"/>
          </a:xfrm>
        </p:grpSpPr>
        <p:sp>
          <p:nvSpPr>
            <p:cNvPr id="821" name="object 821" descr=""/>
            <p:cNvSpPr/>
            <p:nvPr/>
          </p:nvSpPr>
          <p:spPr>
            <a:xfrm>
              <a:off x="1043516" y="5174206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 h="0">
                  <a:moveTo>
                    <a:pt x="0" y="0"/>
                  </a:moveTo>
                  <a:lnTo>
                    <a:pt x="25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2" name="object 822" descr=""/>
            <p:cNvSpPr/>
            <p:nvPr/>
          </p:nvSpPr>
          <p:spPr>
            <a:xfrm>
              <a:off x="1072859" y="517839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59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3" name="object 823" descr=""/>
            <p:cNvSpPr/>
            <p:nvPr/>
          </p:nvSpPr>
          <p:spPr>
            <a:xfrm>
              <a:off x="4034320" y="5174206"/>
              <a:ext cx="34290" cy="0"/>
            </a:xfrm>
            <a:custGeom>
              <a:avLst/>
              <a:gdLst/>
              <a:ahLst/>
              <a:cxnLst/>
              <a:rect l="l" t="t" r="r" b="b"/>
              <a:pathLst>
                <a:path w="34289" h="0">
                  <a:moveTo>
                    <a:pt x="3369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4" name="object 824" descr=""/>
            <p:cNvSpPr/>
            <p:nvPr/>
          </p:nvSpPr>
          <p:spPr>
            <a:xfrm>
              <a:off x="4038511" y="517839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5" name="object 825" descr=""/>
          <p:cNvSpPr txBox="1"/>
          <p:nvPr/>
        </p:nvSpPr>
        <p:spPr>
          <a:xfrm>
            <a:off x="845979" y="5094247"/>
            <a:ext cx="179070" cy="156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50" spc="-25">
                <a:latin typeface="Arial MT"/>
                <a:cs typeface="Arial MT"/>
              </a:rPr>
              <a:t>0.2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826" name="object 826" descr=""/>
          <p:cNvGrpSpPr/>
          <p:nvPr/>
        </p:nvGrpSpPr>
        <p:grpSpPr>
          <a:xfrm>
            <a:off x="1042881" y="4870849"/>
            <a:ext cx="3025775" cy="9525"/>
            <a:chOff x="1042881" y="4870849"/>
            <a:chExt cx="3025775" cy="9525"/>
          </a:xfrm>
        </p:grpSpPr>
        <p:sp>
          <p:nvSpPr>
            <p:cNvPr id="827" name="object 827" descr=""/>
            <p:cNvSpPr/>
            <p:nvPr/>
          </p:nvSpPr>
          <p:spPr>
            <a:xfrm>
              <a:off x="1043516" y="4871484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 h="0">
                  <a:moveTo>
                    <a:pt x="0" y="0"/>
                  </a:moveTo>
                  <a:lnTo>
                    <a:pt x="25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8" name="object 828" descr=""/>
            <p:cNvSpPr/>
            <p:nvPr/>
          </p:nvSpPr>
          <p:spPr>
            <a:xfrm>
              <a:off x="1072859" y="487567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59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9" name="object 829" descr=""/>
            <p:cNvSpPr/>
            <p:nvPr/>
          </p:nvSpPr>
          <p:spPr>
            <a:xfrm>
              <a:off x="4034320" y="4871484"/>
              <a:ext cx="34290" cy="0"/>
            </a:xfrm>
            <a:custGeom>
              <a:avLst/>
              <a:gdLst/>
              <a:ahLst/>
              <a:cxnLst/>
              <a:rect l="l" t="t" r="r" b="b"/>
              <a:pathLst>
                <a:path w="34289" h="0">
                  <a:moveTo>
                    <a:pt x="3369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0" name="object 830" descr=""/>
            <p:cNvSpPr/>
            <p:nvPr/>
          </p:nvSpPr>
          <p:spPr>
            <a:xfrm>
              <a:off x="4038511" y="487567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31" name="object 831" descr=""/>
          <p:cNvSpPr txBox="1"/>
          <p:nvPr/>
        </p:nvSpPr>
        <p:spPr>
          <a:xfrm>
            <a:off x="845979" y="4791316"/>
            <a:ext cx="179070" cy="156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50" spc="-25">
                <a:latin typeface="Arial MT"/>
                <a:cs typeface="Arial MT"/>
              </a:rPr>
              <a:t>0.4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832" name="object 832" descr=""/>
          <p:cNvGrpSpPr/>
          <p:nvPr/>
        </p:nvGrpSpPr>
        <p:grpSpPr>
          <a:xfrm>
            <a:off x="1042881" y="4559480"/>
            <a:ext cx="3025775" cy="9525"/>
            <a:chOff x="1042881" y="4559480"/>
            <a:chExt cx="3025775" cy="9525"/>
          </a:xfrm>
        </p:grpSpPr>
        <p:sp>
          <p:nvSpPr>
            <p:cNvPr id="833" name="object 833" descr=""/>
            <p:cNvSpPr/>
            <p:nvPr/>
          </p:nvSpPr>
          <p:spPr>
            <a:xfrm>
              <a:off x="1043516" y="4560115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 h="0">
                  <a:moveTo>
                    <a:pt x="0" y="0"/>
                  </a:moveTo>
                  <a:lnTo>
                    <a:pt x="25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4" name="object 834" descr=""/>
            <p:cNvSpPr/>
            <p:nvPr/>
          </p:nvSpPr>
          <p:spPr>
            <a:xfrm>
              <a:off x="1072859" y="456430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59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5" name="object 835" descr=""/>
            <p:cNvSpPr/>
            <p:nvPr/>
          </p:nvSpPr>
          <p:spPr>
            <a:xfrm>
              <a:off x="4034320" y="4560115"/>
              <a:ext cx="34290" cy="0"/>
            </a:xfrm>
            <a:custGeom>
              <a:avLst/>
              <a:gdLst/>
              <a:ahLst/>
              <a:cxnLst/>
              <a:rect l="l" t="t" r="r" b="b"/>
              <a:pathLst>
                <a:path w="34289" h="0">
                  <a:moveTo>
                    <a:pt x="3369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6" name="object 836" descr=""/>
            <p:cNvSpPr/>
            <p:nvPr/>
          </p:nvSpPr>
          <p:spPr>
            <a:xfrm>
              <a:off x="4038511" y="456430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37" name="object 837" descr=""/>
          <p:cNvSpPr txBox="1"/>
          <p:nvPr/>
        </p:nvSpPr>
        <p:spPr>
          <a:xfrm>
            <a:off x="845979" y="4480198"/>
            <a:ext cx="179070" cy="156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50" spc="-25">
                <a:latin typeface="Arial MT"/>
                <a:cs typeface="Arial MT"/>
              </a:rPr>
              <a:t>0.6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838" name="object 838" descr=""/>
          <p:cNvGrpSpPr/>
          <p:nvPr/>
        </p:nvGrpSpPr>
        <p:grpSpPr>
          <a:xfrm>
            <a:off x="1042881" y="4264954"/>
            <a:ext cx="3025775" cy="9525"/>
            <a:chOff x="1042881" y="4264954"/>
            <a:chExt cx="3025775" cy="9525"/>
          </a:xfrm>
        </p:grpSpPr>
        <p:sp>
          <p:nvSpPr>
            <p:cNvPr id="839" name="object 839" descr=""/>
            <p:cNvSpPr/>
            <p:nvPr/>
          </p:nvSpPr>
          <p:spPr>
            <a:xfrm>
              <a:off x="1043516" y="4265589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 h="0">
                  <a:moveTo>
                    <a:pt x="0" y="0"/>
                  </a:moveTo>
                  <a:lnTo>
                    <a:pt x="25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0" name="object 840" descr=""/>
            <p:cNvSpPr/>
            <p:nvPr/>
          </p:nvSpPr>
          <p:spPr>
            <a:xfrm>
              <a:off x="1072859" y="4269778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59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1" name="object 841" descr=""/>
            <p:cNvSpPr/>
            <p:nvPr/>
          </p:nvSpPr>
          <p:spPr>
            <a:xfrm>
              <a:off x="4034320" y="4265589"/>
              <a:ext cx="34290" cy="0"/>
            </a:xfrm>
            <a:custGeom>
              <a:avLst/>
              <a:gdLst/>
              <a:ahLst/>
              <a:cxnLst/>
              <a:rect l="l" t="t" r="r" b="b"/>
              <a:pathLst>
                <a:path w="34289" h="0">
                  <a:moveTo>
                    <a:pt x="3369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2" name="object 842" descr=""/>
            <p:cNvSpPr/>
            <p:nvPr/>
          </p:nvSpPr>
          <p:spPr>
            <a:xfrm>
              <a:off x="4038511" y="4269778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3" name="object 843" descr=""/>
          <p:cNvSpPr txBox="1"/>
          <p:nvPr/>
        </p:nvSpPr>
        <p:spPr>
          <a:xfrm>
            <a:off x="845979" y="4185587"/>
            <a:ext cx="179070" cy="156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50" spc="-25">
                <a:latin typeface="Arial MT"/>
                <a:cs typeface="Arial MT"/>
              </a:rPr>
              <a:t>0.8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844" name="object 844" descr=""/>
          <p:cNvGrpSpPr/>
          <p:nvPr/>
        </p:nvGrpSpPr>
        <p:grpSpPr>
          <a:xfrm>
            <a:off x="1042881" y="3962216"/>
            <a:ext cx="3025775" cy="9525"/>
            <a:chOff x="1042881" y="3962216"/>
            <a:chExt cx="3025775" cy="9525"/>
          </a:xfrm>
        </p:grpSpPr>
        <p:sp>
          <p:nvSpPr>
            <p:cNvPr id="845" name="object 845" descr=""/>
            <p:cNvSpPr/>
            <p:nvPr/>
          </p:nvSpPr>
          <p:spPr>
            <a:xfrm>
              <a:off x="1043516" y="3962851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 h="0">
                  <a:moveTo>
                    <a:pt x="0" y="0"/>
                  </a:moveTo>
                  <a:lnTo>
                    <a:pt x="25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6" name="object 846" descr=""/>
            <p:cNvSpPr/>
            <p:nvPr/>
          </p:nvSpPr>
          <p:spPr>
            <a:xfrm>
              <a:off x="1072859" y="396704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59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7" name="object 847" descr=""/>
            <p:cNvSpPr/>
            <p:nvPr/>
          </p:nvSpPr>
          <p:spPr>
            <a:xfrm>
              <a:off x="4034320" y="3962851"/>
              <a:ext cx="34290" cy="0"/>
            </a:xfrm>
            <a:custGeom>
              <a:avLst/>
              <a:gdLst/>
              <a:ahLst/>
              <a:cxnLst/>
              <a:rect l="l" t="t" r="r" b="b"/>
              <a:pathLst>
                <a:path w="34289" h="0">
                  <a:moveTo>
                    <a:pt x="3369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8" name="object 848" descr=""/>
            <p:cNvSpPr/>
            <p:nvPr/>
          </p:nvSpPr>
          <p:spPr>
            <a:xfrm>
              <a:off x="4038511" y="396704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9" name="object 849" descr=""/>
          <p:cNvSpPr txBox="1"/>
          <p:nvPr/>
        </p:nvSpPr>
        <p:spPr>
          <a:xfrm>
            <a:off x="938393" y="3882849"/>
            <a:ext cx="86360" cy="156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50" spc="-50">
                <a:latin typeface="Arial MT"/>
                <a:cs typeface="Arial MT"/>
              </a:rPr>
              <a:t>1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850" name="object 850" descr=""/>
          <p:cNvGrpSpPr/>
          <p:nvPr/>
        </p:nvGrpSpPr>
        <p:grpSpPr>
          <a:xfrm>
            <a:off x="1026688" y="3802342"/>
            <a:ext cx="3058795" cy="1684020"/>
            <a:chOff x="1026688" y="3802342"/>
            <a:chExt cx="3058795" cy="1684020"/>
          </a:xfrm>
        </p:grpSpPr>
        <p:sp>
          <p:nvSpPr>
            <p:cNvPr id="851" name="object 851" descr=""/>
            <p:cNvSpPr/>
            <p:nvPr/>
          </p:nvSpPr>
          <p:spPr>
            <a:xfrm>
              <a:off x="1043516" y="3802977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 h="0">
                  <a:moveTo>
                    <a:pt x="0" y="0"/>
                  </a:moveTo>
                  <a:lnTo>
                    <a:pt x="30244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2" name="object 852" descr=""/>
            <p:cNvSpPr/>
            <p:nvPr/>
          </p:nvSpPr>
          <p:spPr>
            <a:xfrm>
              <a:off x="4072204" y="380716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3" name="object 853" descr=""/>
            <p:cNvSpPr/>
            <p:nvPr/>
          </p:nvSpPr>
          <p:spPr>
            <a:xfrm>
              <a:off x="1043516" y="5477154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 h="0">
                  <a:moveTo>
                    <a:pt x="0" y="0"/>
                  </a:moveTo>
                  <a:lnTo>
                    <a:pt x="949328" y="0"/>
                  </a:lnTo>
                </a:path>
                <a:path w="3024504" h="0">
                  <a:moveTo>
                    <a:pt x="1797868" y="0"/>
                  </a:moveTo>
                  <a:lnTo>
                    <a:pt x="30244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4" name="object 854" descr=""/>
            <p:cNvSpPr/>
            <p:nvPr/>
          </p:nvSpPr>
          <p:spPr>
            <a:xfrm>
              <a:off x="4072204" y="548134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5" name="object 855" descr=""/>
            <p:cNvSpPr/>
            <p:nvPr/>
          </p:nvSpPr>
          <p:spPr>
            <a:xfrm>
              <a:off x="4068013" y="3802977"/>
              <a:ext cx="0" cy="1674495"/>
            </a:xfrm>
            <a:custGeom>
              <a:avLst/>
              <a:gdLst/>
              <a:ahLst/>
              <a:cxnLst/>
              <a:rect l="l" t="t" r="r" b="b"/>
              <a:pathLst>
                <a:path w="0" h="1674495">
                  <a:moveTo>
                    <a:pt x="0" y="167417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6" name="object 856" descr=""/>
            <p:cNvSpPr/>
            <p:nvPr/>
          </p:nvSpPr>
          <p:spPr>
            <a:xfrm>
              <a:off x="4072204" y="380716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7" name="object 857" descr=""/>
            <p:cNvSpPr/>
            <p:nvPr/>
          </p:nvSpPr>
          <p:spPr>
            <a:xfrm>
              <a:off x="1043516" y="3802977"/>
              <a:ext cx="0" cy="1674495"/>
            </a:xfrm>
            <a:custGeom>
              <a:avLst/>
              <a:gdLst/>
              <a:ahLst/>
              <a:cxnLst/>
              <a:rect l="l" t="t" r="r" b="b"/>
              <a:pathLst>
                <a:path w="0" h="1674495">
                  <a:moveTo>
                    <a:pt x="0" y="167417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8" name="object 858" descr=""/>
            <p:cNvSpPr/>
            <p:nvPr/>
          </p:nvSpPr>
          <p:spPr>
            <a:xfrm>
              <a:off x="1047706" y="380716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9" name="object 859" descr=""/>
            <p:cNvSpPr/>
            <p:nvPr/>
          </p:nvSpPr>
          <p:spPr>
            <a:xfrm>
              <a:off x="1043516" y="4257210"/>
              <a:ext cx="1067435" cy="303530"/>
            </a:xfrm>
            <a:custGeom>
              <a:avLst/>
              <a:gdLst/>
              <a:ahLst/>
              <a:cxnLst/>
              <a:rect l="l" t="t" r="r" b="b"/>
              <a:pathLst>
                <a:path w="1067435" h="303529">
                  <a:moveTo>
                    <a:pt x="0" y="302905"/>
                  </a:moveTo>
                  <a:lnTo>
                    <a:pt x="8381" y="302905"/>
                  </a:lnTo>
                  <a:lnTo>
                    <a:pt x="16771" y="302905"/>
                  </a:lnTo>
                  <a:lnTo>
                    <a:pt x="25152" y="302905"/>
                  </a:lnTo>
                  <a:lnTo>
                    <a:pt x="33735" y="302905"/>
                  </a:lnTo>
                  <a:lnTo>
                    <a:pt x="42125" y="294526"/>
                  </a:lnTo>
                  <a:lnTo>
                    <a:pt x="50506" y="294526"/>
                  </a:lnTo>
                  <a:lnTo>
                    <a:pt x="58888" y="294526"/>
                  </a:lnTo>
                  <a:lnTo>
                    <a:pt x="67269" y="294526"/>
                  </a:lnTo>
                  <a:lnTo>
                    <a:pt x="75659" y="294526"/>
                  </a:lnTo>
                  <a:lnTo>
                    <a:pt x="84041" y="286147"/>
                  </a:lnTo>
                  <a:lnTo>
                    <a:pt x="92422" y="286147"/>
                  </a:lnTo>
                  <a:lnTo>
                    <a:pt x="100804" y="286147"/>
                  </a:lnTo>
                  <a:lnTo>
                    <a:pt x="109185" y="286147"/>
                  </a:lnTo>
                  <a:lnTo>
                    <a:pt x="117575" y="286147"/>
                  </a:lnTo>
                  <a:lnTo>
                    <a:pt x="126157" y="277600"/>
                  </a:lnTo>
                  <a:lnTo>
                    <a:pt x="134539" y="277600"/>
                  </a:lnTo>
                  <a:lnTo>
                    <a:pt x="142929" y="277600"/>
                  </a:lnTo>
                  <a:lnTo>
                    <a:pt x="151310" y="277600"/>
                  </a:lnTo>
                  <a:lnTo>
                    <a:pt x="159692" y="277600"/>
                  </a:lnTo>
                  <a:lnTo>
                    <a:pt x="168073" y="269221"/>
                  </a:lnTo>
                  <a:lnTo>
                    <a:pt x="176463" y="269221"/>
                  </a:lnTo>
                  <a:lnTo>
                    <a:pt x="184845" y="269221"/>
                  </a:lnTo>
                  <a:lnTo>
                    <a:pt x="193226" y="269221"/>
                  </a:lnTo>
                  <a:lnTo>
                    <a:pt x="201608" y="260842"/>
                  </a:lnTo>
                  <a:lnTo>
                    <a:pt x="209989" y="260842"/>
                  </a:lnTo>
                  <a:lnTo>
                    <a:pt x="218379" y="260842"/>
                  </a:lnTo>
                  <a:lnTo>
                    <a:pt x="226962" y="252463"/>
                  </a:lnTo>
                  <a:lnTo>
                    <a:pt x="235343" y="252463"/>
                  </a:lnTo>
                  <a:lnTo>
                    <a:pt x="243733" y="252463"/>
                  </a:lnTo>
                  <a:lnTo>
                    <a:pt x="252114" y="252463"/>
                  </a:lnTo>
                  <a:lnTo>
                    <a:pt x="260496" y="244084"/>
                  </a:lnTo>
                  <a:lnTo>
                    <a:pt x="268877" y="244084"/>
                  </a:lnTo>
                  <a:lnTo>
                    <a:pt x="277267" y="244084"/>
                  </a:lnTo>
                  <a:lnTo>
                    <a:pt x="285649" y="244084"/>
                  </a:lnTo>
                  <a:lnTo>
                    <a:pt x="294030" y="235621"/>
                  </a:lnTo>
                  <a:lnTo>
                    <a:pt x="302412" y="235621"/>
                  </a:lnTo>
                  <a:lnTo>
                    <a:pt x="310793" y="235621"/>
                  </a:lnTo>
                  <a:lnTo>
                    <a:pt x="319384" y="227074"/>
                  </a:lnTo>
                  <a:lnTo>
                    <a:pt x="327766" y="227074"/>
                  </a:lnTo>
                  <a:lnTo>
                    <a:pt x="336139" y="227074"/>
                  </a:lnTo>
                  <a:lnTo>
                    <a:pt x="344520" y="218695"/>
                  </a:lnTo>
                  <a:lnTo>
                    <a:pt x="352902" y="218695"/>
                  </a:lnTo>
                  <a:lnTo>
                    <a:pt x="361283" y="218695"/>
                  </a:lnTo>
                  <a:lnTo>
                    <a:pt x="369665" y="210316"/>
                  </a:lnTo>
                  <a:lnTo>
                    <a:pt x="378046" y="210316"/>
                  </a:lnTo>
                  <a:lnTo>
                    <a:pt x="386428" y="210316"/>
                  </a:lnTo>
                  <a:lnTo>
                    <a:pt x="394809" y="210316"/>
                  </a:lnTo>
                  <a:lnTo>
                    <a:pt x="403190" y="201937"/>
                  </a:lnTo>
                  <a:lnTo>
                    <a:pt x="411572" y="201937"/>
                  </a:lnTo>
                  <a:lnTo>
                    <a:pt x="420205" y="201937"/>
                  </a:lnTo>
                  <a:lnTo>
                    <a:pt x="428586" y="193558"/>
                  </a:lnTo>
                  <a:lnTo>
                    <a:pt x="436968" y="193558"/>
                  </a:lnTo>
                  <a:lnTo>
                    <a:pt x="445349" y="193558"/>
                  </a:lnTo>
                  <a:lnTo>
                    <a:pt x="453731" y="185178"/>
                  </a:lnTo>
                  <a:lnTo>
                    <a:pt x="462112" y="185178"/>
                  </a:lnTo>
                  <a:lnTo>
                    <a:pt x="470494" y="185178"/>
                  </a:lnTo>
                  <a:lnTo>
                    <a:pt x="478875" y="176799"/>
                  </a:lnTo>
                  <a:lnTo>
                    <a:pt x="487257" y="176799"/>
                  </a:lnTo>
                  <a:lnTo>
                    <a:pt x="495638" y="176799"/>
                  </a:lnTo>
                  <a:lnTo>
                    <a:pt x="504020" y="168169"/>
                  </a:lnTo>
                  <a:lnTo>
                    <a:pt x="512569" y="168169"/>
                  </a:lnTo>
                  <a:lnTo>
                    <a:pt x="521034" y="168169"/>
                  </a:lnTo>
                  <a:lnTo>
                    <a:pt x="529416" y="159790"/>
                  </a:lnTo>
                  <a:lnTo>
                    <a:pt x="537797" y="159790"/>
                  </a:lnTo>
                  <a:lnTo>
                    <a:pt x="546178" y="151411"/>
                  </a:lnTo>
                  <a:lnTo>
                    <a:pt x="554560" y="151411"/>
                  </a:lnTo>
                  <a:lnTo>
                    <a:pt x="562941" y="151411"/>
                  </a:lnTo>
                  <a:lnTo>
                    <a:pt x="571323" y="143031"/>
                  </a:lnTo>
                  <a:lnTo>
                    <a:pt x="579704" y="143031"/>
                  </a:lnTo>
                  <a:lnTo>
                    <a:pt x="588086" y="143031"/>
                  </a:lnTo>
                  <a:lnTo>
                    <a:pt x="596467" y="134652"/>
                  </a:lnTo>
                  <a:lnTo>
                    <a:pt x="604849" y="134652"/>
                  </a:lnTo>
                  <a:lnTo>
                    <a:pt x="613398" y="134652"/>
                  </a:lnTo>
                  <a:lnTo>
                    <a:pt x="621779" y="126273"/>
                  </a:lnTo>
                  <a:lnTo>
                    <a:pt x="630161" y="126273"/>
                  </a:lnTo>
                  <a:lnTo>
                    <a:pt x="638542" y="126273"/>
                  </a:lnTo>
                  <a:lnTo>
                    <a:pt x="646924" y="117726"/>
                  </a:lnTo>
                  <a:lnTo>
                    <a:pt x="655305" y="117726"/>
                  </a:lnTo>
                  <a:lnTo>
                    <a:pt x="663687" y="117726"/>
                  </a:lnTo>
                  <a:lnTo>
                    <a:pt x="672068" y="109347"/>
                  </a:lnTo>
                  <a:lnTo>
                    <a:pt x="680450" y="109347"/>
                  </a:lnTo>
                  <a:lnTo>
                    <a:pt x="688831" y="109347"/>
                  </a:lnTo>
                  <a:lnTo>
                    <a:pt x="697213" y="100968"/>
                  </a:lnTo>
                  <a:lnTo>
                    <a:pt x="705846" y="100968"/>
                  </a:lnTo>
                  <a:lnTo>
                    <a:pt x="714227" y="92589"/>
                  </a:lnTo>
                  <a:lnTo>
                    <a:pt x="722609" y="92589"/>
                  </a:lnTo>
                  <a:lnTo>
                    <a:pt x="730990" y="92589"/>
                  </a:lnTo>
                  <a:lnTo>
                    <a:pt x="739372" y="84210"/>
                  </a:lnTo>
                  <a:lnTo>
                    <a:pt x="747753" y="84210"/>
                  </a:lnTo>
                  <a:lnTo>
                    <a:pt x="756134" y="84210"/>
                  </a:lnTo>
                  <a:lnTo>
                    <a:pt x="764516" y="75831"/>
                  </a:lnTo>
                  <a:lnTo>
                    <a:pt x="772897" y="75831"/>
                  </a:lnTo>
                  <a:lnTo>
                    <a:pt x="781279" y="75831"/>
                  </a:lnTo>
                  <a:lnTo>
                    <a:pt x="789660" y="67452"/>
                  </a:lnTo>
                  <a:lnTo>
                    <a:pt x="798042" y="67452"/>
                  </a:lnTo>
                  <a:lnTo>
                    <a:pt x="806675" y="67452"/>
                  </a:lnTo>
                  <a:lnTo>
                    <a:pt x="815056" y="58821"/>
                  </a:lnTo>
                  <a:lnTo>
                    <a:pt x="823438" y="58821"/>
                  </a:lnTo>
                  <a:lnTo>
                    <a:pt x="831819" y="58821"/>
                  </a:lnTo>
                  <a:lnTo>
                    <a:pt x="840201" y="50442"/>
                  </a:lnTo>
                  <a:lnTo>
                    <a:pt x="848582" y="50442"/>
                  </a:lnTo>
                  <a:lnTo>
                    <a:pt x="856964" y="50442"/>
                  </a:lnTo>
                  <a:lnTo>
                    <a:pt x="865345" y="42063"/>
                  </a:lnTo>
                  <a:lnTo>
                    <a:pt x="873727" y="42063"/>
                  </a:lnTo>
                  <a:lnTo>
                    <a:pt x="882108" y="42063"/>
                  </a:lnTo>
                  <a:lnTo>
                    <a:pt x="890490" y="33684"/>
                  </a:lnTo>
                  <a:lnTo>
                    <a:pt x="899039" y="33684"/>
                  </a:lnTo>
                  <a:lnTo>
                    <a:pt x="907420" y="33684"/>
                  </a:lnTo>
                  <a:lnTo>
                    <a:pt x="915802" y="25304"/>
                  </a:lnTo>
                  <a:lnTo>
                    <a:pt x="924183" y="25304"/>
                  </a:lnTo>
                  <a:lnTo>
                    <a:pt x="932565" y="25304"/>
                  </a:lnTo>
                  <a:lnTo>
                    <a:pt x="940946" y="16925"/>
                  </a:lnTo>
                  <a:lnTo>
                    <a:pt x="949328" y="16925"/>
                  </a:lnTo>
                  <a:lnTo>
                    <a:pt x="957709" y="16925"/>
                  </a:lnTo>
                  <a:lnTo>
                    <a:pt x="966090" y="8379"/>
                  </a:lnTo>
                  <a:lnTo>
                    <a:pt x="974472" y="8379"/>
                  </a:lnTo>
                  <a:lnTo>
                    <a:pt x="982853" y="8379"/>
                  </a:lnTo>
                  <a:lnTo>
                    <a:pt x="991235" y="0"/>
                  </a:lnTo>
                  <a:lnTo>
                    <a:pt x="999868" y="0"/>
                  </a:lnTo>
                  <a:lnTo>
                    <a:pt x="1008249" y="0"/>
                  </a:lnTo>
                  <a:lnTo>
                    <a:pt x="1058538" y="0"/>
                  </a:lnTo>
                  <a:lnTo>
                    <a:pt x="1066920" y="0"/>
                  </a:lnTo>
                </a:path>
              </a:pathLst>
            </a:custGeom>
            <a:ln w="33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0" name="object 860" descr=""/>
            <p:cNvSpPr/>
            <p:nvPr/>
          </p:nvSpPr>
          <p:spPr>
            <a:xfrm>
              <a:off x="2110436" y="4240452"/>
              <a:ext cx="1067435" cy="17145"/>
            </a:xfrm>
            <a:custGeom>
              <a:avLst/>
              <a:gdLst/>
              <a:ahLst/>
              <a:cxnLst/>
              <a:rect l="l" t="t" r="r" b="b"/>
              <a:pathLst>
                <a:path w="1067435" h="17145">
                  <a:moveTo>
                    <a:pt x="0" y="16758"/>
                  </a:moveTo>
                  <a:lnTo>
                    <a:pt x="0" y="16758"/>
                  </a:lnTo>
                  <a:lnTo>
                    <a:pt x="126141" y="16758"/>
                  </a:lnTo>
                  <a:lnTo>
                    <a:pt x="134522" y="8379"/>
                  </a:lnTo>
                  <a:lnTo>
                    <a:pt x="319418" y="8379"/>
                  </a:lnTo>
                  <a:lnTo>
                    <a:pt x="327799" y="0"/>
                  </a:lnTo>
                  <a:lnTo>
                    <a:pt x="1058580" y="0"/>
                  </a:lnTo>
                  <a:lnTo>
                    <a:pt x="1066962" y="0"/>
                  </a:lnTo>
                </a:path>
              </a:pathLst>
            </a:custGeom>
            <a:ln w="33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1" name="object 861" descr=""/>
            <p:cNvSpPr/>
            <p:nvPr/>
          </p:nvSpPr>
          <p:spPr>
            <a:xfrm>
              <a:off x="3177398" y="4240452"/>
              <a:ext cx="890905" cy="0"/>
            </a:xfrm>
            <a:custGeom>
              <a:avLst/>
              <a:gdLst/>
              <a:ahLst/>
              <a:cxnLst/>
              <a:rect l="l" t="t" r="r" b="b"/>
              <a:pathLst>
                <a:path w="890904" h="0">
                  <a:moveTo>
                    <a:pt x="0" y="0"/>
                  </a:moveTo>
                  <a:lnTo>
                    <a:pt x="0" y="0"/>
                  </a:lnTo>
                  <a:lnTo>
                    <a:pt x="882066" y="0"/>
                  </a:lnTo>
                  <a:lnTo>
                    <a:pt x="890615" y="0"/>
                  </a:lnTo>
                </a:path>
              </a:pathLst>
            </a:custGeom>
            <a:ln w="33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2" name="object 862" descr=""/>
            <p:cNvSpPr/>
            <p:nvPr/>
          </p:nvSpPr>
          <p:spPr>
            <a:xfrm>
              <a:off x="1043516" y="4417000"/>
              <a:ext cx="1067435" cy="0"/>
            </a:xfrm>
            <a:custGeom>
              <a:avLst/>
              <a:gdLst/>
              <a:ahLst/>
              <a:cxnLst/>
              <a:rect l="l" t="t" r="r" b="b"/>
              <a:pathLst>
                <a:path w="1067435" h="0">
                  <a:moveTo>
                    <a:pt x="0" y="0"/>
                  </a:moveTo>
                  <a:lnTo>
                    <a:pt x="0" y="0"/>
                  </a:lnTo>
                  <a:lnTo>
                    <a:pt x="1058538" y="0"/>
                  </a:lnTo>
                  <a:lnTo>
                    <a:pt x="1066920" y="0"/>
                  </a:lnTo>
                </a:path>
              </a:pathLst>
            </a:custGeom>
            <a:ln w="33524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3" name="object 863" descr=""/>
            <p:cNvSpPr/>
            <p:nvPr/>
          </p:nvSpPr>
          <p:spPr>
            <a:xfrm>
              <a:off x="2110436" y="4417000"/>
              <a:ext cx="1067435" cy="0"/>
            </a:xfrm>
            <a:custGeom>
              <a:avLst/>
              <a:gdLst/>
              <a:ahLst/>
              <a:cxnLst/>
              <a:rect l="l" t="t" r="r" b="b"/>
              <a:pathLst>
                <a:path w="1067435" h="0">
                  <a:moveTo>
                    <a:pt x="0" y="0"/>
                  </a:moveTo>
                  <a:lnTo>
                    <a:pt x="0" y="0"/>
                  </a:lnTo>
                  <a:lnTo>
                    <a:pt x="1058580" y="0"/>
                  </a:lnTo>
                  <a:lnTo>
                    <a:pt x="1066962" y="0"/>
                  </a:lnTo>
                </a:path>
              </a:pathLst>
            </a:custGeom>
            <a:ln w="33524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4" name="object 864" descr=""/>
            <p:cNvSpPr/>
            <p:nvPr/>
          </p:nvSpPr>
          <p:spPr>
            <a:xfrm>
              <a:off x="3177398" y="4417000"/>
              <a:ext cx="890905" cy="0"/>
            </a:xfrm>
            <a:custGeom>
              <a:avLst/>
              <a:gdLst/>
              <a:ahLst/>
              <a:cxnLst/>
              <a:rect l="l" t="t" r="r" b="b"/>
              <a:pathLst>
                <a:path w="890904" h="0">
                  <a:moveTo>
                    <a:pt x="0" y="0"/>
                  </a:moveTo>
                  <a:lnTo>
                    <a:pt x="0" y="0"/>
                  </a:lnTo>
                  <a:lnTo>
                    <a:pt x="882066" y="0"/>
                  </a:lnTo>
                  <a:lnTo>
                    <a:pt x="890615" y="0"/>
                  </a:lnTo>
                </a:path>
              </a:pathLst>
            </a:custGeom>
            <a:ln w="33524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5" name="object 865" descr=""/>
            <p:cNvSpPr/>
            <p:nvPr/>
          </p:nvSpPr>
          <p:spPr>
            <a:xfrm>
              <a:off x="1043516" y="3954472"/>
              <a:ext cx="899160" cy="984250"/>
            </a:xfrm>
            <a:custGeom>
              <a:avLst/>
              <a:gdLst/>
              <a:ahLst/>
              <a:cxnLst/>
              <a:rect l="l" t="t" r="r" b="b"/>
              <a:pathLst>
                <a:path w="899160" h="984250">
                  <a:moveTo>
                    <a:pt x="0" y="984213"/>
                  </a:moveTo>
                  <a:lnTo>
                    <a:pt x="0" y="967455"/>
                  </a:lnTo>
                  <a:lnTo>
                    <a:pt x="8381" y="958908"/>
                  </a:lnTo>
                  <a:lnTo>
                    <a:pt x="8381" y="942150"/>
                  </a:lnTo>
                  <a:lnTo>
                    <a:pt x="16771" y="933771"/>
                  </a:lnTo>
                  <a:lnTo>
                    <a:pt x="16771" y="917012"/>
                  </a:lnTo>
                  <a:lnTo>
                    <a:pt x="25152" y="908633"/>
                  </a:lnTo>
                  <a:lnTo>
                    <a:pt x="25152" y="891624"/>
                  </a:lnTo>
                  <a:lnTo>
                    <a:pt x="33735" y="883245"/>
                  </a:lnTo>
                  <a:lnTo>
                    <a:pt x="33735" y="866486"/>
                  </a:lnTo>
                  <a:lnTo>
                    <a:pt x="42125" y="858107"/>
                  </a:lnTo>
                  <a:lnTo>
                    <a:pt x="42125" y="841181"/>
                  </a:lnTo>
                  <a:lnTo>
                    <a:pt x="50506" y="832802"/>
                  </a:lnTo>
                  <a:lnTo>
                    <a:pt x="50506" y="816044"/>
                  </a:lnTo>
                  <a:lnTo>
                    <a:pt x="58888" y="807581"/>
                  </a:lnTo>
                  <a:lnTo>
                    <a:pt x="58888" y="790655"/>
                  </a:lnTo>
                  <a:lnTo>
                    <a:pt x="67269" y="782276"/>
                  </a:lnTo>
                  <a:lnTo>
                    <a:pt x="67269" y="765518"/>
                  </a:lnTo>
                  <a:lnTo>
                    <a:pt x="75659" y="757138"/>
                  </a:lnTo>
                  <a:lnTo>
                    <a:pt x="75659" y="740129"/>
                  </a:lnTo>
                  <a:lnTo>
                    <a:pt x="84041" y="731750"/>
                  </a:lnTo>
                  <a:lnTo>
                    <a:pt x="84041" y="714991"/>
                  </a:lnTo>
                  <a:lnTo>
                    <a:pt x="92422" y="706612"/>
                  </a:lnTo>
                  <a:lnTo>
                    <a:pt x="92422" y="689686"/>
                  </a:lnTo>
                  <a:lnTo>
                    <a:pt x="100804" y="681307"/>
                  </a:lnTo>
                  <a:lnTo>
                    <a:pt x="100804" y="664549"/>
                  </a:lnTo>
                  <a:lnTo>
                    <a:pt x="109185" y="656170"/>
                  </a:lnTo>
                  <a:lnTo>
                    <a:pt x="109185" y="639412"/>
                  </a:lnTo>
                  <a:lnTo>
                    <a:pt x="117575" y="630781"/>
                  </a:lnTo>
                  <a:lnTo>
                    <a:pt x="117575" y="614023"/>
                  </a:lnTo>
                  <a:lnTo>
                    <a:pt x="126157" y="605644"/>
                  </a:lnTo>
                  <a:lnTo>
                    <a:pt x="126157" y="588885"/>
                  </a:lnTo>
                  <a:lnTo>
                    <a:pt x="134539" y="580339"/>
                  </a:lnTo>
                  <a:lnTo>
                    <a:pt x="134539" y="563580"/>
                  </a:lnTo>
                  <a:lnTo>
                    <a:pt x="142929" y="555201"/>
                  </a:lnTo>
                  <a:lnTo>
                    <a:pt x="142929" y="538359"/>
                  </a:lnTo>
                  <a:lnTo>
                    <a:pt x="151310" y="529812"/>
                  </a:lnTo>
                  <a:lnTo>
                    <a:pt x="151310" y="513054"/>
                  </a:lnTo>
                  <a:lnTo>
                    <a:pt x="159692" y="504675"/>
                  </a:lnTo>
                  <a:lnTo>
                    <a:pt x="159692" y="487917"/>
                  </a:lnTo>
                  <a:lnTo>
                    <a:pt x="176463" y="470907"/>
                  </a:lnTo>
                  <a:lnTo>
                    <a:pt x="176463" y="454149"/>
                  </a:lnTo>
                  <a:lnTo>
                    <a:pt x="184845" y="445770"/>
                  </a:lnTo>
                  <a:lnTo>
                    <a:pt x="201608" y="429011"/>
                  </a:lnTo>
                  <a:lnTo>
                    <a:pt x="201608" y="412086"/>
                  </a:lnTo>
                  <a:lnTo>
                    <a:pt x="209989" y="403706"/>
                  </a:lnTo>
                  <a:lnTo>
                    <a:pt x="226962" y="386948"/>
                  </a:lnTo>
                  <a:lnTo>
                    <a:pt x="226962" y="378569"/>
                  </a:lnTo>
                  <a:lnTo>
                    <a:pt x="243733" y="361559"/>
                  </a:lnTo>
                  <a:lnTo>
                    <a:pt x="243733" y="344801"/>
                  </a:lnTo>
                  <a:lnTo>
                    <a:pt x="252114" y="336422"/>
                  </a:lnTo>
                  <a:lnTo>
                    <a:pt x="268877" y="319664"/>
                  </a:lnTo>
                  <a:lnTo>
                    <a:pt x="268877" y="302738"/>
                  </a:lnTo>
                  <a:lnTo>
                    <a:pt x="277267" y="294359"/>
                  </a:lnTo>
                  <a:lnTo>
                    <a:pt x="294030" y="277600"/>
                  </a:lnTo>
                  <a:lnTo>
                    <a:pt x="294030" y="260591"/>
                  </a:lnTo>
                  <a:lnTo>
                    <a:pt x="302412" y="252212"/>
                  </a:lnTo>
                  <a:lnTo>
                    <a:pt x="319384" y="235453"/>
                  </a:lnTo>
                  <a:lnTo>
                    <a:pt x="319384" y="227074"/>
                  </a:lnTo>
                  <a:lnTo>
                    <a:pt x="336139" y="210316"/>
                  </a:lnTo>
                  <a:lnTo>
                    <a:pt x="336139" y="201685"/>
                  </a:lnTo>
                  <a:lnTo>
                    <a:pt x="344520" y="193306"/>
                  </a:lnTo>
                  <a:lnTo>
                    <a:pt x="352902" y="184927"/>
                  </a:lnTo>
                  <a:lnTo>
                    <a:pt x="361283" y="176548"/>
                  </a:lnTo>
                  <a:lnTo>
                    <a:pt x="369665" y="176548"/>
                  </a:lnTo>
                  <a:lnTo>
                    <a:pt x="378046" y="168169"/>
                  </a:lnTo>
                  <a:lnTo>
                    <a:pt x="386428" y="159790"/>
                  </a:lnTo>
                  <a:lnTo>
                    <a:pt x="394809" y="151243"/>
                  </a:lnTo>
                  <a:lnTo>
                    <a:pt x="403190" y="142864"/>
                  </a:lnTo>
                  <a:lnTo>
                    <a:pt x="411572" y="134485"/>
                  </a:lnTo>
                  <a:lnTo>
                    <a:pt x="420205" y="126106"/>
                  </a:lnTo>
                  <a:lnTo>
                    <a:pt x="428586" y="126106"/>
                  </a:lnTo>
                  <a:lnTo>
                    <a:pt x="436968" y="117726"/>
                  </a:lnTo>
                  <a:lnTo>
                    <a:pt x="445349" y="109347"/>
                  </a:lnTo>
                  <a:lnTo>
                    <a:pt x="453731" y="100968"/>
                  </a:lnTo>
                  <a:lnTo>
                    <a:pt x="462112" y="92338"/>
                  </a:lnTo>
                  <a:lnTo>
                    <a:pt x="470494" y="83958"/>
                  </a:lnTo>
                  <a:lnTo>
                    <a:pt x="478875" y="75579"/>
                  </a:lnTo>
                  <a:lnTo>
                    <a:pt x="487257" y="67200"/>
                  </a:lnTo>
                  <a:lnTo>
                    <a:pt x="495638" y="67200"/>
                  </a:lnTo>
                  <a:lnTo>
                    <a:pt x="504020" y="58821"/>
                  </a:lnTo>
                  <a:lnTo>
                    <a:pt x="512569" y="58821"/>
                  </a:lnTo>
                  <a:lnTo>
                    <a:pt x="521034" y="58821"/>
                  </a:lnTo>
                  <a:lnTo>
                    <a:pt x="529416" y="50442"/>
                  </a:lnTo>
                  <a:lnTo>
                    <a:pt x="537797" y="50442"/>
                  </a:lnTo>
                  <a:lnTo>
                    <a:pt x="546178" y="41895"/>
                  </a:lnTo>
                  <a:lnTo>
                    <a:pt x="554560" y="41895"/>
                  </a:lnTo>
                  <a:lnTo>
                    <a:pt x="562941" y="41895"/>
                  </a:lnTo>
                  <a:lnTo>
                    <a:pt x="571323" y="33516"/>
                  </a:lnTo>
                  <a:lnTo>
                    <a:pt x="579704" y="33516"/>
                  </a:lnTo>
                  <a:lnTo>
                    <a:pt x="588086" y="33516"/>
                  </a:lnTo>
                  <a:lnTo>
                    <a:pt x="596467" y="25137"/>
                  </a:lnTo>
                  <a:lnTo>
                    <a:pt x="604849" y="25137"/>
                  </a:lnTo>
                  <a:lnTo>
                    <a:pt x="613398" y="25137"/>
                  </a:lnTo>
                  <a:lnTo>
                    <a:pt x="621779" y="16758"/>
                  </a:lnTo>
                  <a:lnTo>
                    <a:pt x="630161" y="16758"/>
                  </a:lnTo>
                  <a:lnTo>
                    <a:pt x="638542" y="16758"/>
                  </a:lnTo>
                  <a:lnTo>
                    <a:pt x="646924" y="8379"/>
                  </a:lnTo>
                  <a:lnTo>
                    <a:pt x="747753" y="8379"/>
                  </a:lnTo>
                  <a:lnTo>
                    <a:pt x="756134" y="0"/>
                  </a:lnTo>
                  <a:lnTo>
                    <a:pt x="890490" y="0"/>
                  </a:lnTo>
                  <a:lnTo>
                    <a:pt x="899039" y="0"/>
                  </a:lnTo>
                </a:path>
              </a:pathLst>
            </a:custGeom>
            <a:ln w="3352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6" name="object 866" descr=""/>
            <p:cNvSpPr/>
            <p:nvPr/>
          </p:nvSpPr>
          <p:spPr>
            <a:xfrm>
              <a:off x="1942555" y="3954472"/>
              <a:ext cx="2108835" cy="715010"/>
            </a:xfrm>
            <a:custGeom>
              <a:avLst/>
              <a:gdLst/>
              <a:ahLst/>
              <a:cxnLst/>
              <a:rect l="l" t="t" r="r" b="b"/>
              <a:pathLst>
                <a:path w="2108835" h="715010">
                  <a:moveTo>
                    <a:pt x="0" y="0"/>
                  </a:moveTo>
                  <a:lnTo>
                    <a:pt x="0" y="0"/>
                  </a:lnTo>
                  <a:lnTo>
                    <a:pt x="604807" y="0"/>
                  </a:lnTo>
                  <a:lnTo>
                    <a:pt x="613188" y="8379"/>
                  </a:lnTo>
                  <a:lnTo>
                    <a:pt x="772939" y="8379"/>
                  </a:lnTo>
                  <a:lnTo>
                    <a:pt x="781321" y="16758"/>
                  </a:lnTo>
                  <a:lnTo>
                    <a:pt x="789702" y="25137"/>
                  </a:lnTo>
                  <a:lnTo>
                    <a:pt x="798084" y="33516"/>
                  </a:lnTo>
                  <a:lnTo>
                    <a:pt x="806465" y="41895"/>
                  </a:lnTo>
                  <a:lnTo>
                    <a:pt x="814847" y="50442"/>
                  </a:lnTo>
                  <a:lnTo>
                    <a:pt x="831610" y="67200"/>
                  </a:lnTo>
                  <a:lnTo>
                    <a:pt x="831610" y="75579"/>
                  </a:lnTo>
                  <a:lnTo>
                    <a:pt x="839991" y="83958"/>
                  </a:lnTo>
                  <a:lnTo>
                    <a:pt x="848373" y="92338"/>
                  </a:lnTo>
                  <a:lnTo>
                    <a:pt x="856754" y="100968"/>
                  </a:lnTo>
                  <a:lnTo>
                    <a:pt x="873685" y="117726"/>
                  </a:lnTo>
                  <a:lnTo>
                    <a:pt x="873685" y="126106"/>
                  </a:lnTo>
                  <a:lnTo>
                    <a:pt x="882150" y="134485"/>
                  </a:lnTo>
                  <a:lnTo>
                    <a:pt x="890531" y="142864"/>
                  </a:lnTo>
                  <a:lnTo>
                    <a:pt x="898913" y="151243"/>
                  </a:lnTo>
                  <a:lnTo>
                    <a:pt x="907294" y="159790"/>
                  </a:lnTo>
                  <a:lnTo>
                    <a:pt x="924057" y="176548"/>
                  </a:lnTo>
                  <a:lnTo>
                    <a:pt x="924057" y="184927"/>
                  </a:lnTo>
                  <a:lnTo>
                    <a:pt x="932439" y="193306"/>
                  </a:lnTo>
                  <a:lnTo>
                    <a:pt x="940820" y="201685"/>
                  </a:lnTo>
                  <a:lnTo>
                    <a:pt x="949202" y="210316"/>
                  </a:lnTo>
                  <a:lnTo>
                    <a:pt x="957583" y="218695"/>
                  </a:lnTo>
                  <a:lnTo>
                    <a:pt x="966132" y="218695"/>
                  </a:lnTo>
                  <a:lnTo>
                    <a:pt x="974514" y="227074"/>
                  </a:lnTo>
                  <a:lnTo>
                    <a:pt x="982895" y="235453"/>
                  </a:lnTo>
                  <a:lnTo>
                    <a:pt x="991277" y="235453"/>
                  </a:lnTo>
                  <a:lnTo>
                    <a:pt x="999658" y="243832"/>
                  </a:lnTo>
                  <a:lnTo>
                    <a:pt x="1008040" y="252212"/>
                  </a:lnTo>
                  <a:lnTo>
                    <a:pt x="1016421" y="252212"/>
                  </a:lnTo>
                  <a:lnTo>
                    <a:pt x="1024803" y="260591"/>
                  </a:lnTo>
                  <a:lnTo>
                    <a:pt x="1033184" y="269221"/>
                  </a:lnTo>
                  <a:lnTo>
                    <a:pt x="1041566" y="269221"/>
                  </a:lnTo>
                  <a:lnTo>
                    <a:pt x="1049947" y="277600"/>
                  </a:lnTo>
                  <a:lnTo>
                    <a:pt x="1058580" y="285980"/>
                  </a:lnTo>
                  <a:lnTo>
                    <a:pt x="1066962" y="285980"/>
                  </a:lnTo>
                </a:path>
                <a:path w="2108835" h="715010">
                  <a:moveTo>
                    <a:pt x="1066962" y="285980"/>
                  </a:moveTo>
                  <a:lnTo>
                    <a:pt x="1075343" y="294359"/>
                  </a:lnTo>
                  <a:lnTo>
                    <a:pt x="1083725" y="302738"/>
                  </a:lnTo>
                  <a:lnTo>
                    <a:pt x="1092106" y="302738"/>
                  </a:lnTo>
                  <a:lnTo>
                    <a:pt x="1100487" y="311117"/>
                  </a:lnTo>
                  <a:lnTo>
                    <a:pt x="1108869" y="319664"/>
                  </a:lnTo>
                  <a:lnTo>
                    <a:pt x="1125632" y="302738"/>
                  </a:lnTo>
                  <a:lnTo>
                    <a:pt x="1125632" y="294359"/>
                  </a:lnTo>
                  <a:lnTo>
                    <a:pt x="1142395" y="277600"/>
                  </a:lnTo>
                  <a:lnTo>
                    <a:pt x="1142395" y="269221"/>
                  </a:lnTo>
                  <a:lnTo>
                    <a:pt x="1159409" y="252212"/>
                  </a:lnTo>
                  <a:lnTo>
                    <a:pt x="1159409" y="243832"/>
                  </a:lnTo>
                  <a:lnTo>
                    <a:pt x="1176172" y="227074"/>
                  </a:lnTo>
                  <a:lnTo>
                    <a:pt x="1176172" y="218695"/>
                  </a:lnTo>
                  <a:lnTo>
                    <a:pt x="1192935" y="201685"/>
                  </a:lnTo>
                  <a:lnTo>
                    <a:pt x="1192935" y="193306"/>
                  </a:lnTo>
                  <a:lnTo>
                    <a:pt x="1209698" y="176548"/>
                  </a:lnTo>
                  <a:lnTo>
                    <a:pt x="1209698" y="168169"/>
                  </a:lnTo>
                  <a:lnTo>
                    <a:pt x="1226461" y="151243"/>
                  </a:lnTo>
                  <a:lnTo>
                    <a:pt x="1226461" y="142864"/>
                  </a:lnTo>
                  <a:lnTo>
                    <a:pt x="1243224" y="126106"/>
                  </a:lnTo>
                  <a:lnTo>
                    <a:pt x="1243224" y="117726"/>
                  </a:lnTo>
                  <a:lnTo>
                    <a:pt x="1251773" y="109347"/>
                  </a:lnTo>
                  <a:lnTo>
                    <a:pt x="1268536" y="92338"/>
                  </a:lnTo>
                  <a:lnTo>
                    <a:pt x="1268536" y="83958"/>
                  </a:lnTo>
                  <a:lnTo>
                    <a:pt x="1285299" y="67200"/>
                  </a:lnTo>
                  <a:lnTo>
                    <a:pt x="1276918" y="67200"/>
                  </a:lnTo>
                  <a:lnTo>
                    <a:pt x="1285299" y="67200"/>
                  </a:lnTo>
                  <a:lnTo>
                    <a:pt x="1293681" y="58821"/>
                  </a:lnTo>
                  <a:lnTo>
                    <a:pt x="1302062" y="58821"/>
                  </a:lnTo>
                  <a:lnTo>
                    <a:pt x="1310443" y="58821"/>
                  </a:lnTo>
                  <a:lnTo>
                    <a:pt x="1318825" y="50442"/>
                  </a:lnTo>
                  <a:lnTo>
                    <a:pt x="1327206" y="50442"/>
                  </a:lnTo>
                  <a:lnTo>
                    <a:pt x="1335588" y="41895"/>
                  </a:lnTo>
                  <a:lnTo>
                    <a:pt x="1343969" y="41895"/>
                  </a:lnTo>
                  <a:lnTo>
                    <a:pt x="1352602" y="41895"/>
                  </a:lnTo>
                  <a:lnTo>
                    <a:pt x="1360984" y="33516"/>
                  </a:lnTo>
                  <a:lnTo>
                    <a:pt x="1369365" y="33516"/>
                  </a:lnTo>
                  <a:lnTo>
                    <a:pt x="1377747" y="33516"/>
                  </a:lnTo>
                  <a:lnTo>
                    <a:pt x="1386128" y="25137"/>
                  </a:lnTo>
                  <a:lnTo>
                    <a:pt x="1394510" y="25137"/>
                  </a:lnTo>
                  <a:lnTo>
                    <a:pt x="1402891" y="16758"/>
                  </a:lnTo>
                  <a:lnTo>
                    <a:pt x="1411273" y="16758"/>
                  </a:lnTo>
                  <a:lnTo>
                    <a:pt x="1419654" y="16758"/>
                  </a:lnTo>
                  <a:lnTo>
                    <a:pt x="1428036" y="8379"/>
                  </a:lnTo>
                  <a:lnTo>
                    <a:pt x="1436417" y="8379"/>
                  </a:lnTo>
                  <a:lnTo>
                    <a:pt x="1445050" y="8379"/>
                  </a:lnTo>
                  <a:lnTo>
                    <a:pt x="1453431" y="8379"/>
                  </a:lnTo>
                  <a:lnTo>
                    <a:pt x="1461813" y="8379"/>
                  </a:lnTo>
                  <a:lnTo>
                    <a:pt x="1470194" y="16758"/>
                  </a:lnTo>
                  <a:lnTo>
                    <a:pt x="1478576" y="16758"/>
                  </a:lnTo>
                  <a:lnTo>
                    <a:pt x="1486957" y="16758"/>
                  </a:lnTo>
                  <a:lnTo>
                    <a:pt x="1495339" y="25137"/>
                  </a:lnTo>
                  <a:lnTo>
                    <a:pt x="1503720" y="25137"/>
                  </a:lnTo>
                  <a:lnTo>
                    <a:pt x="1512102" y="25137"/>
                  </a:lnTo>
                  <a:lnTo>
                    <a:pt x="1520483" y="33516"/>
                  </a:lnTo>
                  <a:lnTo>
                    <a:pt x="1528865" y="33516"/>
                  </a:lnTo>
                  <a:lnTo>
                    <a:pt x="1537246" y="33516"/>
                  </a:lnTo>
                  <a:lnTo>
                    <a:pt x="1545795" y="41895"/>
                  </a:lnTo>
                  <a:lnTo>
                    <a:pt x="1554177" y="41895"/>
                  </a:lnTo>
                  <a:lnTo>
                    <a:pt x="1562558" y="41895"/>
                  </a:lnTo>
                  <a:lnTo>
                    <a:pt x="1570940" y="50442"/>
                  </a:lnTo>
                  <a:lnTo>
                    <a:pt x="1579321" y="50442"/>
                  </a:lnTo>
                  <a:lnTo>
                    <a:pt x="1587703" y="50442"/>
                  </a:lnTo>
                  <a:lnTo>
                    <a:pt x="1596084" y="58821"/>
                  </a:lnTo>
                  <a:lnTo>
                    <a:pt x="1604466" y="58821"/>
                  </a:lnTo>
                  <a:lnTo>
                    <a:pt x="1612847" y="58821"/>
                  </a:lnTo>
                  <a:lnTo>
                    <a:pt x="1621312" y="67200"/>
                  </a:lnTo>
                  <a:lnTo>
                    <a:pt x="1629694" y="75579"/>
                  </a:lnTo>
                  <a:lnTo>
                    <a:pt x="1638243" y="83958"/>
                  </a:lnTo>
                  <a:lnTo>
                    <a:pt x="1646625" y="83958"/>
                  </a:lnTo>
                  <a:lnTo>
                    <a:pt x="1655006" y="92338"/>
                  </a:lnTo>
                  <a:lnTo>
                    <a:pt x="1663387" y="100968"/>
                  </a:lnTo>
                  <a:lnTo>
                    <a:pt x="1671769" y="109347"/>
                  </a:lnTo>
                  <a:lnTo>
                    <a:pt x="1680150" y="109347"/>
                  </a:lnTo>
                  <a:lnTo>
                    <a:pt x="1688532" y="117726"/>
                  </a:lnTo>
                  <a:lnTo>
                    <a:pt x="1696913" y="126106"/>
                  </a:lnTo>
                  <a:lnTo>
                    <a:pt x="1705295" y="134485"/>
                  </a:lnTo>
                  <a:lnTo>
                    <a:pt x="1713676" y="134485"/>
                  </a:lnTo>
                  <a:lnTo>
                    <a:pt x="1722058" y="142864"/>
                  </a:lnTo>
                  <a:lnTo>
                    <a:pt x="1730439" y="151243"/>
                  </a:lnTo>
                  <a:lnTo>
                    <a:pt x="1739072" y="159790"/>
                  </a:lnTo>
                  <a:lnTo>
                    <a:pt x="1747454" y="159790"/>
                  </a:lnTo>
                  <a:lnTo>
                    <a:pt x="1755835" y="168169"/>
                  </a:lnTo>
                  <a:lnTo>
                    <a:pt x="1764217" y="176548"/>
                  </a:lnTo>
                  <a:lnTo>
                    <a:pt x="1772598" y="184927"/>
                  </a:lnTo>
                  <a:lnTo>
                    <a:pt x="1780980" y="184927"/>
                  </a:lnTo>
                  <a:lnTo>
                    <a:pt x="1797743" y="201685"/>
                  </a:lnTo>
                  <a:lnTo>
                    <a:pt x="1797743" y="210316"/>
                  </a:lnTo>
                  <a:lnTo>
                    <a:pt x="1814506" y="227074"/>
                  </a:lnTo>
                  <a:lnTo>
                    <a:pt x="1814506" y="235453"/>
                  </a:lnTo>
                  <a:lnTo>
                    <a:pt x="1831436" y="252212"/>
                  </a:lnTo>
                  <a:lnTo>
                    <a:pt x="1831436" y="260591"/>
                  </a:lnTo>
                  <a:lnTo>
                    <a:pt x="1848199" y="277600"/>
                  </a:lnTo>
                  <a:lnTo>
                    <a:pt x="1848199" y="285980"/>
                  </a:lnTo>
                  <a:lnTo>
                    <a:pt x="1864962" y="302738"/>
                  </a:lnTo>
                  <a:lnTo>
                    <a:pt x="1864962" y="319664"/>
                  </a:lnTo>
                  <a:lnTo>
                    <a:pt x="1873343" y="328043"/>
                  </a:lnTo>
                  <a:lnTo>
                    <a:pt x="1890190" y="344801"/>
                  </a:lnTo>
                  <a:lnTo>
                    <a:pt x="1890190" y="353180"/>
                  </a:lnTo>
                  <a:lnTo>
                    <a:pt x="1906953" y="370190"/>
                  </a:lnTo>
                  <a:lnTo>
                    <a:pt x="1906953" y="378569"/>
                  </a:lnTo>
                  <a:lnTo>
                    <a:pt x="1923716" y="395327"/>
                  </a:lnTo>
                  <a:lnTo>
                    <a:pt x="1923716" y="403706"/>
                  </a:lnTo>
                  <a:lnTo>
                    <a:pt x="1940647" y="420465"/>
                  </a:lnTo>
                  <a:lnTo>
                    <a:pt x="1940647" y="429011"/>
                  </a:lnTo>
                  <a:lnTo>
                    <a:pt x="1957410" y="445770"/>
                  </a:lnTo>
                  <a:lnTo>
                    <a:pt x="1957410" y="462528"/>
                  </a:lnTo>
                  <a:lnTo>
                    <a:pt x="1965791" y="470907"/>
                  </a:lnTo>
                  <a:lnTo>
                    <a:pt x="1982554" y="487917"/>
                  </a:lnTo>
                  <a:lnTo>
                    <a:pt x="1982554" y="504675"/>
                  </a:lnTo>
                  <a:lnTo>
                    <a:pt x="1999317" y="521433"/>
                  </a:lnTo>
                  <a:lnTo>
                    <a:pt x="1999317" y="529812"/>
                  </a:lnTo>
                  <a:lnTo>
                    <a:pt x="2007699" y="538359"/>
                  </a:lnTo>
                  <a:lnTo>
                    <a:pt x="2007699" y="546822"/>
                  </a:lnTo>
                  <a:lnTo>
                    <a:pt x="2024713" y="563580"/>
                  </a:lnTo>
                  <a:lnTo>
                    <a:pt x="2024713" y="580339"/>
                  </a:lnTo>
                  <a:lnTo>
                    <a:pt x="2041476" y="597265"/>
                  </a:lnTo>
                  <a:lnTo>
                    <a:pt x="2041476" y="605644"/>
                  </a:lnTo>
                  <a:lnTo>
                    <a:pt x="2049857" y="614023"/>
                  </a:lnTo>
                  <a:lnTo>
                    <a:pt x="2049857" y="622402"/>
                  </a:lnTo>
                  <a:lnTo>
                    <a:pt x="2066620" y="639412"/>
                  </a:lnTo>
                  <a:lnTo>
                    <a:pt x="2066620" y="656170"/>
                  </a:lnTo>
                  <a:lnTo>
                    <a:pt x="2083383" y="672928"/>
                  </a:lnTo>
                  <a:lnTo>
                    <a:pt x="2083383" y="681307"/>
                  </a:lnTo>
                  <a:lnTo>
                    <a:pt x="2091765" y="689686"/>
                  </a:lnTo>
                  <a:lnTo>
                    <a:pt x="2091765" y="698233"/>
                  </a:lnTo>
                  <a:lnTo>
                    <a:pt x="2108528" y="714991"/>
                  </a:lnTo>
                </a:path>
              </a:pathLst>
            </a:custGeom>
            <a:ln w="3352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7" name="object 867" descr=""/>
            <p:cNvSpPr/>
            <p:nvPr/>
          </p:nvSpPr>
          <p:spPr>
            <a:xfrm>
              <a:off x="4051083" y="4669464"/>
              <a:ext cx="17145" cy="34290"/>
            </a:xfrm>
            <a:custGeom>
              <a:avLst/>
              <a:gdLst/>
              <a:ahLst/>
              <a:cxnLst/>
              <a:rect l="l" t="t" r="r" b="b"/>
              <a:pathLst>
                <a:path w="17145" h="34289">
                  <a:moveTo>
                    <a:pt x="0" y="0"/>
                  </a:moveTo>
                  <a:lnTo>
                    <a:pt x="0" y="16758"/>
                  </a:lnTo>
                  <a:lnTo>
                    <a:pt x="8381" y="25137"/>
                  </a:lnTo>
                  <a:lnTo>
                    <a:pt x="16930" y="33767"/>
                  </a:lnTo>
                </a:path>
              </a:pathLst>
            </a:custGeom>
            <a:ln w="33531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8" name="object 868" descr=""/>
            <p:cNvSpPr/>
            <p:nvPr/>
          </p:nvSpPr>
          <p:spPr>
            <a:xfrm>
              <a:off x="1043516" y="4568495"/>
              <a:ext cx="1067435" cy="0"/>
            </a:xfrm>
            <a:custGeom>
              <a:avLst/>
              <a:gdLst/>
              <a:ahLst/>
              <a:cxnLst/>
              <a:rect l="l" t="t" r="r" b="b"/>
              <a:pathLst>
                <a:path w="1067435" h="0">
                  <a:moveTo>
                    <a:pt x="0" y="0"/>
                  </a:moveTo>
                  <a:lnTo>
                    <a:pt x="0" y="0"/>
                  </a:lnTo>
                  <a:lnTo>
                    <a:pt x="1058538" y="0"/>
                  </a:lnTo>
                  <a:lnTo>
                    <a:pt x="1066920" y="0"/>
                  </a:lnTo>
                </a:path>
              </a:pathLst>
            </a:custGeom>
            <a:ln w="33524">
              <a:solidFill>
                <a:srgbClr val="00FF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9" name="object 869" descr=""/>
            <p:cNvSpPr/>
            <p:nvPr/>
          </p:nvSpPr>
          <p:spPr>
            <a:xfrm>
              <a:off x="2110436" y="4568495"/>
              <a:ext cx="1067435" cy="0"/>
            </a:xfrm>
            <a:custGeom>
              <a:avLst/>
              <a:gdLst/>
              <a:ahLst/>
              <a:cxnLst/>
              <a:rect l="l" t="t" r="r" b="b"/>
              <a:pathLst>
                <a:path w="1067435" h="0">
                  <a:moveTo>
                    <a:pt x="0" y="0"/>
                  </a:moveTo>
                  <a:lnTo>
                    <a:pt x="0" y="0"/>
                  </a:lnTo>
                  <a:lnTo>
                    <a:pt x="1058580" y="0"/>
                  </a:lnTo>
                  <a:lnTo>
                    <a:pt x="1066962" y="0"/>
                  </a:lnTo>
                </a:path>
              </a:pathLst>
            </a:custGeom>
            <a:ln w="33524">
              <a:solidFill>
                <a:srgbClr val="00FF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0" name="object 870" descr=""/>
            <p:cNvSpPr/>
            <p:nvPr/>
          </p:nvSpPr>
          <p:spPr>
            <a:xfrm>
              <a:off x="3177398" y="4568495"/>
              <a:ext cx="890905" cy="0"/>
            </a:xfrm>
            <a:custGeom>
              <a:avLst/>
              <a:gdLst/>
              <a:ahLst/>
              <a:cxnLst/>
              <a:rect l="l" t="t" r="r" b="b"/>
              <a:pathLst>
                <a:path w="890904" h="0">
                  <a:moveTo>
                    <a:pt x="0" y="0"/>
                  </a:moveTo>
                  <a:lnTo>
                    <a:pt x="0" y="0"/>
                  </a:lnTo>
                  <a:lnTo>
                    <a:pt x="882066" y="0"/>
                  </a:lnTo>
                  <a:lnTo>
                    <a:pt x="890615" y="0"/>
                  </a:lnTo>
                </a:path>
              </a:pathLst>
            </a:custGeom>
            <a:ln w="33524">
              <a:solidFill>
                <a:srgbClr val="00FF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71" name="object 871" descr=""/>
          <p:cNvSpPr txBox="1"/>
          <p:nvPr/>
        </p:nvSpPr>
        <p:spPr>
          <a:xfrm>
            <a:off x="2349851" y="5477747"/>
            <a:ext cx="1790064" cy="31178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96520">
              <a:lnSpc>
                <a:spcPct val="100000"/>
              </a:lnSpc>
              <a:spcBef>
                <a:spcPts val="204"/>
              </a:spcBef>
              <a:tabLst>
                <a:tab pos="641985" algn="l"/>
                <a:tab pos="1104265" algn="l"/>
                <a:tab pos="1659255" algn="l"/>
              </a:tabLst>
            </a:pPr>
            <a:r>
              <a:rPr dirty="0" sz="850" spc="-20">
                <a:latin typeface="Arial MT"/>
                <a:cs typeface="Arial MT"/>
              </a:rPr>
              <a:t>15.5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25">
                <a:latin typeface="Arial MT"/>
                <a:cs typeface="Arial MT"/>
              </a:rPr>
              <a:t>16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20">
                <a:latin typeface="Arial MT"/>
                <a:cs typeface="Arial MT"/>
              </a:rPr>
              <a:t>16.5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25">
                <a:latin typeface="Arial MT"/>
                <a:cs typeface="Arial MT"/>
              </a:rPr>
              <a:t>17</a:t>
            </a:r>
            <a:endParaRPr sz="8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>
                <a:latin typeface="Arial MT"/>
                <a:cs typeface="Arial MT"/>
              </a:rPr>
              <a:t>time</a:t>
            </a:r>
            <a:r>
              <a:rPr dirty="0" sz="850" spc="40">
                <a:latin typeface="Arial MT"/>
                <a:cs typeface="Arial MT"/>
              </a:rPr>
              <a:t> </a:t>
            </a:r>
            <a:r>
              <a:rPr dirty="0" sz="850" spc="-25">
                <a:latin typeface="Arial MT"/>
                <a:cs typeface="Arial MT"/>
              </a:rPr>
              <a:t>(h)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872" name="object 872" descr=""/>
          <p:cNvSpPr txBox="1"/>
          <p:nvPr/>
        </p:nvSpPr>
        <p:spPr>
          <a:xfrm>
            <a:off x="654524" y="4176569"/>
            <a:ext cx="147955" cy="943610"/>
          </a:xfrm>
          <a:prstGeom prst="rect">
            <a:avLst/>
          </a:prstGeom>
        </p:spPr>
        <p:txBody>
          <a:bodyPr wrap="square" lIns="0" tIns="381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850">
                <a:latin typeface="Arial MT"/>
                <a:cs typeface="Arial MT"/>
              </a:rPr>
              <a:t>State</a:t>
            </a:r>
            <a:r>
              <a:rPr dirty="0" sz="850" spc="20">
                <a:latin typeface="Arial MT"/>
                <a:cs typeface="Arial MT"/>
              </a:rPr>
              <a:t> </a:t>
            </a:r>
            <a:r>
              <a:rPr dirty="0" sz="850">
                <a:latin typeface="Arial MT"/>
                <a:cs typeface="Arial MT"/>
              </a:rPr>
              <a:t>of</a:t>
            </a:r>
            <a:r>
              <a:rPr dirty="0" sz="850" spc="70">
                <a:latin typeface="Arial MT"/>
                <a:cs typeface="Arial MT"/>
              </a:rPr>
              <a:t> </a:t>
            </a:r>
            <a:r>
              <a:rPr dirty="0" sz="850" spc="-10">
                <a:latin typeface="Arial MT"/>
                <a:cs typeface="Arial MT"/>
              </a:rPr>
              <a:t>charge(%)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873" name="object 873" descr=""/>
          <p:cNvGrpSpPr/>
          <p:nvPr/>
        </p:nvGrpSpPr>
        <p:grpSpPr>
          <a:xfrm>
            <a:off x="1992209" y="4618386"/>
            <a:ext cx="866775" cy="876300"/>
            <a:chOff x="1992209" y="4618386"/>
            <a:chExt cx="866775" cy="876300"/>
          </a:xfrm>
        </p:grpSpPr>
        <p:sp>
          <p:nvSpPr>
            <p:cNvPr id="874" name="object 874" descr=""/>
            <p:cNvSpPr/>
            <p:nvPr/>
          </p:nvSpPr>
          <p:spPr>
            <a:xfrm>
              <a:off x="1992844" y="4618962"/>
              <a:ext cx="848994" cy="866775"/>
            </a:xfrm>
            <a:custGeom>
              <a:avLst/>
              <a:gdLst/>
              <a:ahLst/>
              <a:cxnLst/>
              <a:rect l="l" t="t" r="r" b="b"/>
              <a:pathLst>
                <a:path w="848994" h="866775">
                  <a:moveTo>
                    <a:pt x="848540" y="0"/>
                  </a:moveTo>
                  <a:lnTo>
                    <a:pt x="0" y="0"/>
                  </a:lnTo>
                  <a:lnTo>
                    <a:pt x="0" y="866570"/>
                  </a:lnTo>
                  <a:lnTo>
                    <a:pt x="848540" y="866570"/>
                  </a:lnTo>
                  <a:lnTo>
                    <a:pt x="848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5" name="object 875" descr=""/>
            <p:cNvSpPr/>
            <p:nvPr/>
          </p:nvSpPr>
          <p:spPr>
            <a:xfrm>
              <a:off x="1992844" y="4619021"/>
              <a:ext cx="848994" cy="866775"/>
            </a:xfrm>
            <a:custGeom>
              <a:avLst/>
              <a:gdLst/>
              <a:ahLst/>
              <a:cxnLst/>
              <a:rect l="l" t="t" r="r" b="b"/>
              <a:pathLst>
                <a:path w="848994" h="866775">
                  <a:moveTo>
                    <a:pt x="0" y="866511"/>
                  </a:moveTo>
                  <a:lnTo>
                    <a:pt x="0" y="0"/>
                  </a:lnTo>
                  <a:lnTo>
                    <a:pt x="848624" y="0"/>
                  </a:lnTo>
                  <a:lnTo>
                    <a:pt x="848624" y="866511"/>
                  </a:lnTo>
                  <a:lnTo>
                    <a:pt x="0" y="866511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6" name="object 876" descr=""/>
            <p:cNvSpPr/>
            <p:nvPr/>
          </p:nvSpPr>
          <p:spPr>
            <a:xfrm>
              <a:off x="1992844" y="4619021"/>
              <a:ext cx="848994" cy="0"/>
            </a:xfrm>
            <a:custGeom>
              <a:avLst/>
              <a:gdLst/>
              <a:ahLst/>
              <a:cxnLst/>
              <a:rect l="l" t="t" r="r" b="b"/>
              <a:pathLst>
                <a:path w="848994" h="0">
                  <a:moveTo>
                    <a:pt x="0" y="0"/>
                  </a:moveTo>
                  <a:lnTo>
                    <a:pt x="84862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7" name="object 877" descr=""/>
            <p:cNvSpPr/>
            <p:nvPr/>
          </p:nvSpPr>
          <p:spPr>
            <a:xfrm>
              <a:off x="2845659" y="462321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8" name="object 878" descr=""/>
            <p:cNvSpPr/>
            <p:nvPr/>
          </p:nvSpPr>
          <p:spPr>
            <a:xfrm>
              <a:off x="1992844" y="5485533"/>
              <a:ext cx="848994" cy="0"/>
            </a:xfrm>
            <a:custGeom>
              <a:avLst/>
              <a:gdLst/>
              <a:ahLst/>
              <a:cxnLst/>
              <a:rect l="l" t="t" r="r" b="b"/>
              <a:pathLst>
                <a:path w="848994" h="0">
                  <a:moveTo>
                    <a:pt x="0" y="0"/>
                  </a:moveTo>
                  <a:lnTo>
                    <a:pt x="84862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9" name="object 879" descr=""/>
            <p:cNvSpPr/>
            <p:nvPr/>
          </p:nvSpPr>
          <p:spPr>
            <a:xfrm>
              <a:off x="2845659" y="5489722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0" name="object 880" descr=""/>
            <p:cNvSpPr/>
            <p:nvPr/>
          </p:nvSpPr>
          <p:spPr>
            <a:xfrm>
              <a:off x="2841468" y="4619021"/>
              <a:ext cx="0" cy="866775"/>
            </a:xfrm>
            <a:custGeom>
              <a:avLst/>
              <a:gdLst/>
              <a:ahLst/>
              <a:cxnLst/>
              <a:rect l="l" t="t" r="r" b="b"/>
              <a:pathLst>
                <a:path w="0" h="866775">
                  <a:moveTo>
                    <a:pt x="0" y="86651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1" name="object 881" descr=""/>
            <p:cNvSpPr/>
            <p:nvPr/>
          </p:nvSpPr>
          <p:spPr>
            <a:xfrm>
              <a:off x="2845659" y="462321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2" name="object 882" descr=""/>
            <p:cNvSpPr/>
            <p:nvPr/>
          </p:nvSpPr>
          <p:spPr>
            <a:xfrm>
              <a:off x="1992844" y="4619021"/>
              <a:ext cx="0" cy="866775"/>
            </a:xfrm>
            <a:custGeom>
              <a:avLst/>
              <a:gdLst/>
              <a:ahLst/>
              <a:cxnLst/>
              <a:rect l="l" t="t" r="r" b="b"/>
              <a:pathLst>
                <a:path w="0" h="866775">
                  <a:moveTo>
                    <a:pt x="0" y="86651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3" name="object 883" descr=""/>
            <p:cNvSpPr/>
            <p:nvPr/>
          </p:nvSpPr>
          <p:spPr>
            <a:xfrm>
              <a:off x="1997034" y="462321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4" name="object 884" descr=""/>
            <p:cNvSpPr/>
            <p:nvPr/>
          </p:nvSpPr>
          <p:spPr>
            <a:xfrm>
              <a:off x="1992844" y="5485533"/>
              <a:ext cx="848994" cy="0"/>
            </a:xfrm>
            <a:custGeom>
              <a:avLst/>
              <a:gdLst/>
              <a:ahLst/>
              <a:cxnLst/>
              <a:rect l="l" t="t" r="r" b="b"/>
              <a:pathLst>
                <a:path w="848994" h="0">
                  <a:moveTo>
                    <a:pt x="0" y="0"/>
                  </a:moveTo>
                  <a:lnTo>
                    <a:pt x="84862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5" name="object 885" descr=""/>
            <p:cNvSpPr/>
            <p:nvPr/>
          </p:nvSpPr>
          <p:spPr>
            <a:xfrm>
              <a:off x="2845659" y="5489722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6" name="object 886" descr=""/>
            <p:cNvSpPr/>
            <p:nvPr/>
          </p:nvSpPr>
          <p:spPr>
            <a:xfrm>
              <a:off x="1992844" y="4619021"/>
              <a:ext cx="0" cy="866775"/>
            </a:xfrm>
            <a:custGeom>
              <a:avLst/>
              <a:gdLst/>
              <a:ahLst/>
              <a:cxnLst/>
              <a:rect l="l" t="t" r="r" b="b"/>
              <a:pathLst>
                <a:path w="0" h="866775">
                  <a:moveTo>
                    <a:pt x="0" y="86651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7" name="object 887" descr=""/>
            <p:cNvSpPr/>
            <p:nvPr/>
          </p:nvSpPr>
          <p:spPr>
            <a:xfrm>
              <a:off x="1997034" y="462321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8" name="object 888" descr=""/>
            <p:cNvSpPr/>
            <p:nvPr/>
          </p:nvSpPr>
          <p:spPr>
            <a:xfrm>
              <a:off x="1992844" y="4619021"/>
              <a:ext cx="848994" cy="0"/>
            </a:xfrm>
            <a:custGeom>
              <a:avLst/>
              <a:gdLst/>
              <a:ahLst/>
              <a:cxnLst/>
              <a:rect l="l" t="t" r="r" b="b"/>
              <a:pathLst>
                <a:path w="848994" h="0">
                  <a:moveTo>
                    <a:pt x="0" y="0"/>
                  </a:moveTo>
                  <a:lnTo>
                    <a:pt x="84862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9" name="object 889" descr=""/>
            <p:cNvSpPr/>
            <p:nvPr/>
          </p:nvSpPr>
          <p:spPr>
            <a:xfrm>
              <a:off x="2845659" y="462321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0" name="object 890" descr=""/>
            <p:cNvSpPr/>
            <p:nvPr/>
          </p:nvSpPr>
          <p:spPr>
            <a:xfrm>
              <a:off x="1992844" y="5485533"/>
              <a:ext cx="848994" cy="0"/>
            </a:xfrm>
            <a:custGeom>
              <a:avLst/>
              <a:gdLst/>
              <a:ahLst/>
              <a:cxnLst/>
              <a:rect l="l" t="t" r="r" b="b"/>
              <a:pathLst>
                <a:path w="848994" h="0">
                  <a:moveTo>
                    <a:pt x="0" y="0"/>
                  </a:moveTo>
                  <a:lnTo>
                    <a:pt x="84862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1" name="object 891" descr=""/>
            <p:cNvSpPr/>
            <p:nvPr/>
          </p:nvSpPr>
          <p:spPr>
            <a:xfrm>
              <a:off x="2845659" y="5489722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2" name="object 892" descr=""/>
            <p:cNvSpPr/>
            <p:nvPr/>
          </p:nvSpPr>
          <p:spPr>
            <a:xfrm>
              <a:off x="2841468" y="4619021"/>
              <a:ext cx="0" cy="866775"/>
            </a:xfrm>
            <a:custGeom>
              <a:avLst/>
              <a:gdLst/>
              <a:ahLst/>
              <a:cxnLst/>
              <a:rect l="l" t="t" r="r" b="b"/>
              <a:pathLst>
                <a:path w="0" h="866775">
                  <a:moveTo>
                    <a:pt x="0" y="86651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3" name="object 893" descr=""/>
            <p:cNvSpPr/>
            <p:nvPr/>
          </p:nvSpPr>
          <p:spPr>
            <a:xfrm>
              <a:off x="2845659" y="462321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4" name="object 894" descr=""/>
            <p:cNvSpPr/>
            <p:nvPr/>
          </p:nvSpPr>
          <p:spPr>
            <a:xfrm>
              <a:off x="1992844" y="4619021"/>
              <a:ext cx="0" cy="866775"/>
            </a:xfrm>
            <a:custGeom>
              <a:avLst/>
              <a:gdLst/>
              <a:ahLst/>
              <a:cxnLst/>
              <a:rect l="l" t="t" r="r" b="b"/>
              <a:pathLst>
                <a:path w="0" h="866775">
                  <a:moveTo>
                    <a:pt x="0" y="86651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5" name="object 895" descr=""/>
            <p:cNvSpPr/>
            <p:nvPr/>
          </p:nvSpPr>
          <p:spPr>
            <a:xfrm>
              <a:off x="1997034" y="462321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6" name="object 896" descr=""/>
            <p:cNvSpPr/>
            <p:nvPr/>
          </p:nvSpPr>
          <p:spPr>
            <a:xfrm>
              <a:off x="2060147" y="4736748"/>
              <a:ext cx="336550" cy="0"/>
            </a:xfrm>
            <a:custGeom>
              <a:avLst/>
              <a:gdLst/>
              <a:ahLst/>
              <a:cxnLst/>
              <a:rect l="l" t="t" r="r" b="b"/>
              <a:pathLst>
                <a:path w="336550" h="0">
                  <a:moveTo>
                    <a:pt x="0" y="0"/>
                  </a:moveTo>
                  <a:lnTo>
                    <a:pt x="335929" y="0"/>
                  </a:lnTo>
                </a:path>
              </a:pathLst>
            </a:custGeom>
            <a:ln w="33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97" name="object 897" descr=""/>
          <p:cNvSpPr txBox="1"/>
          <p:nvPr/>
        </p:nvSpPr>
        <p:spPr>
          <a:xfrm>
            <a:off x="2400135" y="4639988"/>
            <a:ext cx="437515" cy="36703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850" spc="-10">
                <a:latin typeface="Arial MT"/>
                <a:cs typeface="Arial MT"/>
              </a:rPr>
              <a:t>SOC</a:t>
            </a:r>
            <a:r>
              <a:rPr dirty="0" baseline="-31746" sz="1050" spc="-15">
                <a:latin typeface="Arial MT"/>
                <a:cs typeface="Arial MT"/>
              </a:rPr>
              <a:t>bat</a:t>
            </a:r>
            <a:endParaRPr baseline="-31746" sz="105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635"/>
              </a:spcBef>
            </a:pPr>
            <a:r>
              <a:rPr dirty="0" sz="850" spc="-25">
                <a:latin typeface="Arial MT"/>
                <a:cs typeface="Arial MT"/>
              </a:rPr>
              <a:t>sch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898" name="object 898" descr=""/>
          <p:cNvGrpSpPr/>
          <p:nvPr/>
        </p:nvGrpSpPr>
        <p:grpSpPr>
          <a:xfrm>
            <a:off x="2043319" y="4930237"/>
            <a:ext cx="370205" cy="236220"/>
            <a:chOff x="2043319" y="4930237"/>
            <a:chExt cx="370205" cy="236220"/>
          </a:xfrm>
        </p:grpSpPr>
        <p:sp>
          <p:nvSpPr>
            <p:cNvPr id="899" name="object 899" descr=""/>
            <p:cNvSpPr/>
            <p:nvPr/>
          </p:nvSpPr>
          <p:spPr>
            <a:xfrm>
              <a:off x="2060147" y="4947064"/>
              <a:ext cx="336550" cy="0"/>
            </a:xfrm>
            <a:custGeom>
              <a:avLst/>
              <a:gdLst/>
              <a:ahLst/>
              <a:cxnLst/>
              <a:rect l="l" t="t" r="r" b="b"/>
              <a:pathLst>
                <a:path w="336550" h="0">
                  <a:moveTo>
                    <a:pt x="0" y="0"/>
                  </a:moveTo>
                  <a:lnTo>
                    <a:pt x="335929" y="0"/>
                  </a:lnTo>
                </a:path>
              </a:pathLst>
            </a:custGeom>
            <a:ln w="33524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0" name="object 900" descr=""/>
            <p:cNvSpPr/>
            <p:nvPr/>
          </p:nvSpPr>
          <p:spPr>
            <a:xfrm>
              <a:off x="2060147" y="5149060"/>
              <a:ext cx="336550" cy="0"/>
            </a:xfrm>
            <a:custGeom>
              <a:avLst/>
              <a:gdLst/>
              <a:ahLst/>
              <a:cxnLst/>
              <a:rect l="l" t="t" r="r" b="b"/>
              <a:pathLst>
                <a:path w="336550" h="0">
                  <a:moveTo>
                    <a:pt x="0" y="0"/>
                  </a:moveTo>
                  <a:lnTo>
                    <a:pt x="335929" y="0"/>
                  </a:lnTo>
                </a:path>
              </a:pathLst>
            </a:custGeom>
            <a:ln w="33524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01" name="object 901" descr=""/>
          <p:cNvSpPr txBox="1"/>
          <p:nvPr/>
        </p:nvSpPr>
        <p:spPr>
          <a:xfrm>
            <a:off x="2400135" y="4897453"/>
            <a:ext cx="407670" cy="521970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marL="213995">
              <a:lnSpc>
                <a:spcPct val="100000"/>
              </a:lnSpc>
              <a:spcBef>
                <a:spcPts val="285"/>
              </a:spcBef>
            </a:pPr>
            <a:r>
              <a:rPr dirty="0" sz="700" spc="-25">
                <a:latin typeface="Arial MT"/>
                <a:cs typeface="Arial MT"/>
              </a:rPr>
              <a:t>bat</a:t>
            </a:r>
            <a:endParaRPr sz="7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204"/>
              </a:spcBef>
            </a:pPr>
            <a:r>
              <a:rPr dirty="0" sz="850" spc="-20">
                <a:latin typeface="Arial MT"/>
                <a:cs typeface="Arial MT"/>
              </a:rPr>
              <a:t>SOC</a:t>
            </a:r>
            <a:r>
              <a:rPr dirty="0" baseline="-31746" sz="1050" spc="-30">
                <a:latin typeface="Arial MT"/>
                <a:cs typeface="Arial MT"/>
              </a:rPr>
              <a:t>uc</a:t>
            </a:r>
            <a:endParaRPr baseline="-31746" sz="105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635"/>
              </a:spcBef>
            </a:pPr>
            <a:r>
              <a:rPr dirty="0" sz="850" spc="-10">
                <a:latin typeface="Arial MT"/>
                <a:cs typeface="Arial MT"/>
              </a:rPr>
              <a:t>ref</a:t>
            </a:r>
            <a:r>
              <a:rPr dirty="0" baseline="-31746" sz="1050" spc="-15">
                <a:latin typeface="Arial MT"/>
                <a:cs typeface="Arial MT"/>
              </a:rPr>
              <a:t>uc</a:t>
            </a:r>
            <a:endParaRPr baseline="-31746" sz="1050">
              <a:latin typeface="Arial MT"/>
              <a:cs typeface="Arial MT"/>
            </a:endParaRPr>
          </a:p>
        </p:txBody>
      </p:sp>
      <p:grpSp>
        <p:nvGrpSpPr>
          <p:cNvPr id="902" name="object 902" descr=""/>
          <p:cNvGrpSpPr/>
          <p:nvPr/>
        </p:nvGrpSpPr>
        <p:grpSpPr>
          <a:xfrm>
            <a:off x="2043319" y="3920449"/>
            <a:ext cx="6412865" cy="1675130"/>
            <a:chOff x="2043319" y="3920449"/>
            <a:chExt cx="6412865" cy="1675130"/>
          </a:xfrm>
        </p:grpSpPr>
        <p:sp>
          <p:nvSpPr>
            <p:cNvPr id="903" name="object 903" descr=""/>
            <p:cNvSpPr/>
            <p:nvPr/>
          </p:nvSpPr>
          <p:spPr>
            <a:xfrm>
              <a:off x="2060147" y="5359410"/>
              <a:ext cx="336550" cy="0"/>
            </a:xfrm>
            <a:custGeom>
              <a:avLst/>
              <a:gdLst/>
              <a:ahLst/>
              <a:cxnLst/>
              <a:rect l="l" t="t" r="r" b="b"/>
              <a:pathLst>
                <a:path w="336550" h="0">
                  <a:moveTo>
                    <a:pt x="0" y="0"/>
                  </a:moveTo>
                  <a:lnTo>
                    <a:pt x="335929" y="0"/>
                  </a:lnTo>
                </a:path>
              </a:pathLst>
            </a:custGeom>
            <a:ln w="33524">
              <a:solidFill>
                <a:srgbClr val="00FF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4" name="object 904" descr=""/>
            <p:cNvSpPr/>
            <p:nvPr/>
          </p:nvSpPr>
          <p:spPr>
            <a:xfrm>
              <a:off x="5414348" y="3921025"/>
              <a:ext cx="3025140" cy="1666239"/>
            </a:xfrm>
            <a:custGeom>
              <a:avLst/>
              <a:gdLst/>
              <a:ahLst/>
              <a:cxnLst/>
              <a:rect l="l" t="t" r="r" b="b"/>
              <a:pathLst>
                <a:path w="3025140" h="1666239">
                  <a:moveTo>
                    <a:pt x="3024539" y="0"/>
                  </a:moveTo>
                  <a:lnTo>
                    <a:pt x="0" y="0"/>
                  </a:lnTo>
                  <a:lnTo>
                    <a:pt x="0" y="1665856"/>
                  </a:lnTo>
                  <a:lnTo>
                    <a:pt x="3024539" y="1665856"/>
                  </a:lnTo>
                  <a:lnTo>
                    <a:pt x="30245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5" name="object 905" descr=""/>
            <p:cNvSpPr/>
            <p:nvPr/>
          </p:nvSpPr>
          <p:spPr>
            <a:xfrm>
              <a:off x="5414348" y="3921084"/>
              <a:ext cx="3024505" cy="1666239"/>
            </a:xfrm>
            <a:custGeom>
              <a:avLst/>
              <a:gdLst/>
              <a:ahLst/>
              <a:cxnLst/>
              <a:rect l="l" t="t" r="r" b="b"/>
              <a:pathLst>
                <a:path w="3024504" h="1666239">
                  <a:moveTo>
                    <a:pt x="0" y="1665797"/>
                  </a:moveTo>
                  <a:lnTo>
                    <a:pt x="0" y="0"/>
                  </a:lnTo>
                  <a:lnTo>
                    <a:pt x="3024497" y="0"/>
                  </a:lnTo>
                  <a:lnTo>
                    <a:pt x="3024497" y="1665797"/>
                  </a:lnTo>
                  <a:lnTo>
                    <a:pt x="0" y="1665797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6" name="object 906" descr=""/>
            <p:cNvSpPr/>
            <p:nvPr/>
          </p:nvSpPr>
          <p:spPr>
            <a:xfrm>
              <a:off x="5909986" y="3921084"/>
              <a:ext cx="0" cy="1666239"/>
            </a:xfrm>
            <a:custGeom>
              <a:avLst/>
              <a:gdLst/>
              <a:ahLst/>
              <a:cxnLst/>
              <a:rect l="l" t="t" r="r" b="b"/>
              <a:pathLst>
                <a:path w="0" h="1666239">
                  <a:moveTo>
                    <a:pt x="0" y="166579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7" name="object 907" descr=""/>
            <p:cNvSpPr/>
            <p:nvPr/>
          </p:nvSpPr>
          <p:spPr>
            <a:xfrm>
              <a:off x="5914177" y="392527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8" name="object 908" descr=""/>
            <p:cNvSpPr/>
            <p:nvPr/>
          </p:nvSpPr>
          <p:spPr>
            <a:xfrm>
              <a:off x="6414216" y="3921084"/>
              <a:ext cx="0" cy="1666239"/>
            </a:xfrm>
            <a:custGeom>
              <a:avLst/>
              <a:gdLst/>
              <a:ahLst/>
              <a:cxnLst/>
              <a:rect l="l" t="t" r="r" b="b"/>
              <a:pathLst>
                <a:path w="0" h="1666239">
                  <a:moveTo>
                    <a:pt x="0" y="166579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9" name="object 909" descr=""/>
            <p:cNvSpPr/>
            <p:nvPr/>
          </p:nvSpPr>
          <p:spPr>
            <a:xfrm>
              <a:off x="6418407" y="392527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0" name="object 910" descr=""/>
            <p:cNvSpPr/>
            <p:nvPr/>
          </p:nvSpPr>
          <p:spPr>
            <a:xfrm>
              <a:off x="6918194" y="3921084"/>
              <a:ext cx="0" cy="1666239"/>
            </a:xfrm>
            <a:custGeom>
              <a:avLst/>
              <a:gdLst/>
              <a:ahLst/>
              <a:cxnLst/>
              <a:rect l="l" t="t" r="r" b="b"/>
              <a:pathLst>
                <a:path w="0" h="1666239">
                  <a:moveTo>
                    <a:pt x="0" y="166579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1" name="object 911" descr=""/>
            <p:cNvSpPr/>
            <p:nvPr/>
          </p:nvSpPr>
          <p:spPr>
            <a:xfrm>
              <a:off x="6922385" y="392527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2" name="object 912" descr=""/>
            <p:cNvSpPr/>
            <p:nvPr/>
          </p:nvSpPr>
          <p:spPr>
            <a:xfrm>
              <a:off x="7422256" y="3921084"/>
              <a:ext cx="0" cy="1666239"/>
            </a:xfrm>
            <a:custGeom>
              <a:avLst/>
              <a:gdLst/>
              <a:ahLst/>
              <a:cxnLst/>
              <a:rect l="l" t="t" r="r" b="b"/>
              <a:pathLst>
                <a:path w="0" h="1666239">
                  <a:moveTo>
                    <a:pt x="0" y="166579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3" name="object 913" descr=""/>
            <p:cNvSpPr/>
            <p:nvPr/>
          </p:nvSpPr>
          <p:spPr>
            <a:xfrm>
              <a:off x="7426447" y="392527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4" name="object 914" descr=""/>
            <p:cNvSpPr/>
            <p:nvPr/>
          </p:nvSpPr>
          <p:spPr>
            <a:xfrm>
              <a:off x="7926234" y="3921084"/>
              <a:ext cx="0" cy="1666239"/>
            </a:xfrm>
            <a:custGeom>
              <a:avLst/>
              <a:gdLst/>
              <a:ahLst/>
              <a:cxnLst/>
              <a:rect l="l" t="t" r="r" b="b"/>
              <a:pathLst>
                <a:path w="0" h="1666239">
                  <a:moveTo>
                    <a:pt x="0" y="462779"/>
                  </a:moveTo>
                  <a:lnTo>
                    <a:pt x="0" y="1665797"/>
                  </a:lnTo>
                </a:path>
                <a:path w="0" h="1666239">
                  <a:moveTo>
                    <a:pt x="0" y="0"/>
                  </a:moveTo>
                  <a:lnTo>
                    <a:pt x="0" y="58846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5" name="object 915" descr=""/>
            <p:cNvSpPr/>
            <p:nvPr/>
          </p:nvSpPr>
          <p:spPr>
            <a:xfrm>
              <a:off x="7930509" y="392527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6" name="object 916" descr=""/>
            <p:cNvSpPr/>
            <p:nvPr/>
          </p:nvSpPr>
          <p:spPr>
            <a:xfrm>
              <a:off x="8438846" y="3921084"/>
              <a:ext cx="0" cy="1666239"/>
            </a:xfrm>
            <a:custGeom>
              <a:avLst/>
              <a:gdLst/>
              <a:ahLst/>
              <a:cxnLst/>
              <a:rect l="l" t="t" r="r" b="b"/>
              <a:pathLst>
                <a:path w="0" h="1666239">
                  <a:moveTo>
                    <a:pt x="0" y="166579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7" name="object 917" descr=""/>
            <p:cNvSpPr/>
            <p:nvPr/>
          </p:nvSpPr>
          <p:spPr>
            <a:xfrm>
              <a:off x="8443036" y="392527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8" name="object 918" descr=""/>
            <p:cNvSpPr/>
            <p:nvPr/>
          </p:nvSpPr>
          <p:spPr>
            <a:xfrm>
              <a:off x="5414348" y="5410266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 h="0">
                  <a:moveTo>
                    <a:pt x="0" y="0"/>
                  </a:moveTo>
                  <a:lnTo>
                    <a:pt x="302449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9" name="object 919" descr=""/>
            <p:cNvSpPr/>
            <p:nvPr/>
          </p:nvSpPr>
          <p:spPr>
            <a:xfrm>
              <a:off x="8443036" y="541445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0" name="object 920" descr=""/>
            <p:cNvSpPr/>
            <p:nvPr/>
          </p:nvSpPr>
          <p:spPr>
            <a:xfrm>
              <a:off x="5414348" y="4964203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 h="0">
                  <a:moveTo>
                    <a:pt x="0" y="0"/>
                  </a:moveTo>
                  <a:lnTo>
                    <a:pt x="302449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1" name="object 921" descr=""/>
            <p:cNvSpPr/>
            <p:nvPr/>
          </p:nvSpPr>
          <p:spPr>
            <a:xfrm>
              <a:off x="8443036" y="496839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2" name="object 922" descr=""/>
            <p:cNvSpPr/>
            <p:nvPr/>
          </p:nvSpPr>
          <p:spPr>
            <a:xfrm>
              <a:off x="5414348" y="4526728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 h="0">
                  <a:moveTo>
                    <a:pt x="0" y="0"/>
                  </a:moveTo>
                  <a:lnTo>
                    <a:pt x="302449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3" name="object 923" descr=""/>
            <p:cNvSpPr/>
            <p:nvPr/>
          </p:nvSpPr>
          <p:spPr>
            <a:xfrm>
              <a:off x="8443036" y="4530918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4" name="object 924" descr=""/>
            <p:cNvSpPr/>
            <p:nvPr/>
          </p:nvSpPr>
          <p:spPr>
            <a:xfrm>
              <a:off x="5414348" y="4089337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 h="0">
                  <a:moveTo>
                    <a:pt x="0" y="0"/>
                  </a:moveTo>
                  <a:lnTo>
                    <a:pt x="2209483" y="0"/>
                  </a:lnTo>
                </a:path>
                <a:path w="3024504" h="0">
                  <a:moveTo>
                    <a:pt x="2982381" y="0"/>
                  </a:moveTo>
                  <a:lnTo>
                    <a:pt x="302449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5" name="object 925" descr=""/>
            <p:cNvSpPr/>
            <p:nvPr/>
          </p:nvSpPr>
          <p:spPr>
            <a:xfrm>
              <a:off x="8443036" y="409352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6" name="object 926" descr=""/>
            <p:cNvSpPr/>
            <p:nvPr/>
          </p:nvSpPr>
          <p:spPr>
            <a:xfrm>
              <a:off x="5414348" y="3921084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 h="0">
                  <a:moveTo>
                    <a:pt x="0" y="0"/>
                  </a:moveTo>
                  <a:lnTo>
                    <a:pt x="30244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7" name="object 927" descr=""/>
            <p:cNvSpPr/>
            <p:nvPr/>
          </p:nvSpPr>
          <p:spPr>
            <a:xfrm>
              <a:off x="8443036" y="392527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8" name="object 928" descr=""/>
            <p:cNvSpPr/>
            <p:nvPr/>
          </p:nvSpPr>
          <p:spPr>
            <a:xfrm>
              <a:off x="5414348" y="5586882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 h="0">
                  <a:moveTo>
                    <a:pt x="0" y="0"/>
                  </a:moveTo>
                  <a:lnTo>
                    <a:pt x="30244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9" name="object 929" descr=""/>
            <p:cNvSpPr/>
            <p:nvPr/>
          </p:nvSpPr>
          <p:spPr>
            <a:xfrm>
              <a:off x="8443036" y="559107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0" name="object 930" descr=""/>
            <p:cNvSpPr/>
            <p:nvPr/>
          </p:nvSpPr>
          <p:spPr>
            <a:xfrm>
              <a:off x="8438846" y="3921084"/>
              <a:ext cx="0" cy="1666239"/>
            </a:xfrm>
            <a:custGeom>
              <a:avLst/>
              <a:gdLst/>
              <a:ahLst/>
              <a:cxnLst/>
              <a:rect l="l" t="t" r="r" b="b"/>
              <a:pathLst>
                <a:path w="0" h="1666239">
                  <a:moveTo>
                    <a:pt x="0" y="166579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1" name="object 931" descr=""/>
            <p:cNvSpPr/>
            <p:nvPr/>
          </p:nvSpPr>
          <p:spPr>
            <a:xfrm>
              <a:off x="8443036" y="392527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2" name="object 932" descr=""/>
            <p:cNvSpPr/>
            <p:nvPr/>
          </p:nvSpPr>
          <p:spPr>
            <a:xfrm>
              <a:off x="5414348" y="3921084"/>
              <a:ext cx="0" cy="1666239"/>
            </a:xfrm>
            <a:custGeom>
              <a:avLst/>
              <a:gdLst/>
              <a:ahLst/>
              <a:cxnLst/>
              <a:rect l="l" t="t" r="r" b="b"/>
              <a:pathLst>
                <a:path w="0" h="1666239">
                  <a:moveTo>
                    <a:pt x="0" y="166579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3" name="object 933" descr=""/>
            <p:cNvSpPr/>
            <p:nvPr/>
          </p:nvSpPr>
          <p:spPr>
            <a:xfrm>
              <a:off x="5418538" y="392527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4" name="object 934" descr=""/>
            <p:cNvSpPr/>
            <p:nvPr/>
          </p:nvSpPr>
          <p:spPr>
            <a:xfrm>
              <a:off x="5414348" y="5586882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 h="0">
                  <a:moveTo>
                    <a:pt x="0" y="0"/>
                  </a:moveTo>
                  <a:lnTo>
                    <a:pt x="30244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5" name="object 935" descr=""/>
            <p:cNvSpPr/>
            <p:nvPr/>
          </p:nvSpPr>
          <p:spPr>
            <a:xfrm>
              <a:off x="8443036" y="559107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6" name="object 936" descr=""/>
            <p:cNvSpPr/>
            <p:nvPr/>
          </p:nvSpPr>
          <p:spPr>
            <a:xfrm>
              <a:off x="5414348" y="3921084"/>
              <a:ext cx="0" cy="1666239"/>
            </a:xfrm>
            <a:custGeom>
              <a:avLst/>
              <a:gdLst/>
              <a:ahLst/>
              <a:cxnLst/>
              <a:rect l="l" t="t" r="r" b="b"/>
              <a:pathLst>
                <a:path w="0" h="1666239">
                  <a:moveTo>
                    <a:pt x="0" y="166579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7" name="object 937" descr=""/>
            <p:cNvSpPr/>
            <p:nvPr/>
          </p:nvSpPr>
          <p:spPr>
            <a:xfrm>
              <a:off x="5418538" y="392527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8" name="object 938" descr=""/>
            <p:cNvSpPr/>
            <p:nvPr/>
          </p:nvSpPr>
          <p:spPr>
            <a:xfrm>
              <a:off x="5909986" y="5553156"/>
              <a:ext cx="0" cy="34290"/>
            </a:xfrm>
            <a:custGeom>
              <a:avLst/>
              <a:gdLst/>
              <a:ahLst/>
              <a:cxnLst/>
              <a:rect l="l" t="t" r="r" b="b"/>
              <a:pathLst>
                <a:path w="0" h="34289">
                  <a:moveTo>
                    <a:pt x="0" y="3372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9" name="object 939" descr=""/>
            <p:cNvSpPr/>
            <p:nvPr/>
          </p:nvSpPr>
          <p:spPr>
            <a:xfrm>
              <a:off x="5914177" y="555734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0" name="object 940" descr=""/>
            <p:cNvSpPr/>
            <p:nvPr/>
          </p:nvSpPr>
          <p:spPr>
            <a:xfrm>
              <a:off x="5909986" y="3921084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w="0" h="25400">
                  <a:moveTo>
                    <a:pt x="0" y="0"/>
                  </a:moveTo>
                  <a:lnTo>
                    <a:pt x="0" y="251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1" name="object 941" descr=""/>
            <p:cNvSpPr/>
            <p:nvPr/>
          </p:nvSpPr>
          <p:spPr>
            <a:xfrm>
              <a:off x="5914177" y="395041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2" name="object 942" descr=""/>
            <p:cNvSpPr/>
            <p:nvPr/>
          </p:nvSpPr>
          <p:spPr>
            <a:xfrm>
              <a:off x="6414216" y="5553156"/>
              <a:ext cx="0" cy="34290"/>
            </a:xfrm>
            <a:custGeom>
              <a:avLst/>
              <a:gdLst/>
              <a:ahLst/>
              <a:cxnLst/>
              <a:rect l="l" t="t" r="r" b="b"/>
              <a:pathLst>
                <a:path w="0" h="34289">
                  <a:moveTo>
                    <a:pt x="0" y="3372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3" name="object 943" descr=""/>
            <p:cNvSpPr/>
            <p:nvPr/>
          </p:nvSpPr>
          <p:spPr>
            <a:xfrm>
              <a:off x="6418407" y="555734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4" name="object 944" descr=""/>
            <p:cNvSpPr/>
            <p:nvPr/>
          </p:nvSpPr>
          <p:spPr>
            <a:xfrm>
              <a:off x="6414216" y="3921084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w="0" h="25400">
                  <a:moveTo>
                    <a:pt x="0" y="0"/>
                  </a:moveTo>
                  <a:lnTo>
                    <a:pt x="0" y="251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5" name="object 945" descr=""/>
            <p:cNvSpPr/>
            <p:nvPr/>
          </p:nvSpPr>
          <p:spPr>
            <a:xfrm>
              <a:off x="6418407" y="395041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6" name="object 946" descr=""/>
            <p:cNvSpPr/>
            <p:nvPr/>
          </p:nvSpPr>
          <p:spPr>
            <a:xfrm>
              <a:off x="6918194" y="5553156"/>
              <a:ext cx="0" cy="34290"/>
            </a:xfrm>
            <a:custGeom>
              <a:avLst/>
              <a:gdLst/>
              <a:ahLst/>
              <a:cxnLst/>
              <a:rect l="l" t="t" r="r" b="b"/>
              <a:pathLst>
                <a:path w="0" h="34289">
                  <a:moveTo>
                    <a:pt x="0" y="3372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7" name="object 947" descr=""/>
            <p:cNvSpPr/>
            <p:nvPr/>
          </p:nvSpPr>
          <p:spPr>
            <a:xfrm>
              <a:off x="6922385" y="555734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8" name="object 948" descr=""/>
            <p:cNvSpPr/>
            <p:nvPr/>
          </p:nvSpPr>
          <p:spPr>
            <a:xfrm>
              <a:off x="6918194" y="3921084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w="0" h="25400">
                  <a:moveTo>
                    <a:pt x="0" y="0"/>
                  </a:moveTo>
                  <a:lnTo>
                    <a:pt x="0" y="251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9" name="object 949" descr=""/>
            <p:cNvSpPr/>
            <p:nvPr/>
          </p:nvSpPr>
          <p:spPr>
            <a:xfrm>
              <a:off x="6922385" y="395041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0" name="object 950" descr=""/>
            <p:cNvSpPr/>
            <p:nvPr/>
          </p:nvSpPr>
          <p:spPr>
            <a:xfrm>
              <a:off x="7422256" y="5553156"/>
              <a:ext cx="0" cy="34290"/>
            </a:xfrm>
            <a:custGeom>
              <a:avLst/>
              <a:gdLst/>
              <a:ahLst/>
              <a:cxnLst/>
              <a:rect l="l" t="t" r="r" b="b"/>
              <a:pathLst>
                <a:path w="0" h="34289">
                  <a:moveTo>
                    <a:pt x="0" y="3372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1" name="object 951" descr=""/>
            <p:cNvSpPr/>
            <p:nvPr/>
          </p:nvSpPr>
          <p:spPr>
            <a:xfrm>
              <a:off x="7426447" y="555734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2" name="object 952" descr=""/>
            <p:cNvSpPr/>
            <p:nvPr/>
          </p:nvSpPr>
          <p:spPr>
            <a:xfrm>
              <a:off x="7422256" y="3921084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w="0" h="25400">
                  <a:moveTo>
                    <a:pt x="0" y="0"/>
                  </a:moveTo>
                  <a:lnTo>
                    <a:pt x="0" y="251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3" name="object 953" descr=""/>
            <p:cNvSpPr/>
            <p:nvPr/>
          </p:nvSpPr>
          <p:spPr>
            <a:xfrm>
              <a:off x="7426447" y="395041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4" name="object 954" descr=""/>
            <p:cNvSpPr/>
            <p:nvPr/>
          </p:nvSpPr>
          <p:spPr>
            <a:xfrm>
              <a:off x="7926234" y="5553156"/>
              <a:ext cx="0" cy="34290"/>
            </a:xfrm>
            <a:custGeom>
              <a:avLst/>
              <a:gdLst/>
              <a:ahLst/>
              <a:cxnLst/>
              <a:rect l="l" t="t" r="r" b="b"/>
              <a:pathLst>
                <a:path w="0" h="34289">
                  <a:moveTo>
                    <a:pt x="0" y="3372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5" name="object 955" descr=""/>
            <p:cNvSpPr/>
            <p:nvPr/>
          </p:nvSpPr>
          <p:spPr>
            <a:xfrm>
              <a:off x="7930509" y="555734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6" name="object 956" descr=""/>
            <p:cNvSpPr/>
            <p:nvPr/>
          </p:nvSpPr>
          <p:spPr>
            <a:xfrm>
              <a:off x="7926234" y="3921084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w="0" h="25400">
                  <a:moveTo>
                    <a:pt x="0" y="0"/>
                  </a:moveTo>
                  <a:lnTo>
                    <a:pt x="0" y="251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7" name="object 957" descr=""/>
            <p:cNvSpPr/>
            <p:nvPr/>
          </p:nvSpPr>
          <p:spPr>
            <a:xfrm>
              <a:off x="7930509" y="395041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8" name="object 958" descr=""/>
            <p:cNvSpPr/>
            <p:nvPr/>
          </p:nvSpPr>
          <p:spPr>
            <a:xfrm>
              <a:off x="8438846" y="5553156"/>
              <a:ext cx="0" cy="34290"/>
            </a:xfrm>
            <a:custGeom>
              <a:avLst/>
              <a:gdLst/>
              <a:ahLst/>
              <a:cxnLst/>
              <a:rect l="l" t="t" r="r" b="b"/>
              <a:pathLst>
                <a:path w="0" h="34289">
                  <a:moveTo>
                    <a:pt x="0" y="3372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9" name="object 959" descr=""/>
            <p:cNvSpPr/>
            <p:nvPr/>
          </p:nvSpPr>
          <p:spPr>
            <a:xfrm>
              <a:off x="8443036" y="555734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0" name="object 960" descr=""/>
            <p:cNvSpPr/>
            <p:nvPr/>
          </p:nvSpPr>
          <p:spPr>
            <a:xfrm>
              <a:off x="8438846" y="3921084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w="0" h="25400">
                  <a:moveTo>
                    <a:pt x="0" y="0"/>
                  </a:moveTo>
                  <a:lnTo>
                    <a:pt x="0" y="251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1" name="object 961" descr=""/>
            <p:cNvSpPr/>
            <p:nvPr/>
          </p:nvSpPr>
          <p:spPr>
            <a:xfrm>
              <a:off x="8443036" y="395041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62" name="object 962" descr=""/>
          <p:cNvSpPr txBox="1"/>
          <p:nvPr/>
        </p:nvSpPr>
        <p:spPr>
          <a:xfrm>
            <a:off x="5796457" y="5599327"/>
            <a:ext cx="2714625" cy="156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58165" algn="l"/>
                <a:tab pos="1020444" algn="l"/>
                <a:tab pos="1566545" algn="l"/>
                <a:tab pos="2028825" algn="l"/>
                <a:tab pos="2583180" algn="l"/>
              </a:tabLst>
            </a:pPr>
            <a:r>
              <a:rPr dirty="0" sz="850" spc="-20">
                <a:latin typeface="Arial MT"/>
                <a:cs typeface="Arial MT"/>
              </a:rPr>
              <a:t>14.5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25">
                <a:latin typeface="Arial MT"/>
                <a:cs typeface="Arial MT"/>
              </a:rPr>
              <a:t>15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20">
                <a:latin typeface="Arial MT"/>
                <a:cs typeface="Arial MT"/>
              </a:rPr>
              <a:t>15.5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25">
                <a:latin typeface="Arial MT"/>
                <a:cs typeface="Arial MT"/>
              </a:rPr>
              <a:t>16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20">
                <a:latin typeface="Arial MT"/>
                <a:cs typeface="Arial MT"/>
              </a:rPr>
              <a:t>16.5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25">
                <a:latin typeface="Arial MT"/>
                <a:cs typeface="Arial MT"/>
              </a:rPr>
              <a:t>17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963" name="object 963" descr=""/>
          <p:cNvGrpSpPr/>
          <p:nvPr/>
        </p:nvGrpSpPr>
        <p:grpSpPr>
          <a:xfrm>
            <a:off x="5413712" y="5409631"/>
            <a:ext cx="3025775" cy="9525"/>
            <a:chOff x="5413712" y="5409631"/>
            <a:chExt cx="3025775" cy="9525"/>
          </a:xfrm>
        </p:grpSpPr>
        <p:sp>
          <p:nvSpPr>
            <p:cNvPr id="964" name="object 964" descr=""/>
            <p:cNvSpPr/>
            <p:nvPr/>
          </p:nvSpPr>
          <p:spPr>
            <a:xfrm>
              <a:off x="5414347" y="5410266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 h="0">
                  <a:moveTo>
                    <a:pt x="0" y="0"/>
                  </a:moveTo>
                  <a:lnTo>
                    <a:pt x="25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5" name="object 965" descr=""/>
            <p:cNvSpPr/>
            <p:nvPr/>
          </p:nvSpPr>
          <p:spPr>
            <a:xfrm>
              <a:off x="5443691" y="541445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59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6" name="object 966" descr=""/>
            <p:cNvSpPr/>
            <p:nvPr/>
          </p:nvSpPr>
          <p:spPr>
            <a:xfrm>
              <a:off x="8405152" y="5410266"/>
              <a:ext cx="34290" cy="0"/>
            </a:xfrm>
            <a:custGeom>
              <a:avLst/>
              <a:gdLst/>
              <a:ahLst/>
              <a:cxnLst/>
              <a:rect l="l" t="t" r="r" b="b"/>
              <a:pathLst>
                <a:path w="34290" h="0">
                  <a:moveTo>
                    <a:pt x="3369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7" name="object 967" descr=""/>
            <p:cNvSpPr/>
            <p:nvPr/>
          </p:nvSpPr>
          <p:spPr>
            <a:xfrm>
              <a:off x="8409343" y="541445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68" name="object 968" descr=""/>
          <p:cNvSpPr txBox="1"/>
          <p:nvPr/>
        </p:nvSpPr>
        <p:spPr>
          <a:xfrm>
            <a:off x="5309225" y="5330106"/>
            <a:ext cx="86360" cy="156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50" spc="-50">
                <a:latin typeface="Arial MT"/>
                <a:cs typeface="Arial MT"/>
              </a:rPr>
              <a:t>3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969" name="object 969" descr=""/>
          <p:cNvGrpSpPr/>
          <p:nvPr/>
        </p:nvGrpSpPr>
        <p:grpSpPr>
          <a:xfrm>
            <a:off x="5413712" y="4963568"/>
            <a:ext cx="3025775" cy="9525"/>
            <a:chOff x="5413712" y="4963568"/>
            <a:chExt cx="3025775" cy="9525"/>
          </a:xfrm>
        </p:grpSpPr>
        <p:sp>
          <p:nvSpPr>
            <p:cNvPr id="970" name="object 970" descr=""/>
            <p:cNvSpPr/>
            <p:nvPr/>
          </p:nvSpPr>
          <p:spPr>
            <a:xfrm>
              <a:off x="5414347" y="4964203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 h="0">
                  <a:moveTo>
                    <a:pt x="0" y="0"/>
                  </a:moveTo>
                  <a:lnTo>
                    <a:pt x="25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1" name="object 971" descr=""/>
            <p:cNvSpPr/>
            <p:nvPr/>
          </p:nvSpPr>
          <p:spPr>
            <a:xfrm>
              <a:off x="5443691" y="4968392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59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2" name="object 972" descr=""/>
            <p:cNvSpPr/>
            <p:nvPr/>
          </p:nvSpPr>
          <p:spPr>
            <a:xfrm>
              <a:off x="8405152" y="4964203"/>
              <a:ext cx="34290" cy="0"/>
            </a:xfrm>
            <a:custGeom>
              <a:avLst/>
              <a:gdLst/>
              <a:ahLst/>
              <a:cxnLst/>
              <a:rect l="l" t="t" r="r" b="b"/>
              <a:pathLst>
                <a:path w="34290" h="0">
                  <a:moveTo>
                    <a:pt x="3369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3" name="object 973" descr=""/>
            <p:cNvSpPr/>
            <p:nvPr/>
          </p:nvSpPr>
          <p:spPr>
            <a:xfrm>
              <a:off x="8409343" y="4968392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74" name="object 974" descr=""/>
          <p:cNvSpPr txBox="1"/>
          <p:nvPr/>
        </p:nvSpPr>
        <p:spPr>
          <a:xfrm>
            <a:off x="5216811" y="4884285"/>
            <a:ext cx="179070" cy="156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50" spc="-25">
                <a:latin typeface="Arial MT"/>
                <a:cs typeface="Arial MT"/>
              </a:rPr>
              <a:t>3.5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975" name="object 975" descr=""/>
          <p:cNvGrpSpPr/>
          <p:nvPr/>
        </p:nvGrpSpPr>
        <p:grpSpPr>
          <a:xfrm>
            <a:off x="5413712" y="4526093"/>
            <a:ext cx="3025775" cy="9525"/>
            <a:chOff x="5413712" y="4526093"/>
            <a:chExt cx="3025775" cy="9525"/>
          </a:xfrm>
        </p:grpSpPr>
        <p:sp>
          <p:nvSpPr>
            <p:cNvPr id="976" name="object 976" descr=""/>
            <p:cNvSpPr/>
            <p:nvPr/>
          </p:nvSpPr>
          <p:spPr>
            <a:xfrm>
              <a:off x="5414347" y="4526728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 h="0">
                  <a:moveTo>
                    <a:pt x="0" y="0"/>
                  </a:moveTo>
                  <a:lnTo>
                    <a:pt x="25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7" name="object 977" descr=""/>
            <p:cNvSpPr/>
            <p:nvPr/>
          </p:nvSpPr>
          <p:spPr>
            <a:xfrm>
              <a:off x="5443691" y="4530918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59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8" name="object 978" descr=""/>
            <p:cNvSpPr/>
            <p:nvPr/>
          </p:nvSpPr>
          <p:spPr>
            <a:xfrm>
              <a:off x="8405152" y="4526728"/>
              <a:ext cx="34290" cy="0"/>
            </a:xfrm>
            <a:custGeom>
              <a:avLst/>
              <a:gdLst/>
              <a:ahLst/>
              <a:cxnLst/>
              <a:rect l="l" t="t" r="r" b="b"/>
              <a:pathLst>
                <a:path w="34290" h="0">
                  <a:moveTo>
                    <a:pt x="3369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9" name="object 979" descr=""/>
            <p:cNvSpPr/>
            <p:nvPr/>
          </p:nvSpPr>
          <p:spPr>
            <a:xfrm>
              <a:off x="8409343" y="4530918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80" name="object 980" descr=""/>
          <p:cNvSpPr txBox="1"/>
          <p:nvPr/>
        </p:nvSpPr>
        <p:spPr>
          <a:xfrm>
            <a:off x="5309225" y="4446810"/>
            <a:ext cx="86360" cy="156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50" spc="-50">
                <a:latin typeface="Arial MT"/>
                <a:cs typeface="Arial MT"/>
              </a:rPr>
              <a:t>4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981" name="object 981" descr=""/>
          <p:cNvGrpSpPr/>
          <p:nvPr/>
        </p:nvGrpSpPr>
        <p:grpSpPr>
          <a:xfrm>
            <a:off x="5413712" y="4088702"/>
            <a:ext cx="3025775" cy="9525"/>
            <a:chOff x="5413712" y="4088702"/>
            <a:chExt cx="3025775" cy="9525"/>
          </a:xfrm>
        </p:grpSpPr>
        <p:sp>
          <p:nvSpPr>
            <p:cNvPr id="982" name="object 982" descr=""/>
            <p:cNvSpPr/>
            <p:nvPr/>
          </p:nvSpPr>
          <p:spPr>
            <a:xfrm>
              <a:off x="5414347" y="4089337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 h="0">
                  <a:moveTo>
                    <a:pt x="0" y="0"/>
                  </a:moveTo>
                  <a:lnTo>
                    <a:pt x="25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3" name="object 983" descr=""/>
            <p:cNvSpPr/>
            <p:nvPr/>
          </p:nvSpPr>
          <p:spPr>
            <a:xfrm>
              <a:off x="5443691" y="409352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59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4" name="object 984" descr=""/>
            <p:cNvSpPr/>
            <p:nvPr/>
          </p:nvSpPr>
          <p:spPr>
            <a:xfrm>
              <a:off x="8405152" y="4089337"/>
              <a:ext cx="34290" cy="0"/>
            </a:xfrm>
            <a:custGeom>
              <a:avLst/>
              <a:gdLst/>
              <a:ahLst/>
              <a:cxnLst/>
              <a:rect l="l" t="t" r="r" b="b"/>
              <a:pathLst>
                <a:path w="34290" h="0">
                  <a:moveTo>
                    <a:pt x="3369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5" name="object 985" descr=""/>
            <p:cNvSpPr/>
            <p:nvPr/>
          </p:nvSpPr>
          <p:spPr>
            <a:xfrm>
              <a:off x="8409343" y="409352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86" name="object 986" descr=""/>
          <p:cNvSpPr txBox="1"/>
          <p:nvPr/>
        </p:nvSpPr>
        <p:spPr>
          <a:xfrm>
            <a:off x="5216811" y="4009335"/>
            <a:ext cx="179070" cy="156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50" spc="-25">
                <a:latin typeface="Arial MT"/>
                <a:cs typeface="Arial MT"/>
              </a:rPr>
              <a:t>4.5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987" name="object 987" descr=""/>
          <p:cNvGrpSpPr/>
          <p:nvPr/>
        </p:nvGrpSpPr>
        <p:grpSpPr>
          <a:xfrm>
            <a:off x="5397520" y="3920449"/>
            <a:ext cx="3058795" cy="1675130"/>
            <a:chOff x="5397520" y="3920449"/>
            <a:chExt cx="3058795" cy="1675130"/>
          </a:xfrm>
        </p:grpSpPr>
        <p:sp>
          <p:nvSpPr>
            <p:cNvPr id="988" name="object 988" descr=""/>
            <p:cNvSpPr/>
            <p:nvPr/>
          </p:nvSpPr>
          <p:spPr>
            <a:xfrm>
              <a:off x="5414348" y="3921084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 h="0">
                  <a:moveTo>
                    <a:pt x="0" y="0"/>
                  </a:moveTo>
                  <a:lnTo>
                    <a:pt x="30244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9" name="object 989" descr=""/>
            <p:cNvSpPr/>
            <p:nvPr/>
          </p:nvSpPr>
          <p:spPr>
            <a:xfrm>
              <a:off x="8443036" y="392527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0" name="object 990" descr=""/>
            <p:cNvSpPr/>
            <p:nvPr/>
          </p:nvSpPr>
          <p:spPr>
            <a:xfrm>
              <a:off x="5414348" y="5586882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 h="0">
                  <a:moveTo>
                    <a:pt x="0" y="0"/>
                  </a:moveTo>
                  <a:lnTo>
                    <a:pt x="30244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1" name="object 991" descr=""/>
            <p:cNvSpPr/>
            <p:nvPr/>
          </p:nvSpPr>
          <p:spPr>
            <a:xfrm>
              <a:off x="8443036" y="559107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2" name="object 992" descr=""/>
            <p:cNvSpPr/>
            <p:nvPr/>
          </p:nvSpPr>
          <p:spPr>
            <a:xfrm>
              <a:off x="8438845" y="3921084"/>
              <a:ext cx="0" cy="1666239"/>
            </a:xfrm>
            <a:custGeom>
              <a:avLst/>
              <a:gdLst/>
              <a:ahLst/>
              <a:cxnLst/>
              <a:rect l="l" t="t" r="r" b="b"/>
              <a:pathLst>
                <a:path w="0" h="1666239">
                  <a:moveTo>
                    <a:pt x="0" y="166579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3" name="object 993" descr=""/>
            <p:cNvSpPr/>
            <p:nvPr/>
          </p:nvSpPr>
          <p:spPr>
            <a:xfrm>
              <a:off x="8443036" y="392527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465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4" name="object 994" descr=""/>
            <p:cNvSpPr/>
            <p:nvPr/>
          </p:nvSpPr>
          <p:spPr>
            <a:xfrm>
              <a:off x="5414348" y="3921084"/>
              <a:ext cx="0" cy="1666239"/>
            </a:xfrm>
            <a:custGeom>
              <a:avLst/>
              <a:gdLst/>
              <a:ahLst/>
              <a:cxnLst/>
              <a:rect l="l" t="t" r="r" b="b"/>
              <a:pathLst>
                <a:path w="0" h="1666239">
                  <a:moveTo>
                    <a:pt x="0" y="166579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5" name="object 995" descr=""/>
            <p:cNvSpPr/>
            <p:nvPr/>
          </p:nvSpPr>
          <p:spPr>
            <a:xfrm>
              <a:off x="5418538" y="392527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6" name="object 996" descr=""/>
            <p:cNvSpPr/>
            <p:nvPr/>
          </p:nvSpPr>
          <p:spPr>
            <a:xfrm>
              <a:off x="5414348" y="4770812"/>
              <a:ext cx="1067435" cy="193675"/>
            </a:xfrm>
            <a:custGeom>
              <a:avLst/>
              <a:gdLst/>
              <a:ahLst/>
              <a:cxnLst/>
              <a:rect l="l" t="t" r="r" b="b"/>
              <a:pathLst>
                <a:path w="1067435" h="193675">
                  <a:moveTo>
                    <a:pt x="0" y="193390"/>
                  </a:moveTo>
                  <a:lnTo>
                    <a:pt x="8381" y="193390"/>
                  </a:lnTo>
                  <a:lnTo>
                    <a:pt x="16771" y="193390"/>
                  </a:lnTo>
                  <a:lnTo>
                    <a:pt x="25152" y="193390"/>
                  </a:lnTo>
                  <a:lnTo>
                    <a:pt x="33735" y="193390"/>
                  </a:lnTo>
                  <a:lnTo>
                    <a:pt x="42125" y="185011"/>
                  </a:lnTo>
                  <a:lnTo>
                    <a:pt x="50506" y="185011"/>
                  </a:lnTo>
                  <a:lnTo>
                    <a:pt x="58888" y="185011"/>
                  </a:lnTo>
                  <a:lnTo>
                    <a:pt x="67269" y="185011"/>
                  </a:lnTo>
                  <a:lnTo>
                    <a:pt x="75659" y="185011"/>
                  </a:lnTo>
                  <a:lnTo>
                    <a:pt x="84041" y="176632"/>
                  </a:lnTo>
                  <a:lnTo>
                    <a:pt x="126157" y="176632"/>
                  </a:lnTo>
                  <a:lnTo>
                    <a:pt x="134539" y="168253"/>
                  </a:lnTo>
                  <a:lnTo>
                    <a:pt x="142929" y="168253"/>
                  </a:lnTo>
                  <a:lnTo>
                    <a:pt x="151310" y="168253"/>
                  </a:lnTo>
                  <a:lnTo>
                    <a:pt x="159692" y="168253"/>
                  </a:lnTo>
                  <a:lnTo>
                    <a:pt x="168073" y="168253"/>
                  </a:lnTo>
                  <a:lnTo>
                    <a:pt x="176463" y="159873"/>
                  </a:lnTo>
                  <a:lnTo>
                    <a:pt x="218379" y="159873"/>
                  </a:lnTo>
                  <a:lnTo>
                    <a:pt x="226962" y="151494"/>
                  </a:lnTo>
                  <a:lnTo>
                    <a:pt x="268877" y="151494"/>
                  </a:lnTo>
                  <a:lnTo>
                    <a:pt x="277267" y="142948"/>
                  </a:lnTo>
                  <a:lnTo>
                    <a:pt x="285649" y="142948"/>
                  </a:lnTo>
                  <a:lnTo>
                    <a:pt x="294030" y="142948"/>
                  </a:lnTo>
                  <a:lnTo>
                    <a:pt x="302412" y="142948"/>
                  </a:lnTo>
                  <a:lnTo>
                    <a:pt x="310793" y="142948"/>
                  </a:lnTo>
                  <a:lnTo>
                    <a:pt x="319384" y="134568"/>
                  </a:lnTo>
                  <a:lnTo>
                    <a:pt x="361283" y="134568"/>
                  </a:lnTo>
                  <a:lnTo>
                    <a:pt x="369665" y="126189"/>
                  </a:lnTo>
                  <a:lnTo>
                    <a:pt x="378046" y="126189"/>
                  </a:lnTo>
                  <a:lnTo>
                    <a:pt x="386428" y="126189"/>
                  </a:lnTo>
                  <a:lnTo>
                    <a:pt x="394809" y="126189"/>
                  </a:lnTo>
                  <a:lnTo>
                    <a:pt x="403190" y="126189"/>
                  </a:lnTo>
                  <a:lnTo>
                    <a:pt x="411572" y="117810"/>
                  </a:lnTo>
                  <a:lnTo>
                    <a:pt x="453731" y="117810"/>
                  </a:lnTo>
                  <a:lnTo>
                    <a:pt x="462112" y="109431"/>
                  </a:lnTo>
                  <a:lnTo>
                    <a:pt x="470494" y="109431"/>
                  </a:lnTo>
                  <a:lnTo>
                    <a:pt x="478875" y="109431"/>
                  </a:lnTo>
                  <a:lnTo>
                    <a:pt x="487257" y="109431"/>
                  </a:lnTo>
                  <a:lnTo>
                    <a:pt x="495638" y="109431"/>
                  </a:lnTo>
                  <a:lnTo>
                    <a:pt x="504020" y="100968"/>
                  </a:lnTo>
                  <a:lnTo>
                    <a:pt x="546178" y="100968"/>
                  </a:lnTo>
                  <a:lnTo>
                    <a:pt x="554560" y="92421"/>
                  </a:lnTo>
                  <a:lnTo>
                    <a:pt x="562941" y="92421"/>
                  </a:lnTo>
                  <a:lnTo>
                    <a:pt x="571323" y="92421"/>
                  </a:lnTo>
                  <a:lnTo>
                    <a:pt x="579704" y="92421"/>
                  </a:lnTo>
                  <a:lnTo>
                    <a:pt x="588086" y="92421"/>
                  </a:lnTo>
                  <a:lnTo>
                    <a:pt x="596467" y="84042"/>
                  </a:lnTo>
                  <a:lnTo>
                    <a:pt x="638542" y="84042"/>
                  </a:lnTo>
                  <a:lnTo>
                    <a:pt x="646924" y="75663"/>
                  </a:lnTo>
                  <a:lnTo>
                    <a:pt x="688831" y="75663"/>
                  </a:lnTo>
                  <a:lnTo>
                    <a:pt x="697213" y="67284"/>
                  </a:lnTo>
                  <a:lnTo>
                    <a:pt x="705846" y="67284"/>
                  </a:lnTo>
                  <a:lnTo>
                    <a:pt x="714227" y="67284"/>
                  </a:lnTo>
                  <a:lnTo>
                    <a:pt x="722609" y="67284"/>
                  </a:lnTo>
                  <a:lnTo>
                    <a:pt x="730990" y="67284"/>
                  </a:lnTo>
                  <a:lnTo>
                    <a:pt x="739372" y="58905"/>
                  </a:lnTo>
                  <a:lnTo>
                    <a:pt x="781279" y="58905"/>
                  </a:lnTo>
                  <a:lnTo>
                    <a:pt x="789660" y="50526"/>
                  </a:lnTo>
                  <a:lnTo>
                    <a:pt x="798042" y="50526"/>
                  </a:lnTo>
                  <a:lnTo>
                    <a:pt x="806675" y="50526"/>
                  </a:lnTo>
                  <a:lnTo>
                    <a:pt x="815056" y="50526"/>
                  </a:lnTo>
                  <a:lnTo>
                    <a:pt x="823438" y="50526"/>
                  </a:lnTo>
                  <a:lnTo>
                    <a:pt x="831819" y="42147"/>
                  </a:lnTo>
                  <a:lnTo>
                    <a:pt x="873727" y="42147"/>
                  </a:lnTo>
                  <a:lnTo>
                    <a:pt x="882108" y="33516"/>
                  </a:lnTo>
                  <a:lnTo>
                    <a:pt x="890490" y="33516"/>
                  </a:lnTo>
                  <a:lnTo>
                    <a:pt x="899039" y="33516"/>
                  </a:lnTo>
                  <a:lnTo>
                    <a:pt x="907420" y="33516"/>
                  </a:lnTo>
                  <a:lnTo>
                    <a:pt x="915802" y="33516"/>
                  </a:lnTo>
                  <a:lnTo>
                    <a:pt x="924183" y="25137"/>
                  </a:lnTo>
                  <a:lnTo>
                    <a:pt x="966090" y="25137"/>
                  </a:lnTo>
                  <a:lnTo>
                    <a:pt x="974472" y="16758"/>
                  </a:lnTo>
                  <a:lnTo>
                    <a:pt x="982853" y="16758"/>
                  </a:lnTo>
                  <a:lnTo>
                    <a:pt x="991235" y="16758"/>
                  </a:lnTo>
                  <a:lnTo>
                    <a:pt x="999868" y="16758"/>
                  </a:lnTo>
                  <a:lnTo>
                    <a:pt x="1008249" y="16758"/>
                  </a:lnTo>
                  <a:lnTo>
                    <a:pt x="1016631" y="8379"/>
                  </a:lnTo>
                  <a:lnTo>
                    <a:pt x="1058538" y="8379"/>
                  </a:lnTo>
                  <a:lnTo>
                    <a:pt x="1066920" y="0"/>
                  </a:lnTo>
                </a:path>
              </a:pathLst>
            </a:custGeom>
            <a:ln w="3352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7" name="object 997" descr=""/>
            <p:cNvSpPr/>
            <p:nvPr/>
          </p:nvSpPr>
          <p:spPr>
            <a:xfrm>
              <a:off x="6481268" y="4602559"/>
              <a:ext cx="1067435" cy="168275"/>
            </a:xfrm>
            <a:custGeom>
              <a:avLst/>
              <a:gdLst/>
              <a:ahLst/>
              <a:cxnLst/>
              <a:rect l="l" t="t" r="r" b="b"/>
              <a:pathLst>
                <a:path w="1067434" h="168275">
                  <a:moveTo>
                    <a:pt x="0" y="168253"/>
                  </a:moveTo>
                  <a:lnTo>
                    <a:pt x="8381" y="168253"/>
                  </a:lnTo>
                  <a:lnTo>
                    <a:pt x="16762" y="168253"/>
                  </a:lnTo>
                  <a:lnTo>
                    <a:pt x="25395" y="168253"/>
                  </a:lnTo>
                  <a:lnTo>
                    <a:pt x="33777" y="168253"/>
                  </a:lnTo>
                  <a:lnTo>
                    <a:pt x="42158" y="159873"/>
                  </a:lnTo>
                  <a:lnTo>
                    <a:pt x="84066" y="159873"/>
                  </a:lnTo>
                  <a:lnTo>
                    <a:pt x="92447" y="151327"/>
                  </a:lnTo>
                  <a:lnTo>
                    <a:pt x="134522" y="151327"/>
                  </a:lnTo>
                  <a:lnTo>
                    <a:pt x="142904" y="142948"/>
                  </a:lnTo>
                  <a:lnTo>
                    <a:pt x="151285" y="142948"/>
                  </a:lnTo>
                  <a:lnTo>
                    <a:pt x="159667" y="142948"/>
                  </a:lnTo>
                  <a:lnTo>
                    <a:pt x="168048" y="142948"/>
                  </a:lnTo>
                  <a:lnTo>
                    <a:pt x="176430" y="142948"/>
                  </a:lnTo>
                  <a:lnTo>
                    <a:pt x="184811" y="134568"/>
                  </a:lnTo>
                  <a:lnTo>
                    <a:pt x="226970" y="134568"/>
                  </a:lnTo>
                  <a:lnTo>
                    <a:pt x="235351" y="126189"/>
                  </a:lnTo>
                  <a:lnTo>
                    <a:pt x="243733" y="126189"/>
                  </a:lnTo>
                  <a:lnTo>
                    <a:pt x="252114" y="126189"/>
                  </a:lnTo>
                  <a:lnTo>
                    <a:pt x="260496" y="126189"/>
                  </a:lnTo>
                  <a:lnTo>
                    <a:pt x="268877" y="126189"/>
                  </a:lnTo>
                  <a:lnTo>
                    <a:pt x="277259" y="117810"/>
                  </a:lnTo>
                  <a:lnTo>
                    <a:pt x="319418" y="117810"/>
                  </a:lnTo>
                  <a:lnTo>
                    <a:pt x="327799" y="109431"/>
                  </a:lnTo>
                  <a:lnTo>
                    <a:pt x="336181" y="109431"/>
                  </a:lnTo>
                  <a:lnTo>
                    <a:pt x="344562" y="109431"/>
                  </a:lnTo>
                  <a:lnTo>
                    <a:pt x="352944" y="109431"/>
                  </a:lnTo>
                  <a:lnTo>
                    <a:pt x="361325" y="109431"/>
                  </a:lnTo>
                  <a:lnTo>
                    <a:pt x="369706" y="101052"/>
                  </a:lnTo>
                  <a:lnTo>
                    <a:pt x="411781" y="101052"/>
                  </a:lnTo>
                  <a:lnTo>
                    <a:pt x="420163" y="92421"/>
                  </a:lnTo>
                  <a:lnTo>
                    <a:pt x="428544" y="92421"/>
                  </a:lnTo>
                  <a:lnTo>
                    <a:pt x="436926" y="92421"/>
                  </a:lnTo>
                  <a:lnTo>
                    <a:pt x="445307" y="92421"/>
                  </a:lnTo>
                  <a:lnTo>
                    <a:pt x="453773" y="92421"/>
                  </a:lnTo>
                  <a:lnTo>
                    <a:pt x="462154" y="84042"/>
                  </a:lnTo>
                  <a:lnTo>
                    <a:pt x="504229" y="84042"/>
                  </a:lnTo>
                  <a:lnTo>
                    <a:pt x="512611" y="75663"/>
                  </a:lnTo>
                  <a:lnTo>
                    <a:pt x="554518" y="75663"/>
                  </a:lnTo>
                  <a:lnTo>
                    <a:pt x="562900" y="67284"/>
                  </a:lnTo>
                  <a:lnTo>
                    <a:pt x="571281" y="67284"/>
                  </a:lnTo>
                  <a:lnTo>
                    <a:pt x="579662" y="67284"/>
                  </a:lnTo>
                  <a:lnTo>
                    <a:pt x="588044" y="67284"/>
                  </a:lnTo>
                  <a:lnTo>
                    <a:pt x="596425" y="67284"/>
                  </a:lnTo>
                  <a:lnTo>
                    <a:pt x="605058" y="58905"/>
                  </a:lnTo>
                  <a:lnTo>
                    <a:pt x="646966" y="58905"/>
                  </a:lnTo>
                  <a:lnTo>
                    <a:pt x="655347" y="50526"/>
                  </a:lnTo>
                  <a:lnTo>
                    <a:pt x="663729" y="50526"/>
                  </a:lnTo>
                  <a:lnTo>
                    <a:pt x="672110" y="50526"/>
                  </a:lnTo>
                  <a:lnTo>
                    <a:pt x="680492" y="50526"/>
                  </a:lnTo>
                  <a:lnTo>
                    <a:pt x="688873" y="50526"/>
                  </a:lnTo>
                  <a:lnTo>
                    <a:pt x="697422" y="41979"/>
                  </a:lnTo>
                  <a:lnTo>
                    <a:pt x="739413" y="41979"/>
                  </a:lnTo>
                  <a:lnTo>
                    <a:pt x="747795" y="33600"/>
                  </a:lnTo>
                  <a:lnTo>
                    <a:pt x="756176" y="33600"/>
                  </a:lnTo>
                  <a:lnTo>
                    <a:pt x="764558" y="33600"/>
                  </a:lnTo>
                  <a:lnTo>
                    <a:pt x="772939" y="33600"/>
                  </a:lnTo>
                  <a:lnTo>
                    <a:pt x="781321" y="33600"/>
                  </a:lnTo>
                  <a:lnTo>
                    <a:pt x="789702" y="25221"/>
                  </a:lnTo>
                  <a:lnTo>
                    <a:pt x="831777" y="25221"/>
                  </a:lnTo>
                  <a:lnTo>
                    <a:pt x="840159" y="16842"/>
                  </a:lnTo>
                  <a:lnTo>
                    <a:pt x="848540" y="16842"/>
                  </a:lnTo>
                  <a:lnTo>
                    <a:pt x="856922" y="16842"/>
                  </a:lnTo>
                  <a:lnTo>
                    <a:pt x="865303" y="16842"/>
                  </a:lnTo>
                  <a:lnTo>
                    <a:pt x="873685" y="16842"/>
                  </a:lnTo>
                  <a:lnTo>
                    <a:pt x="882066" y="8462"/>
                  </a:lnTo>
                  <a:lnTo>
                    <a:pt x="924225" y="8462"/>
                  </a:lnTo>
                  <a:lnTo>
                    <a:pt x="932606" y="0"/>
                  </a:lnTo>
                  <a:lnTo>
                    <a:pt x="1058580" y="0"/>
                  </a:lnTo>
                  <a:lnTo>
                    <a:pt x="1066962" y="0"/>
                  </a:lnTo>
                </a:path>
              </a:pathLst>
            </a:custGeom>
            <a:ln w="3352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8" name="object 998" descr=""/>
            <p:cNvSpPr/>
            <p:nvPr/>
          </p:nvSpPr>
          <p:spPr>
            <a:xfrm>
              <a:off x="7548230" y="4602559"/>
              <a:ext cx="890905" cy="0"/>
            </a:xfrm>
            <a:custGeom>
              <a:avLst/>
              <a:gdLst/>
              <a:ahLst/>
              <a:cxnLst/>
              <a:rect l="l" t="t" r="r" b="b"/>
              <a:pathLst>
                <a:path w="890904" h="0">
                  <a:moveTo>
                    <a:pt x="0" y="0"/>
                  </a:moveTo>
                  <a:lnTo>
                    <a:pt x="0" y="0"/>
                  </a:lnTo>
                  <a:lnTo>
                    <a:pt x="882066" y="0"/>
                  </a:lnTo>
                  <a:lnTo>
                    <a:pt x="890615" y="0"/>
                  </a:lnTo>
                </a:path>
              </a:pathLst>
            </a:custGeom>
            <a:ln w="3352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9" name="object 999" descr=""/>
            <p:cNvSpPr/>
            <p:nvPr/>
          </p:nvSpPr>
          <p:spPr>
            <a:xfrm>
              <a:off x="5414348" y="4964203"/>
              <a:ext cx="1067435" cy="0"/>
            </a:xfrm>
            <a:custGeom>
              <a:avLst/>
              <a:gdLst/>
              <a:ahLst/>
              <a:cxnLst/>
              <a:rect l="l" t="t" r="r" b="b"/>
              <a:pathLst>
                <a:path w="1067435" h="0">
                  <a:moveTo>
                    <a:pt x="0" y="0"/>
                  </a:moveTo>
                  <a:lnTo>
                    <a:pt x="0" y="0"/>
                  </a:lnTo>
                  <a:lnTo>
                    <a:pt x="1058538" y="0"/>
                  </a:lnTo>
                  <a:lnTo>
                    <a:pt x="1066920" y="0"/>
                  </a:lnTo>
                </a:path>
              </a:pathLst>
            </a:custGeom>
            <a:ln w="33524">
              <a:solidFill>
                <a:srgbClr val="FF00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0" name="object 1000" descr=""/>
            <p:cNvSpPr/>
            <p:nvPr/>
          </p:nvSpPr>
          <p:spPr>
            <a:xfrm>
              <a:off x="6481268" y="4964203"/>
              <a:ext cx="1067435" cy="0"/>
            </a:xfrm>
            <a:custGeom>
              <a:avLst/>
              <a:gdLst/>
              <a:ahLst/>
              <a:cxnLst/>
              <a:rect l="l" t="t" r="r" b="b"/>
              <a:pathLst>
                <a:path w="1067434" h="0">
                  <a:moveTo>
                    <a:pt x="0" y="0"/>
                  </a:moveTo>
                  <a:lnTo>
                    <a:pt x="0" y="0"/>
                  </a:lnTo>
                  <a:lnTo>
                    <a:pt x="1058580" y="0"/>
                  </a:lnTo>
                  <a:lnTo>
                    <a:pt x="1066962" y="0"/>
                  </a:lnTo>
                </a:path>
              </a:pathLst>
            </a:custGeom>
            <a:ln w="33524">
              <a:solidFill>
                <a:srgbClr val="FF00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1" name="object 1001" descr=""/>
            <p:cNvSpPr/>
            <p:nvPr/>
          </p:nvSpPr>
          <p:spPr>
            <a:xfrm>
              <a:off x="7548230" y="4964203"/>
              <a:ext cx="890905" cy="0"/>
            </a:xfrm>
            <a:custGeom>
              <a:avLst/>
              <a:gdLst/>
              <a:ahLst/>
              <a:cxnLst/>
              <a:rect l="l" t="t" r="r" b="b"/>
              <a:pathLst>
                <a:path w="890904" h="0">
                  <a:moveTo>
                    <a:pt x="0" y="0"/>
                  </a:moveTo>
                  <a:lnTo>
                    <a:pt x="0" y="0"/>
                  </a:lnTo>
                  <a:lnTo>
                    <a:pt x="882066" y="0"/>
                  </a:lnTo>
                  <a:lnTo>
                    <a:pt x="890615" y="0"/>
                  </a:lnTo>
                </a:path>
              </a:pathLst>
            </a:custGeom>
            <a:ln w="33524">
              <a:solidFill>
                <a:srgbClr val="FF00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2" name="object 1002" descr=""/>
            <p:cNvSpPr/>
            <p:nvPr/>
          </p:nvSpPr>
          <p:spPr>
            <a:xfrm>
              <a:off x="7623831" y="3979906"/>
              <a:ext cx="773430" cy="404495"/>
            </a:xfrm>
            <a:custGeom>
              <a:avLst/>
              <a:gdLst/>
              <a:ahLst/>
              <a:cxnLst/>
              <a:rect l="l" t="t" r="r" b="b"/>
              <a:pathLst>
                <a:path w="773429" h="404495">
                  <a:moveTo>
                    <a:pt x="0" y="403958"/>
                  </a:moveTo>
                  <a:lnTo>
                    <a:pt x="0" y="0"/>
                  </a:lnTo>
                  <a:lnTo>
                    <a:pt x="772939" y="0"/>
                  </a:lnTo>
                  <a:lnTo>
                    <a:pt x="772939" y="403958"/>
                  </a:lnTo>
                  <a:lnTo>
                    <a:pt x="0" y="403958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3" name="object 1003" descr=""/>
            <p:cNvSpPr/>
            <p:nvPr/>
          </p:nvSpPr>
          <p:spPr>
            <a:xfrm>
              <a:off x="8400961" y="438805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 h="0">
                  <a:moveTo>
                    <a:pt x="0" y="0"/>
                  </a:moveTo>
                  <a:lnTo>
                    <a:pt x="8381" y="0"/>
                  </a:lnTo>
                </a:path>
                <a:path w="8890" h="0">
                  <a:moveTo>
                    <a:pt x="0" y="0"/>
                  </a:moveTo>
                  <a:lnTo>
                    <a:pt x="8381" y="0"/>
                  </a:lnTo>
                </a:path>
                <a:path w="8890" h="0">
                  <a:moveTo>
                    <a:pt x="0" y="0"/>
                  </a:moveTo>
                  <a:lnTo>
                    <a:pt x="8381" y="0"/>
                  </a:lnTo>
                </a:path>
              </a:pathLst>
            </a:custGeom>
            <a:ln w="83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4" name="object 1004" descr=""/>
            <p:cNvSpPr/>
            <p:nvPr/>
          </p:nvSpPr>
          <p:spPr>
            <a:xfrm>
              <a:off x="7691134" y="4072579"/>
              <a:ext cx="336550" cy="0"/>
            </a:xfrm>
            <a:custGeom>
              <a:avLst/>
              <a:gdLst/>
              <a:ahLst/>
              <a:cxnLst/>
              <a:rect l="l" t="t" r="r" b="b"/>
              <a:pathLst>
                <a:path w="336550" h="0">
                  <a:moveTo>
                    <a:pt x="0" y="0"/>
                  </a:moveTo>
                  <a:lnTo>
                    <a:pt x="335929" y="0"/>
                  </a:lnTo>
                </a:path>
              </a:pathLst>
            </a:custGeom>
            <a:ln w="3352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05" name="object 1005" descr=""/>
          <p:cNvSpPr txBox="1"/>
          <p:nvPr/>
        </p:nvSpPr>
        <p:spPr>
          <a:xfrm>
            <a:off x="6720682" y="5742418"/>
            <a:ext cx="397510" cy="156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50">
                <a:latin typeface="Arial MT"/>
                <a:cs typeface="Arial MT"/>
              </a:rPr>
              <a:t>time</a:t>
            </a:r>
            <a:r>
              <a:rPr dirty="0" sz="850" spc="40">
                <a:latin typeface="Arial MT"/>
                <a:cs typeface="Arial MT"/>
              </a:rPr>
              <a:t> </a:t>
            </a:r>
            <a:r>
              <a:rPr dirty="0" sz="850" spc="-25">
                <a:latin typeface="Arial MT"/>
                <a:cs typeface="Arial MT"/>
              </a:rPr>
              <a:t>(h)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006" name="object 1006" descr=""/>
          <p:cNvSpPr txBox="1"/>
          <p:nvPr/>
        </p:nvSpPr>
        <p:spPr>
          <a:xfrm>
            <a:off x="5025356" y="3992578"/>
            <a:ext cx="147955" cy="1514475"/>
          </a:xfrm>
          <a:prstGeom prst="rect">
            <a:avLst/>
          </a:prstGeom>
        </p:spPr>
        <p:txBody>
          <a:bodyPr wrap="square" lIns="0" tIns="381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850">
                <a:latin typeface="Arial MT"/>
                <a:cs typeface="Arial MT"/>
              </a:rPr>
              <a:t>Level</a:t>
            </a:r>
            <a:r>
              <a:rPr dirty="0" sz="850" spc="5">
                <a:latin typeface="Arial MT"/>
                <a:cs typeface="Arial MT"/>
              </a:rPr>
              <a:t> </a:t>
            </a:r>
            <a:r>
              <a:rPr dirty="0" sz="850">
                <a:latin typeface="Arial MT"/>
                <a:cs typeface="Arial MT"/>
              </a:rPr>
              <a:t>of</a:t>
            </a:r>
            <a:r>
              <a:rPr dirty="0" sz="850" spc="25">
                <a:latin typeface="Arial MT"/>
                <a:cs typeface="Arial MT"/>
              </a:rPr>
              <a:t> </a:t>
            </a:r>
            <a:r>
              <a:rPr dirty="0" sz="850" spc="-10">
                <a:latin typeface="Arial MT"/>
                <a:cs typeface="Arial MT"/>
              </a:rPr>
              <a:t>Hydrogen </a:t>
            </a:r>
            <a:r>
              <a:rPr dirty="0" sz="850">
                <a:latin typeface="Arial MT"/>
                <a:cs typeface="Arial MT"/>
              </a:rPr>
              <a:t>Tank</a:t>
            </a:r>
            <a:r>
              <a:rPr dirty="0" sz="850" spc="25">
                <a:latin typeface="Arial MT"/>
                <a:cs typeface="Arial MT"/>
              </a:rPr>
              <a:t> </a:t>
            </a:r>
            <a:r>
              <a:rPr dirty="0" sz="850" spc="-20">
                <a:latin typeface="Arial MT"/>
                <a:cs typeface="Arial MT"/>
              </a:rPr>
              <a:t>(Nm3)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007" name="object 1007" descr=""/>
          <p:cNvSpPr txBox="1"/>
          <p:nvPr/>
        </p:nvSpPr>
        <p:spPr>
          <a:xfrm>
            <a:off x="7623831" y="3979905"/>
            <a:ext cx="773430" cy="404495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wrap="square" lIns="0" tIns="34925" rIns="0" bIns="0" rtlCol="0" vert="horz">
            <a:spAutoFit/>
          </a:bodyPr>
          <a:lstStyle/>
          <a:p>
            <a:pPr marL="445134">
              <a:lnSpc>
                <a:spcPct val="100000"/>
              </a:lnSpc>
              <a:spcBef>
                <a:spcPts val="275"/>
              </a:spcBef>
            </a:pPr>
            <a:r>
              <a:rPr dirty="0" sz="850" spc="-25">
                <a:latin typeface="Arial MT"/>
                <a:cs typeface="Arial MT"/>
              </a:rPr>
              <a:t>LOH</a:t>
            </a:r>
            <a:endParaRPr sz="850">
              <a:latin typeface="Arial MT"/>
              <a:cs typeface="Arial MT"/>
            </a:endParaRPr>
          </a:p>
          <a:p>
            <a:pPr marL="445134">
              <a:lnSpc>
                <a:spcPct val="100000"/>
              </a:lnSpc>
              <a:spcBef>
                <a:spcPts val="635"/>
              </a:spcBef>
            </a:pPr>
            <a:r>
              <a:rPr dirty="0" baseline="26143" sz="1275" spc="-15">
                <a:latin typeface="Arial MT"/>
                <a:cs typeface="Arial MT"/>
              </a:rPr>
              <a:t>H2</a:t>
            </a:r>
            <a:r>
              <a:rPr dirty="0" sz="700" spc="-10">
                <a:latin typeface="Arial MT"/>
                <a:cs typeface="Arial MT"/>
              </a:rPr>
              <a:t>sch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008" name="object 1008" descr=""/>
          <p:cNvSpPr/>
          <p:nvPr/>
        </p:nvSpPr>
        <p:spPr>
          <a:xfrm>
            <a:off x="7691134" y="4257506"/>
            <a:ext cx="336550" cy="0"/>
          </a:xfrm>
          <a:custGeom>
            <a:avLst/>
            <a:gdLst/>
            <a:ahLst/>
            <a:cxnLst/>
            <a:rect l="l" t="t" r="r" b="b"/>
            <a:pathLst>
              <a:path w="336550" h="0">
                <a:moveTo>
                  <a:pt x="0" y="0"/>
                </a:moveTo>
                <a:lnTo>
                  <a:pt x="335929" y="0"/>
                </a:lnTo>
              </a:path>
            </a:pathLst>
          </a:custGeom>
          <a:ln w="33524">
            <a:solidFill>
              <a:srgbClr val="FF00FF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009" name="object 1009" descr=""/>
          <p:cNvSpPr txBox="1"/>
          <p:nvPr/>
        </p:nvSpPr>
        <p:spPr>
          <a:xfrm>
            <a:off x="227177" y="5804408"/>
            <a:ext cx="8770620" cy="6369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6985">
              <a:lnSpc>
                <a:spcPct val="100000"/>
              </a:lnSpc>
              <a:spcBef>
                <a:spcPts val="105"/>
              </a:spcBef>
            </a:pPr>
            <a:r>
              <a:rPr dirty="0" sz="1000" b="1">
                <a:solidFill>
                  <a:srgbClr val="41A62A"/>
                </a:solidFill>
                <a:latin typeface="Arial"/>
                <a:cs typeface="Arial"/>
              </a:rPr>
              <a:t>F.</a:t>
            </a:r>
            <a:r>
              <a:rPr dirty="0" sz="1000" spc="-10" b="1">
                <a:solidFill>
                  <a:srgbClr val="41A62A"/>
                </a:solidFill>
                <a:latin typeface="Arial"/>
                <a:cs typeface="Arial"/>
              </a:rPr>
              <a:t> Garcia-</a:t>
            </a:r>
            <a:r>
              <a:rPr dirty="0" sz="1000" b="1">
                <a:solidFill>
                  <a:srgbClr val="41A62A"/>
                </a:solidFill>
                <a:latin typeface="Arial"/>
                <a:cs typeface="Arial"/>
              </a:rPr>
              <a:t>Torres</a:t>
            </a:r>
            <a:r>
              <a:rPr dirty="0" sz="1000" spc="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1A62A"/>
                </a:solidFill>
                <a:latin typeface="Arial"/>
                <a:cs typeface="Arial"/>
              </a:rPr>
              <a:t>and</a:t>
            </a:r>
            <a:r>
              <a:rPr dirty="0" sz="1000" spc="1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1A62A"/>
                </a:solidFill>
                <a:latin typeface="Arial"/>
                <a:cs typeface="Arial"/>
              </a:rPr>
              <a:t>C.</a:t>
            </a:r>
            <a:r>
              <a:rPr dirty="0" sz="1000" spc="1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1A62A"/>
                </a:solidFill>
                <a:latin typeface="Arial"/>
                <a:cs typeface="Arial"/>
              </a:rPr>
              <a:t>Bordons,</a:t>
            </a:r>
            <a:r>
              <a:rPr dirty="0" sz="1000" spc="1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"Regulation</a:t>
            </a:r>
            <a:r>
              <a:rPr dirty="0" sz="1000" spc="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service</a:t>
            </a:r>
            <a:r>
              <a:rPr dirty="0" sz="1000" spc="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for the</a:t>
            </a:r>
            <a:r>
              <a:rPr dirty="0" sz="1000" spc="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519E"/>
                </a:solidFill>
                <a:latin typeface="Arial"/>
                <a:cs typeface="Arial"/>
              </a:rPr>
              <a:t>short-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term</a:t>
            </a:r>
            <a:r>
              <a:rPr dirty="0" sz="1000" spc="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management</a:t>
            </a:r>
            <a:r>
              <a:rPr dirty="0" sz="10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of</a:t>
            </a:r>
            <a:r>
              <a:rPr dirty="0" sz="1000" spc="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renewable energy</a:t>
            </a:r>
            <a:r>
              <a:rPr dirty="0" sz="1000" spc="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microgrids</a:t>
            </a:r>
            <a:r>
              <a:rPr dirty="0" sz="1000" spc="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with</a:t>
            </a:r>
            <a:r>
              <a:rPr dirty="0" sz="10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hybrid</a:t>
            </a:r>
            <a:r>
              <a:rPr dirty="0" sz="1000" spc="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storage </a:t>
            </a:r>
            <a:r>
              <a:rPr dirty="0" sz="1000" spc="-10" b="1">
                <a:solidFill>
                  <a:srgbClr val="00519E"/>
                </a:solidFill>
                <a:latin typeface="Arial"/>
                <a:cs typeface="Arial"/>
              </a:rPr>
              <a:t>using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model</a:t>
            </a:r>
            <a:r>
              <a:rPr dirty="0" sz="10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predictive</a:t>
            </a:r>
            <a:r>
              <a:rPr dirty="0" sz="1000" spc="-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control,"</a:t>
            </a:r>
            <a:r>
              <a:rPr dirty="0" sz="10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in</a:t>
            </a:r>
            <a:r>
              <a:rPr dirty="0" sz="1000" spc="-25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Industrial Electronics</a:t>
            </a:r>
            <a:r>
              <a:rPr dirty="0" sz="1000" spc="-60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Society,</a:t>
            </a:r>
            <a:r>
              <a:rPr dirty="0" sz="1000" spc="-50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IECON</a:t>
            </a:r>
            <a:r>
              <a:rPr dirty="0" sz="1000" spc="-20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spc="-10" b="1" i="1">
                <a:solidFill>
                  <a:srgbClr val="00519E"/>
                </a:solidFill>
                <a:latin typeface="Arial"/>
                <a:cs typeface="Arial"/>
              </a:rPr>
              <a:t>2013-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39th</a:t>
            </a:r>
            <a:r>
              <a:rPr dirty="0" sz="1000" spc="-5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Annual</a:t>
            </a:r>
            <a:r>
              <a:rPr dirty="0" sz="1000" spc="-25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Conference</a:t>
            </a:r>
            <a:r>
              <a:rPr dirty="0" sz="1000" spc="-40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of</a:t>
            </a:r>
            <a:r>
              <a:rPr dirty="0" sz="1000" spc="-10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the</a:t>
            </a:r>
            <a:r>
              <a:rPr dirty="0" sz="1000" spc="-20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00519E"/>
                </a:solidFill>
                <a:latin typeface="Arial"/>
                <a:cs typeface="Arial"/>
              </a:rPr>
              <a:t>IEEE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.</a:t>
            </a:r>
            <a:r>
              <a:rPr dirty="0" sz="10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IEEE,</a:t>
            </a:r>
            <a:r>
              <a:rPr dirty="0" sz="10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2013,</a:t>
            </a:r>
            <a:r>
              <a:rPr dirty="0" sz="10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pp.</a:t>
            </a:r>
            <a:r>
              <a:rPr dirty="0" sz="10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519E"/>
                </a:solidFill>
                <a:latin typeface="Arial"/>
                <a:cs typeface="Arial"/>
              </a:rPr>
              <a:t>7962-7967.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00" b="1">
                <a:solidFill>
                  <a:srgbClr val="41A62A"/>
                </a:solidFill>
                <a:latin typeface="Arial"/>
                <a:cs typeface="Arial"/>
              </a:rPr>
              <a:t>F.</a:t>
            </a:r>
            <a:r>
              <a:rPr dirty="0" sz="1000" spc="16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1A62A"/>
                </a:solidFill>
                <a:latin typeface="Arial"/>
                <a:cs typeface="Arial"/>
              </a:rPr>
              <a:t>Garcia-</a:t>
            </a:r>
            <a:r>
              <a:rPr dirty="0" sz="1000" b="1">
                <a:solidFill>
                  <a:srgbClr val="41A62A"/>
                </a:solidFill>
                <a:latin typeface="Arial"/>
                <a:cs typeface="Arial"/>
              </a:rPr>
              <a:t>Torres</a:t>
            </a:r>
            <a:r>
              <a:rPr dirty="0" sz="1000" spc="17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1A62A"/>
                </a:solidFill>
                <a:latin typeface="Arial"/>
                <a:cs typeface="Arial"/>
              </a:rPr>
              <a:t>and</a:t>
            </a:r>
            <a:r>
              <a:rPr dirty="0" sz="1000" spc="16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1A62A"/>
                </a:solidFill>
                <a:latin typeface="Arial"/>
                <a:cs typeface="Arial"/>
              </a:rPr>
              <a:t>C.</a:t>
            </a:r>
            <a:r>
              <a:rPr dirty="0" sz="1000" spc="16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1A62A"/>
                </a:solidFill>
                <a:latin typeface="Arial"/>
                <a:cs typeface="Arial"/>
              </a:rPr>
              <a:t>Bordons,</a:t>
            </a:r>
            <a:r>
              <a:rPr dirty="0" sz="1000" spc="16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"Optimal</a:t>
            </a:r>
            <a:r>
              <a:rPr dirty="0" sz="1000" spc="1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economical</a:t>
            </a:r>
            <a:r>
              <a:rPr dirty="0" sz="1000" spc="16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schedule</a:t>
            </a:r>
            <a:r>
              <a:rPr dirty="0" sz="1000" spc="1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of</a:t>
            </a:r>
            <a:r>
              <a:rPr dirty="0" sz="1000" spc="1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519E"/>
                </a:solidFill>
                <a:latin typeface="Arial"/>
                <a:cs typeface="Arial"/>
              </a:rPr>
              <a:t>hydrogen-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based</a:t>
            </a:r>
            <a:r>
              <a:rPr dirty="0" sz="1000" spc="1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microgrids</a:t>
            </a:r>
            <a:r>
              <a:rPr dirty="0" sz="1000" spc="1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with</a:t>
            </a:r>
            <a:r>
              <a:rPr dirty="0" sz="1000" spc="1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hybrid</a:t>
            </a:r>
            <a:r>
              <a:rPr dirty="0" sz="1000" spc="1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storage</a:t>
            </a:r>
            <a:r>
              <a:rPr dirty="0" sz="1000" spc="1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using</a:t>
            </a:r>
            <a:r>
              <a:rPr dirty="0" sz="1000" spc="1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model</a:t>
            </a:r>
            <a:r>
              <a:rPr dirty="0" sz="1000" spc="1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519E"/>
                </a:solidFill>
                <a:latin typeface="Arial"/>
                <a:cs typeface="Arial"/>
              </a:rPr>
              <a:t>predictive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control,“</a:t>
            </a:r>
            <a:r>
              <a:rPr dirty="0" sz="10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IEEE</a:t>
            </a:r>
            <a:r>
              <a:rPr dirty="0" sz="10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Transaction</a:t>
            </a:r>
            <a:r>
              <a:rPr dirty="0" sz="1000" spc="-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on</a:t>
            </a:r>
            <a:r>
              <a:rPr dirty="0" sz="10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Industrial</a:t>
            </a:r>
            <a:r>
              <a:rPr dirty="0" sz="1000" spc="-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Electronics,</a:t>
            </a:r>
            <a:r>
              <a:rPr dirty="0" sz="10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vol.</a:t>
            </a:r>
            <a:r>
              <a:rPr dirty="0" sz="10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62,</a:t>
            </a:r>
            <a:r>
              <a:rPr dirty="0" sz="10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no.</a:t>
            </a:r>
            <a:r>
              <a:rPr dirty="0" sz="10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8, pp.</a:t>
            </a:r>
            <a:r>
              <a:rPr dirty="0" sz="10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519E"/>
                </a:solidFill>
                <a:latin typeface="Arial"/>
                <a:cs typeface="Arial"/>
              </a:rPr>
              <a:t>5195-</a:t>
            </a:r>
            <a:r>
              <a:rPr dirty="0" sz="1000" b="1">
                <a:solidFill>
                  <a:srgbClr val="00519E"/>
                </a:solidFill>
                <a:latin typeface="Arial"/>
                <a:cs typeface="Arial"/>
              </a:rPr>
              <a:t>5027,</a:t>
            </a:r>
            <a:r>
              <a:rPr dirty="0" sz="10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519E"/>
                </a:solidFill>
                <a:latin typeface="Arial"/>
                <a:cs typeface="Arial"/>
              </a:rPr>
              <a:t>2015.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10" name="object 10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84455">
              <a:lnSpc>
                <a:spcPts val="1425"/>
              </a:lnSpc>
            </a:pPr>
            <a:r>
              <a:rPr dirty="0" sz="1200" spc="-10"/>
              <a:t>Aplicaciones</a:t>
            </a:r>
            <a:r>
              <a:rPr dirty="0" sz="1200" spc="-75"/>
              <a:t> </a:t>
            </a:r>
            <a:r>
              <a:rPr dirty="0" sz="1200"/>
              <a:t>del</a:t>
            </a:r>
            <a:r>
              <a:rPr dirty="0" sz="1200" spc="-10"/>
              <a:t> </a:t>
            </a:r>
            <a:r>
              <a:rPr dirty="0" sz="1200"/>
              <a:t>Control</a:t>
            </a:r>
            <a:r>
              <a:rPr dirty="0" sz="1200" spc="-25"/>
              <a:t> </a:t>
            </a:r>
            <a:r>
              <a:rPr dirty="0" sz="1200"/>
              <a:t>Predictivo</a:t>
            </a:r>
            <a:r>
              <a:rPr dirty="0" sz="1200" spc="-20"/>
              <a:t> </a:t>
            </a:r>
            <a:r>
              <a:rPr dirty="0" sz="1200"/>
              <a:t>para</a:t>
            </a:r>
            <a:r>
              <a:rPr dirty="0" sz="1200" spc="-25"/>
              <a:t> </a:t>
            </a:r>
            <a:r>
              <a:rPr dirty="0" sz="1200"/>
              <a:t>la gestión</a:t>
            </a:r>
            <a:r>
              <a:rPr dirty="0" sz="1200" spc="-4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calidad</a:t>
            </a:r>
            <a:r>
              <a:rPr dirty="0" sz="1200" spc="-25"/>
              <a:t> </a:t>
            </a:r>
            <a:r>
              <a:rPr dirty="0" sz="1200"/>
              <a:t>de</a:t>
            </a:r>
            <a:r>
              <a:rPr dirty="0" sz="1200" spc="-25"/>
              <a:t> </a:t>
            </a:r>
            <a:r>
              <a:rPr dirty="0" sz="1200"/>
              <a:t>suministro</a:t>
            </a:r>
            <a:r>
              <a:rPr dirty="0" sz="1200" spc="-20"/>
              <a:t> </a:t>
            </a:r>
            <a:r>
              <a:rPr dirty="0" sz="1200"/>
              <a:t>en</a:t>
            </a:r>
            <a:r>
              <a:rPr dirty="0" sz="1200" spc="55"/>
              <a:t> </a:t>
            </a:r>
            <a:r>
              <a:rPr dirty="0" sz="1200" spc="-10"/>
              <a:t>Microrredes</a:t>
            </a:r>
            <a:endParaRPr sz="1200"/>
          </a:p>
        </p:txBody>
      </p:sp>
      <p:sp>
        <p:nvSpPr>
          <p:cNvPr id="1011" name="object 1011" descr=""/>
          <p:cNvSpPr txBox="1"/>
          <p:nvPr/>
        </p:nvSpPr>
        <p:spPr>
          <a:xfrm>
            <a:off x="8674100" y="6491732"/>
            <a:ext cx="3956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52/85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9438" rIns="0" bIns="0" rtlCol="0" vert="horz">
            <a:spAutoFit/>
          </a:bodyPr>
          <a:lstStyle/>
          <a:p>
            <a:pPr marL="84455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2E9E37"/>
                </a:solidFill>
              </a:rPr>
              <a:t>Reparto</a:t>
            </a:r>
            <a:r>
              <a:rPr dirty="0" sz="3600" spc="-5">
                <a:solidFill>
                  <a:srgbClr val="2E9E37"/>
                </a:solidFill>
              </a:rPr>
              <a:t> </a:t>
            </a:r>
            <a:r>
              <a:rPr dirty="0" sz="3600">
                <a:solidFill>
                  <a:srgbClr val="2E9E37"/>
                </a:solidFill>
              </a:rPr>
              <a:t>Óptimo</a:t>
            </a:r>
            <a:r>
              <a:rPr dirty="0" sz="3600" spc="-25">
                <a:solidFill>
                  <a:srgbClr val="2E9E37"/>
                </a:solidFill>
              </a:rPr>
              <a:t> </a:t>
            </a:r>
            <a:r>
              <a:rPr dirty="0" sz="3600">
                <a:solidFill>
                  <a:srgbClr val="2E9E37"/>
                </a:solidFill>
              </a:rPr>
              <a:t>de</a:t>
            </a:r>
            <a:r>
              <a:rPr dirty="0" sz="3600" spc="-10">
                <a:solidFill>
                  <a:srgbClr val="2E9E37"/>
                </a:solidFill>
              </a:rPr>
              <a:t> Potencia</a:t>
            </a:r>
            <a:endParaRPr sz="3600"/>
          </a:p>
        </p:txBody>
      </p:sp>
      <p:grpSp>
        <p:nvGrpSpPr>
          <p:cNvPr id="3" name="object 3" descr=""/>
          <p:cNvGrpSpPr/>
          <p:nvPr/>
        </p:nvGrpSpPr>
        <p:grpSpPr>
          <a:xfrm>
            <a:off x="362521" y="2112073"/>
            <a:ext cx="4139565" cy="3850004"/>
            <a:chOff x="362521" y="2112073"/>
            <a:chExt cx="4139565" cy="3850004"/>
          </a:xfrm>
        </p:grpSpPr>
        <p:sp>
          <p:nvSpPr>
            <p:cNvPr id="4" name="object 4" descr=""/>
            <p:cNvSpPr/>
            <p:nvPr/>
          </p:nvSpPr>
          <p:spPr>
            <a:xfrm>
              <a:off x="3154679" y="2563367"/>
              <a:ext cx="1335405" cy="3386454"/>
            </a:xfrm>
            <a:custGeom>
              <a:avLst/>
              <a:gdLst/>
              <a:ahLst/>
              <a:cxnLst/>
              <a:rect l="l" t="t" r="r" b="b"/>
              <a:pathLst>
                <a:path w="1335404" h="3386454">
                  <a:moveTo>
                    <a:pt x="1112520" y="0"/>
                  </a:moveTo>
                  <a:lnTo>
                    <a:pt x="222504" y="0"/>
                  </a:lnTo>
                  <a:lnTo>
                    <a:pt x="177647" y="4518"/>
                  </a:lnTo>
                  <a:lnTo>
                    <a:pt x="135874" y="17478"/>
                  </a:lnTo>
                  <a:lnTo>
                    <a:pt x="98077" y="37986"/>
                  </a:lnTo>
                  <a:lnTo>
                    <a:pt x="65150" y="65150"/>
                  </a:lnTo>
                  <a:lnTo>
                    <a:pt x="37986" y="98077"/>
                  </a:lnTo>
                  <a:lnTo>
                    <a:pt x="17478" y="135874"/>
                  </a:lnTo>
                  <a:lnTo>
                    <a:pt x="4518" y="177647"/>
                  </a:lnTo>
                  <a:lnTo>
                    <a:pt x="0" y="222504"/>
                  </a:lnTo>
                  <a:lnTo>
                    <a:pt x="0" y="3163824"/>
                  </a:lnTo>
                  <a:lnTo>
                    <a:pt x="4518" y="3208666"/>
                  </a:lnTo>
                  <a:lnTo>
                    <a:pt x="17478" y="3250432"/>
                  </a:lnTo>
                  <a:lnTo>
                    <a:pt x="37986" y="3288227"/>
                  </a:lnTo>
                  <a:lnTo>
                    <a:pt x="65151" y="3321157"/>
                  </a:lnTo>
                  <a:lnTo>
                    <a:pt x="98077" y="3348327"/>
                  </a:lnTo>
                  <a:lnTo>
                    <a:pt x="135874" y="3368842"/>
                  </a:lnTo>
                  <a:lnTo>
                    <a:pt x="177647" y="3381807"/>
                  </a:lnTo>
                  <a:lnTo>
                    <a:pt x="222504" y="3386328"/>
                  </a:lnTo>
                  <a:lnTo>
                    <a:pt x="1112520" y="3386328"/>
                  </a:lnTo>
                  <a:lnTo>
                    <a:pt x="1157376" y="3381807"/>
                  </a:lnTo>
                  <a:lnTo>
                    <a:pt x="1199149" y="3368842"/>
                  </a:lnTo>
                  <a:lnTo>
                    <a:pt x="1236946" y="3348327"/>
                  </a:lnTo>
                  <a:lnTo>
                    <a:pt x="1269872" y="3321157"/>
                  </a:lnTo>
                  <a:lnTo>
                    <a:pt x="1297037" y="3288227"/>
                  </a:lnTo>
                  <a:lnTo>
                    <a:pt x="1317545" y="3250432"/>
                  </a:lnTo>
                  <a:lnTo>
                    <a:pt x="1330505" y="3208666"/>
                  </a:lnTo>
                  <a:lnTo>
                    <a:pt x="1335023" y="3163824"/>
                  </a:lnTo>
                  <a:lnTo>
                    <a:pt x="1335023" y="222504"/>
                  </a:lnTo>
                  <a:lnTo>
                    <a:pt x="1330505" y="177647"/>
                  </a:lnTo>
                  <a:lnTo>
                    <a:pt x="1317545" y="135874"/>
                  </a:lnTo>
                  <a:lnTo>
                    <a:pt x="1297037" y="98077"/>
                  </a:lnTo>
                  <a:lnTo>
                    <a:pt x="1269872" y="65150"/>
                  </a:lnTo>
                  <a:lnTo>
                    <a:pt x="1236946" y="37986"/>
                  </a:lnTo>
                  <a:lnTo>
                    <a:pt x="1199149" y="17478"/>
                  </a:lnTo>
                  <a:lnTo>
                    <a:pt x="1157376" y="4518"/>
                  </a:lnTo>
                  <a:lnTo>
                    <a:pt x="111252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154679" y="2563367"/>
              <a:ext cx="1335405" cy="3386454"/>
            </a:xfrm>
            <a:custGeom>
              <a:avLst/>
              <a:gdLst/>
              <a:ahLst/>
              <a:cxnLst/>
              <a:rect l="l" t="t" r="r" b="b"/>
              <a:pathLst>
                <a:path w="1335404" h="3386454">
                  <a:moveTo>
                    <a:pt x="0" y="222504"/>
                  </a:moveTo>
                  <a:lnTo>
                    <a:pt x="4518" y="177647"/>
                  </a:lnTo>
                  <a:lnTo>
                    <a:pt x="17478" y="135874"/>
                  </a:lnTo>
                  <a:lnTo>
                    <a:pt x="37986" y="98077"/>
                  </a:lnTo>
                  <a:lnTo>
                    <a:pt x="65150" y="65150"/>
                  </a:lnTo>
                  <a:lnTo>
                    <a:pt x="98077" y="37986"/>
                  </a:lnTo>
                  <a:lnTo>
                    <a:pt x="135874" y="17478"/>
                  </a:lnTo>
                  <a:lnTo>
                    <a:pt x="177647" y="4518"/>
                  </a:lnTo>
                  <a:lnTo>
                    <a:pt x="222504" y="0"/>
                  </a:lnTo>
                  <a:lnTo>
                    <a:pt x="1112520" y="0"/>
                  </a:lnTo>
                  <a:lnTo>
                    <a:pt x="1157376" y="4518"/>
                  </a:lnTo>
                  <a:lnTo>
                    <a:pt x="1199149" y="17478"/>
                  </a:lnTo>
                  <a:lnTo>
                    <a:pt x="1236946" y="37986"/>
                  </a:lnTo>
                  <a:lnTo>
                    <a:pt x="1269872" y="65150"/>
                  </a:lnTo>
                  <a:lnTo>
                    <a:pt x="1297037" y="98077"/>
                  </a:lnTo>
                  <a:lnTo>
                    <a:pt x="1317545" y="135874"/>
                  </a:lnTo>
                  <a:lnTo>
                    <a:pt x="1330505" y="177647"/>
                  </a:lnTo>
                  <a:lnTo>
                    <a:pt x="1335023" y="222504"/>
                  </a:lnTo>
                  <a:lnTo>
                    <a:pt x="1335023" y="3163824"/>
                  </a:lnTo>
                  <a:lnTo>
                    <a:pt x="1330505" y="3208666"/>
                  </a:lnTo>
                  <a:lnTo>
                    <a:pt x="1317545" y="3250432"/>
                  </a:lnTo>
                  <a:lnTo>
                    <a:pt x="1297037" y="3288227"/>
                  </a:lnTo>
                  <a:lnTo>
                    <a:pt x="1269872" y="3321157"/>
                  </a:lnTo>
                  <a:lnTo>
                    <a:pt x="1236946" y="3348327"/>
                  </a:lnTo>
                  <a:lnTo>
                    <a:pt x="1199149" y="3368842"/>
                  </a:lnTo>
                  <a:lnTo>
                    <a:pt x="1157376" y="3381807"/>
                  </a:lnTo>
                  <a:lnTo>
                    <a:pt x="1112520" y="3386328"/>
                  </a:lnTo>
                  <a:lnTo>
                    <a:pt x="222504" y="3386328"/>
                  </a:lnTo>
                  <a:lnTo>
                    <a:pt x="177647" y="3381807"/>
                  </a:lnTo>
                  <a:lnTo>
                    <a:pt x="135874" y="3368842"/>
                  </a:lnTo>
                  <a:lnTo>
                    <a:pt x="98077" y="3348327"/>
                  </a:lnTo>
                  <a:lnTo>
                    <a:pt x="65151" y="3321157"/>
                  </a:lnTo>
                  <a:lnTo>
                    <a:pt x="37986" y="3288227"/>
                  </a:lnTo>
                  <a:lnTo>
                    <a:pt x="17478" y="3250432"/>
                  </a:lnTo>
                  <a:lnTo>
                    <a:pt x="4518" y="3208666"/>
                  </a:lnTo>
                  <a:lnTo>
                    <a:pt x="0" y="3163824"/>
                  </a:lnTo>
                  <a:lnTo>
                    <a:pt x="0" y="222504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74904" y="2124455"/>
              <a:ext cx="1381125" cy="2334895"/>
            </a:xfrm>
            <a:custGeom>
              <a:avLst/>
              <a:gdLst/>
              <a:ahLst/>
              <a:cxnLst/>
              <a:rect l="l" t="t" r="r" b="b"/>
              <a:pathLst>
                <a:path w="1381125" h="2334895">
                  <a:moveTo>
                    <a:pt x="1150620" y="0"/>
                  </a:moveTo>
                  <a:lnTo>
                    <a:pt x="230124" y="0"/>
                  </a:lnTo>
                  <a:lnTo>
                    <a:pt x="183747" y="4673"/>
                  </a:lnTo>
                  <a:lnTo>
                    <a:pt x="140551" y="18079"/>
                  </a:lnTo>
                  <a:lnTo>
                    <a:pt x="101461" y="39292"/>
                  </a:lnTo>
                  <a:lnTo>
                    <a:pt x="67403" y="67389"/>
                  </a:lnTo>
                  <a:lnTo>
                    <a:pt x="39302" y="101444"/>
                  </a:lnTo>
                  <a:lnTo>
                    <a:pt x="18084" y="140535"/>
                  </a:lnTo>
                  <a:lnTo>
                    <a:pt x="4675" y="183736"/>
                  </a:lnTo>
                  <a:lnTo>
                    <a:pt x="0" y="230124"/>
                  </a:lnTo>
                  <a:lnTo>
                    <a:pt x="0" y="2104644"/>
                  </a:lnTo>
                  <a:lnTo>
                    <a:pt x="4675" y="2151031"/>
                  </a:lnTo>
                  <a:lnTo>
                    <a:pt x="18084" y="2194232"/>
                  </a:lnTo>
                  <a:lnTo>
                    <a:pt x="39302" y="2233323"/>
                  </a:lnTo>
                  <a:lnTo>
                    <a:pt x="67403" y="2267378"/>
                  </a:lnTo>
                  <a:lnTo>
                    <a:pt x="101461" y="2295475"/>
                  </a:lnTo>
                  <a:lnTo>
                    <a:pt x="140551" y="2316688"/>
                  </a:lnTo>
                  <a:lnTo>
                    <a:pt x="183747" y="2330094"/>
                  </a:lnTo>
                  <a:lnTo>
                    <a:pt x="230124" y="2334768"/>
                  </a:lnTo>
                  <a:lnTo>
                    <a:pt x="1150620" y="2334768"/>
                  </a:lnTo>
                  <a:lnTo>
                    <a:pt x="1197007" y="2330094"/>
                  </a:lnTo>
                  <a:lnTo>
                    <a:pt x="1240208" y="2316688"/>
                  </a:lnTo>
                  <a:lnTo>
                    <a:pt x="1279299" y="2295475"/>
                  </a:lnTo>
                  <a:lnTo>
                    <a:pt x="1313354" y="2267378"/>
                  </a:lnTo>
                  <a:lnTo>
                    <a:pt x="1341451" y="2233323"/>
                  </a:lnTo>
                  <a:lnTo>
                    <a:pt x="1362664" y="2194232"/>
                  </a:lnTo>
                  <a:lnTo>
                    <a:pt x="1376070" y="2151031"/>
                  </a:lnTo>
                  <a:lnTo>
                    <a:pt x="1380744" y="2104644"/>
                  </a:lnTo>
                  <a:lnTo>
                    <a:pt x="1380744" y="230124"/>
                  </a:lnTo>
                  <a:lnTo>
                    <a:pt x="1376070" y="183736"/>
                  </a:lnTo>
                  <a:lnTo>
                    <a:pt x="1362664" y="140535"/>
                  </a:lnTo>
                  <a:lnTo>
                    <a:pt x="1341451" y="101444"/>
                  </a:lnTo>
                  <a:lnTo>
                    <a:pt x="1313354" y="67389"/>
                  </a:lnTo>
                  <a:lnTo>
                    <a:pt x="1279299" y="39292"/>
                  </a:lnTo>
                  <a:lnTo>
                    <a:pt x="1240208" y="18079"/>
                  </a:lnTo>
                  <a:lnTo>
                    <a:pt x="1197007" y="4673"/>
                  </a:lnTo>
                  <a:lnTo>
                    <a:pt x="115062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74904" y="2124455"/>
              <a:ext cx="1381125" cy="2334895"/>
            </a:xfrm>
            <a:custGeom>
              <a:avLst/>
              <a:gdLst/>
              <a:ahLst/>
              <a:cxnLst/>
              <a:rect l="l" t="t" r="r" b="b"/>
              <a:pathLst>
                <a:path w="1381125" h="2334895">
                  <a:moveTo>
                    <a:pt x="0" y="230124"/>
                  </a:moveTo>
                  <a:lnTo>
                    <a:pt x="4675" y="183736"/>
                  </a:lnTo>
                  <a:lnTo>
                    <a:pt x="18084" y="140535"/>
                  </a:lnTo>
                  <a:lnTo>
                    <a:pt x="39302" y="101444"/>
                  </a:lnTo>
                  <a:lnTo>
                    <a:pt x="67403" y="67389"/>
                  </a:lnTo>
                  <a:lnTo>
                    <a:pt x="101461" y="39292"/>
                  </a:lnTo>
                  <a:lnTo>
                    <a:pt x="140551" y="18079"/>
                  </a:lnTo>
                  <a:lnTo>
                    <a:pt x="183747" y="4673"/>
                  </a:lnTo>
                  <a:lnTo>
                    <a:pt x="230124" y="0"/>
                  </a:lnTo>
                  <a:lnTo>
                    <a:pt x="1150620" y="0"/>
                  </a:lnTo>
                  <a:lnTo>
                    <a:pt x="1197007" y="4673"/>
                  </a:lnTo>
                  <a:lnTo>
                    <a:pt x="1240208" y="18079"/>
                  </a:lnTo>
                  <a:lnTo>
                    <a:pt x="1279299" y="39292"/>
                  </a:lnTo>
                  <a:lnTo>
                    <a:pt x="1313354" y="67389"/>
                  </a:lnTo>
                  <a:lnTo>
                    <a:pt x="1341451" y="101444"/>
                  </a:lnTo>
                  <a:lnTo>
                    <a:pt x="1362664" y="140535"/>
                  </a:lnTo>
                  <a:lnTo>
                    <a:pt x="1376070" y="183736"/>
                  </a:lnTo>
                  <a:lnTo>
                    <a:pt x="1380744" y="230124"/>
                  </a:lnTo>
                  <a:lnTo>
                    <a:pt x="1380744" y="2104644"/>
                  </a:lnTo>
                  <a:lnTo>
                    <a:pt x="1376070" y="2151031"/>
                  </a:lnTo>
                  <a:lnTo>
                    <a:pt x="1362664" y="2194232"/>
                  </a:lnTo>
                  <a:lnTo>
                    <a:pt x="1341451" y="2233323"/>
                  </a:lnTo>
                  <a:lnTo>
                    <a:pt x="1313354" y="2267378"/>
                  </a:lnTo>
                  <a:lnTo>
                    <a:pt x="1279299" y="2295475"/>
                  </a:lnTo>
                  <a:lnTo>
                    <a:pt x="1240208" y="2316688"/>
                  </a:lnTo>
                  <a:lnTo>
                    <a:pt x="1197007" y="2330094"/>
                  </a:lnTo>
                  <a:lnTo>
                    <a:pt x="1150620" y="2334768"/>
                  </a:lnTo>
                  <a:lnTo>
                    <a:pt x="230124" y="2334768"/>
                  </a:lnTo>
                  <a:lnTo>
                    <a:pt x="183747" y="2330094"/>
                  </a:lnTo>
                  <a:lnTo>
                    <a:pt x="140551" y="2316688"/>
                  </a:lnTo>
                  <a:lnTo>
                    <a:pt x="101461" y="2295475"/>
                  </a:lnTo>
                  <a:lnTo>
                    <a:pt x="67403" y="2267378"/>
                  </a:lnTo>
                  <a:lnTo>
                    <a:pt x="39302" y="2233323"/>
                  </a:lnTo>
                  <a:lnTo>
                    <a:pt x="18084" y="2194232"/>
                  </a:lnTo>
                  <a:lnTo>
                    <a:pt x="4675" y="2151031"/>
                  </a:lnTo>
                  <a:lnTo>
                    <a:pt x="0" y="2104644"/>
                  </a:lnTo>
                  <a:lnTo>
                    <a:pt x="0" y="230124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627380" y="2694177"/>
            <a:ext cx="917575" cy="10915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83845">
              <a:lnSpc>
                <a:spcPct val="100000"/>
              </a:lnSpc>
              <a:spcBef>
                <a:spcPts val="90"/>
              </a:spcBef>
            </a:pPr>
            <a:r>
              <a:rPr dirty="0" sz="1400" spc="-25" b="1">
                <a:latin typeface="Calibri"/>
                <a:cs typeface="Calibri"/>
              </a:rPr>
              <a:t>MPC</a:t>
            </a:r>
            <a:endParaRPr sz="1400">
              <a:latin typeface="Calibri"/>
              <a:cs typeface="Calibri"/>
            </a:endParaRPr>
          </a:p>
          <a:p>
            <a:pPr algn="just" marL="12700" marR="5080" indent="42545">
              <a:lnSpc>
                <a:spcPct val="100000"/>
              </a:lnSpc>
            </a:pPr>
            <a:r>
              <a:rPr dirty="0" sz="1400" b="1">
                <a:latin typeface="Calibri"/>
                <a:cs typeface="Calibri"/>
              </a:rPr>
              <a:t>Servicio</a:t>
            </a:r>
            <a:r>
              <a:rPr dirty="0" sz="1400" spc="-20" b="1">
                <a:latin typeface="Calibri"/>
                <a:cs typeface="Calibri"/>
              </a:rPr>
              <a:t> </a:t>
            </a:r>
            <a:r>
              <a:rPr dirty="0" sz="1400" spc="-25" b="1">
                <a:latin typeface="Calibri"/>
                <a:cs typeface="Calibri"/>
              </a:rPr>
              <a:t>de </a:t>
            </a:r>
            <a:r>
              <a:rPr dirty="0" sz="1400" spc="-10" b="1">
                <a:latin typeface="Calibri"/>
                <a:cs typeface="Calibri"/>
              </a:rPr>
              <a:t>Regulación </a:t>
            </a:r>
            <a:r>
              <a:rPr dirty="0" sz="1400" b="1">
                <a:latin typeface="Calibri"/>
                <a:cs typeface="Calibri"/>
              </a:rPr>
              <a:t>(Corto</a:t>
            </a:r>
            <a:r>
              <a:rPr dirty="0" sz="1400" spc="-55" b="1">
                <a:latin typeface="Calibri"/>
                <a:cs typeface="Calibri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Plazo 3h/10min</a:t>
            </a:r>
            <a:r>
              <a:rPr dirty="0" sz="1200" spc="-10" b="1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453961" y="2051113"/>
            <a:ext cx="2420620" cy="4054475"/>
            <a:chOff x="453961" y="2051113"/>
            <a:chExt cx="2420620" cy="4054475"/>
          </a:xfrm>
        </p:grpSpPr>
        <p:sp>
          <p:nvSpPr>
            <p:cNvPr id="10" name="object 10" descr=""/>
            <p:cNvSpPr/>
            <p:nvPr/>
          </p:nvSpPr>
          <p:spPr>
            <a:xfrm>
              <a:off x="466343" y="5099304"/>
              <a:ext cx="1442085" cy="993775"/>
            </a:xfrm>
            <a:custGeom>
              <a:avLst/>
              <a:gdLst/>
              <a:ahLst/>
              <a:cxnLst/>
              <a:rect l="l" t="t" r="r" b="b"/>
              <a:pathLst>
                <a:path w="1442085" h="993775">
                  <a:moveTo>
                    <a:pt x="1276095" y="0"/>
                  </a:moveTo>
                  <a:lnTo>
                    <a:pt x="165608" y="0"/>
                  </a:lnTo>
                  <a:lnTo>
                    <a:pt x="121581" y="5917"/>
                  </a:lnTo>
                  <a:lnTo>
                    <a:pt x="82021" y="22615"/>
                  </a:lnTo>
                  <a:lnTo>
                    <a:pt x="48504" y="48514"/>
                  </a:lnTo>
                  <a:lnTo>
                    <a:pt x="22609" y="82032"/>
                  </a:lnTo>
                  <a:lnTo>
                    <a:pt x="5915" y="121590"/>
                  </a:lnTo>
                  <a:lnTo>
                    <a:pt x="0" y="165608"/>
                  </a:lnTo>
                  <a:lnTo>
                    <a:pt x="0" y="828040"/>
                  </a:lnTo>
                  <a:lnTo>
                    <a:pt x="5915" y="872066"/>
                  </a:lnTo>
                  <a:lnTo>
                    <a:pt x="22609" y="911626"/>
                  </a:lnTo>
                  <a:lnTo>
                    <a:pt x="48504" y="945143"/>
                  </a:lnTo>
                  <a:lnTo>
                    <a:pt x="82021" y="971038"/>
                  </a:lnTo>
                  <a:lnTo>
                    <a:pt x="121581" y="987732"/>
                  </a:lnTo>
                  <a:lnTo>
                    <a:pt x="165608" y="993648"/>
                  </a:lnTo>
                  <a:lnTo>
                    <a:pt x="1276095" y="993648"/>
                  </a:lnTo>
                  <a:lnTo>
                    <a:pt x="1320113" y="987732"/>
                  </a:lnTo>
                  <a:lnTo>
                    <a:pt x="1359671" y="971038"/>
                  </a:lnTo>
                  <a:lnTo>
                    <a:pt x="1393190" y="945143"/>
                  </a:lnTo>
                  <a:lnTo>
                    <a:pt x="1419088" y="911626"/>
                  </a:lnTo>
                  <a:lnTo>
                    <a:pt x="1435786" y="872066"/>
                  </a:lnTo>
                  <a:lnTo>
                    <a:pt x="1441704" y="828040"/>
                  </a:lnTo>
                  <a:lnTo>
                    <a:pt x="1441704" y="165608"/>
                  </a:lnTo>
                  <a:lnTo>
                    <a:pt x="1435786" y="121590"/>
                  </a:lnTo>
                  <a:lnTo>
                    <a:pt x="1419088" y="82032"/>
                  </a:lnTo>
                  <a:lnTo>
                    <a:pt x="1393190" y="48514"/>
                  </a:lnTo>
                  <a:lnTo>
                    <a:pt x="1359671" y="22615"/>
                  </a:lnTo>
                  <a:lnTo>
                    <a:pt x="1320113" y="5917"/>
                  </a:lnTo>
                  <a:lnTo>
                    <a:pt x="1276095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66343" y="5099304"/>
              <a:ext cx="1442085" cy="993775"/>
            </a:xfrm>
            <a:custGeom>
              <a:avLst/>
              <a:gdLst/>
              <a:ahLst/>
              <a:cxnLst/>
              <a:rect l="l" t="t" r="r" b="b"/>
              <a:pathLst>
                <a:path w="1442085" h="993775">
                  <a:moveTo>
                    <a:pt x="0" y="165608"/>
                  </a:moveTo>
                  <a:lnTo>
                    <a:pt x="5915" y="121590"/>
                  </a:lnTo>
                  <a:lnTo>
                    <a:pt x="22609" y="82032"/>
                  </a:lnTo>
                  <a:lnTo>
                    <a:pt x="48504" y="48514"/>
                  </a:lnTo>
                  <a:lnTo>
                    <a:pt x="82021" y="22615"/>
                  </a:lnTo>
                  <a:lnTo>
                    <a:pt x="121581" y="5917"/>
                  </a:lnTo>
                  <a:lnTo>
                    <a:pt x="165608" y="0"/>
                  </a:lnTo>
                  <a:lnTo>
                    <a:pt x="1276095" y="0"/>
                  </a:lnTo>
                  <a:lnTo>
                    <a:pt x="1320113" y="5917"/>
                  </a:lnTo>
                  <a:lnTo>
                    <a:pt x="1359671" y="22615"/>
                  </a:lnTo>
                  <a:lnTo>
                    <a:pt x="1393190" y="48514"/>
                  </a:lnTo>
                  <a:lnTo>
                    <a:pt x="1419088" y="82032"/>
                  </a:lnTo>
                  <a:lnTo>
                    <a:pt x="1435786" y="121590"/>
                  </a:lnTo>
                  <a:lnTo>
                    <a:pt x="1441704" y="165608"/>
                  </a:lnTo>
                  <a:lnTo>
                    <a:pt x="1441704" y="828040"/>
                  </a:lnTo>
                  <a:lnTo>
                    <a:pt x="1435786" y="872066"/>
                  </a:lnTo>
                  <a:lnTo>
                    <a:pt x="1419088" y="911626"/>
                  </a:lnTo>
                  <a:lnTo>
                    <a:pt x="1393190" y="945143"/>
                  </a:lnTo>
                  <a:lnTo>
                    <a:pt x="1359671" y="971038"/>
                  </a:lnTo>
                  <a:lnTo>
                    <a:pt x="1320113" y="987732"/>
                  </a:lnTo>
                  <a:lnTo>
                    <a:pt x="1276095" y="993648"/>
                  </a:lnTo>
                  <a:lnTo>
                    <a:pt x="165608" y="993648"/>
                  </a:lnTo>
                  <a:lnTo>
                    <a:pt x="121581" y="987732"/>
                  </a:lnTo>
                  <a:lnTo>
                    <a:pt x="82021" y="971038"/>
                  </a:lnTo>
                  <a:lnTo>
                    <a:pt x="48504" y="945143"/>
                  </a:lnTo>
                  <a:lnTo>
                    <a:pt x="22609" y="911626"/>
                  </a:lnTo>
                  <a:lnTo>
                    <a:pt x="5915" y="872066"/>
                  </a:lnTo>
                  <a:lnTo>
                    <a:pt x="0" y="828040"/>
                  </a:lnTo>
                  <a:lnTo>
                    <a:pt x="0" y="165608"/>
                  </a:lnTo>
                  <a:close/>
                </a:path>
              </a:pathLst>
            </a:custGeom>
            <a:ln w="24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766059" y="2055876"/>
              <a:ext cx="104139" cy="2270760"/>
            </a:xfrm>
            <a:custGeom>
              <a:avLst/>
              <a:gdLst/>
              <a:ahLst/>
              <a:cxnLst/>
              <a:rect l="l" t="t" r="r" b="b"/>
              <a:pathLst>
                <a:path w="104139" h="2270760">
                  <a:moveTo>
                    <a:pt x="0" y="0"/>
                  </a:moveTo>
                  <a:lnTo>
                    <a:pt x="40356" y="670"/>
                  </a:lnTo>
                  <a:lnTo>
                    <a:pt x="73294" y="2508"/>
                  </a:lnTo>
                  <a:lnTo>
                    <a:pt x="95494" y="5250"/>
                  </a:lnTo>
                  <a:lnTo>
                    <a:pt x="103631" y="8636"/>
                  </a:lnTo>
                  <a:lnTo>
                    <a:pt x="103631" y="2262124"/>
                  </a:lnTo>
                  <a:lnTo>
                    <a:pt x="95494" y="2265509"/>
                  </a:lnTo>
                  <a:lnTo>
                    <a:pt x="73294" y="2268251"/>
                  </a:lnTo>
                  <a:lnTo>
                    <a:pt x="40356" y="2270089"/>
                  </a:lnTo>
                  <a:lnTo>
                    <a:pt x="0" y="227076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252984" y="5032247"/>
            <a:ext cx="1798320" cy="1277620"/>
          </a:xfrm>
          <a:prstGeom prst="rect">
            <a:avLst/>
          </a:prstGeom>
          <a:ln w="24384">
            <a:solidFill>
              <a:srgbClr val="000000"/>
            </a:solidFill>
          </a:ln>
        </p:spPr>
        <p:txBody>
          <a:bodyPr wrap="square" lIns="0" tIns="133350" rIns="0" bIns="0" rtlCol="0" vert="horz">
            <a:spAutoFit/>
          </a:bodyPr>
          <a:lstStyle/>
          <a:p>
            <a:pPr algn="ctr" marL="76200">
              <a:lnSpc>
                <a:spcPct val="100000"/>
              </a:lnSpc>
              <a:spcBef>
                <a:spcPts val="1050"/>
              </a:spcBef>
            </a:pPr>
            <a:r>
              <a:rPr dirty="0" sz="1600" spc="-10" b="1">
                <a:latin typeface="Calibri"/>
                <a:cs typeface="Calibri"/>
              </a:rPr>
              <a:t>Sistema</a:t>
            </a:r>
            <a:endParaRPr sz="1600">
              <a:latin typeface="Calibri"/>
              <a:cs typeface="Calibri"/>
            </a:endParaRPr>
          </a:p>
          <a:p>
            <a:pPr algn="ctr" marL="76835">
              <a:lnSpc>
                <a:spcPct val="100000"/>
              </a:lnSpc>
            </a:pPr>
            <a:r>
              <a:rPr dirty="0" sz="1600" spc="-10" b="1">
                <a:latin typeface="Calibri"/>
                <a:cs typeface="Calibri"/>
              </a:rPr>
              <a:t>Híbrido</a:t>
            </a:r>
            <a:endParaRPr sz="1600">
              <a:latin typeface="Calibri"/>
              <a:cs typeface="Calibri"/>
            </a:endParaRPr>
          </a:p>
          <a:p>
            <a:pPr algn="ctr" marL="74930">
              <a:lnSpc>
                <a:spcPct val="100000"/>
              </a:lnSpc>
            </a:pPr>
            <a:r>
              <a:rPr dirty="0" sz="1600" spc="-10" b="1">
                <a:latin typeface="Calibri"/>
                <a:cs typeface="Calibri"/>
              </a:rPr>
              <a:t>Almacenamiento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1909572" y="5323839"/>
            <a:ext cx="909319" cy="679450"/>
          </a:xfrm>
          <a:custGeom>
            <a:avLst/>
            <a:gdLst/>
            <a:ahLst/>
            <a:cxnLst/>
            <a:rect l="l" t="t" r="r" b="b"/>
            <a:pathLst>
              <a:path w="909319" h="679450">
                <a:moveTo>
                  <a:pt x="908939" y="627748"/>
                </a:moveTo>
                <a:lnTo>
                  <a:pt x="898055" y="621398"/>
                </a:lnTo>
                <a:lnTo>
                  <a:pt x="820293" y="576008"/>
                </a:lnTo>
                <a:lnTo>
                  <a:pt x="816356" y="577037"/>
                </a:lnTo>
                <a:lnTo>
                  <a:pt x="812800" y="583095"/>
                </a:lnTo>
                <a:lnTo>
                  <a:pt x="813943" y="586981"/>
                </a:lnTo>
                <a:lnTo>
                  <a:pt x="816864" y="588746"/>
                </a:lnTo>
                <a:lnTo>
                  <a:pt x="872782" y="621398"/>
                </a:lnTo>
                <a:lnTo>
                  <a:pt x="0" y="621030"/>
                </a:lnTo>
                <a:lnTo>
                  <a:pt x="0" y="633730"/>
                </a:lnTo>
                <a:lnTo>
                  <a:pt x="872744" y="634098"/>
                </a:lnTo>
                <a:lnTo>
                  <a:pt x="883640" y="627748"/>
                </a:lnTo>
                <a:lnTo>
                  <a:pt x="872794" y="621398"/>
                </a:lnTo>
                <a:lnTo>
                  <a:pt x="883678" y="627748"/>
                </a:lnTo>
                <a:lnTo>
                  <a:pt x="872782" y="634098"/>
                </a:lnTo>
                <a:lnTo>
                  <a:pt x="813816" y="668439"/>
                </a:lnTo>
                <a:lnTo>
                  <a:pt x="812800" y="672325"/>
                </a:lnTo>
                <a:lnTo>
                  <a:pt x="816356" y="678395"/>
                </a:lnTo>
                <a:lnTo>
                  <a:pt x="820293" y="679411"/>
                </a:lnTo>
                <a:lnTo>
                  <a:pt x="823214" y="677646"/>
                </a:lnTo>
                <a:lnTo>
                  <a:pt x="898029" y="634098"/>
                </a:lnTo>
                <a:lnTo>
                  <a:pt x="908939" y="627748"/>
                </a:lnTo>
                <a:close/>
              </a:path>
              <a:path w="909319" h="679450">
                <a:moveTo>
                  <a:pt x="908939" y="338188"/>
                </a:moveTo>
                <a:lnTo>
                  <a:pt x="898055" y="331838"/>
                </a:lnTo>
                <a:lnTo>
                  <a:pt x="883678" y="323456"/>
                </a:lnTo>
                <a:lnTo>
                  <a:pt x="883678" y="338188"/>
                </a:lnTo>
                <a:lnTo>
                  <a:pt x="872782" y="344538"/>
                </a:lnTo>
                <a:lnTo>
                  <a:pt x="883640" y="338188"/>
                </a:lnTo>
                <a:lnTo>
                  <a:pt x="872794" y="331838"/>
                </a:lnTo>
                <a:lnTo>
                  <a:pt x="883678" y="338188"/>
                </a:lnTo>
                <a:lnTo>
                  <a:pt x="883678" y="323456"/>
                </a:lnTo>
                <a:lnTo>
                  <a:pt x="820293" y="286448"/>
                </a:lnTo>
                <a:lnTo>
                  <a:pt x="816356" y="287477"/>
                </a:lnTo>
                <a:lnTo>
                  <a:pt x="812800" y="293535"/>
                </a:lnTo>
                <a:lnTo>
                  <a:pt x="813943" y="297421"/>
                </a:lnTo>
                <a:lnTo>
                  <a:pt x="816864" y="299186"/>
                </a:lnTo>
                <a:lnTo>
                  <a:pt x="872782" y="331838"/>
                </a:lnTo>
                <a:lnTo>
                  <a:pt x="0" y="331470"/>
                </a:lnTo>
                <a:lnTo>
                  <a:pt x="0" y="344170"/>
                </a:lnTo>
                <a:lnTo>
                  <a:pt x="872744" y="344538"/>
                </a:lnTo>
                <a:lnTo>
                  <a:pt x="813816" y="378879"/>
                </a:lnTo>
                <a:lnTo>
                  <a:pt x="812800" y="382765"/>
                </a:lnTo>
                <a:lnTo>
                  <a:pt x="816356" y="388835"/>
                </a:lnTo>
                <a:lnTo>
                  <a:pt x="820293" y="389851"/>
                </a:lnTo>
                <a:lnTo>
                  <a:pt x="823214" y="388086"/>
                </a:lnTo>
                <a:lnTo>
                  <a:pt x="898029" y="344538"/>
                </a:lnTo>
                <a:lnTo>
                  <a:pt x="908939" y="338188"/>
                </a:lnTo>
                <a:close/>
              </a:path>
              <a:path w="909319" h="679450">
                <a:moveTo>
                  <a:pt x="908939" y="51689"/>
                </a:moveTo>
                <a:lnTo>
                  <a:pt x="898067" y="45339"/>
                </a:lnTo>
                <a:lnTo>
                  <a:pt x="883691" y="36944"/>
                </a:lnTo>
                <a:lnTo>
                  <a:pt x="883691" y="51689"/>
                </a:lnTo>
                <a:lnTo>
                  <a:pt x="872782" y="58039"/>
                </a:lnTo>
                <a:lnTo>
                  <a:pt x="883666" y="51689"/>
                </a:lnTo>
                <a:lnTo>
                  <a:pt x="883691" y="36944"/>
                </a:lnTo>
                <a:lnTo>
                  <a:pt x="823341" y="1651"/>
                </a:lnTo>
                <a:lnTo>
                  <a:pt x="820293" y="0"/>
                </a:lnTo>
                <a:lnTo>
                  <a:pt x="816356" y="1016"/>
                </a:lnTo>
                <a:lnTo>
                  <a:pt x="814578" y="3937"/>
                </a:lnTo>
                <a:lnTo>
                  <a:pt x="812800" y="6985"/>
                </a:lnTo>
                <a:lnTo>
                  <a:pt x="813943" y="10922"/>
                </a:lnTo>
                <a:lnTo>
                  <a:pt x="816864" y="12700"/>
                </a:lnTo>
                <a:lnTo>
                  <a:pt x="872782" y="45339"/>
                </a:lnTo>
                <a:lnTo>
                  <a:pt x="0" y="44958"/>
                </a:lnTo>
                <a:lnTo>
                  <a:pt x="0" y="57658"/>
                </a:lnTo>
                <a:lnTo>
                  <a:pt x="872756" y="58039"/>
                </a:lnTo>
                <a:lnTo>
                  <a:pt x="813816" y="92329"/>
                </a:lnTo>
                <a:lnTo>
                  <a:pt x="812800" y="96266"/>
                </a:lnTo>
                <a:lnTo>
                  <a:pt x="816356" y="102362"/>
                </a:lnTo>
                <a:lnTo>
                  <a:pt x="820293" y="103378"/>
                </a:lnTo>
                <a:lnTo>
                  <a:pt x="823214" y="101600"/>
                </a:lnTo>
                <a:lnTo>
                  <a:pt x="898029" y="58039"/>
                </a:lnTo>
                <a:lnTo>
                  <a:pt x="908939" y="51689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330504" y="4694631"/>
            <a:ext cx="1672589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Calibri"/>
                <a:cs typeface="Calibri"/>
              </a:rPr>
              <a:t>MODELO</a:t>
            </a:r>
            <a:r>
              <a:rPr dirty="0" sz="1800" spc="-8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PLANTA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094357" y="5020567"/>
            <a:ext cx="475615" cy="893444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algn="just" marL="12700" marR="5080">
              <a:lnSpc>
                <a:spcPct val="159000"/>
              </a:lnSpc>
              <a:spcBef>
                <a:spcPts val="65"/>
              </a:spcBef>
            </a:pPr>
            <a:r>
              <a:rPr dirty="0" sz="1200" spc="-20" i="1">
                <a:latin typeface="Times New Roman"/>
                <a:cs typeface="Times New Roman"/>
              </a:rPr>
              <a:t>SOC</a:t>
            </a:r>
            <a:r>
              <a:rPr dirty="0" sz="1000" spc="-20" i="1">
                <a:latin typeface="Times New Roman"/>
                <a:cs typeface="Times New Roman"/>
              </a:rPr>
              <a:t>uc </a:t>
            </a:r>
            <a:r>
              <a:rPr dirty="0" sz="1200" spc="-10" i="1">
                <a:latin typeface="Times New Roman"/>
                <a:cs typeface="Times New Roman"/>
              </a:rPr>
              <a:t>SOC</a:t>
            </a:r>
            <a:r>
              <a:rPr dirty="0" sz="1000" spc="-10" i="1">
                <a:latin typeface="Times New Roman"/>
                <a:cs typeface="Times New Roman"/>
              </a:rPr>
              <a:t>bat </a:t>
            </a:r>
            <a:r>
              <a:rPr dirty="0" sz="1200" spc="-25" i="1">
                <a:latin typeface="Times New Roman"/>
                <a:cs typeface="Times New Roman"/>
              </a:rPr>
              <a:t>LOH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175005" y="2266314"/>
            <a:ext cx="5207000" cy="4123054"/>
            <a:chOff x="175005" y="2266314"/>
            <a:chExt cx="5207000" cy="4123054"/>
          </a:xfrm>
        </p:grpSpPr>
        <p:sp>
          <p:nvSpPr>
            <p:cNvPr id="18" name="object 18" descr=""/>
            <p:cNvSpPr/>
            <p:nvPr/>
          </p:nvSpPr>
          <p:spPr>
            <a:xfrm>
              <a:off x="1757172" y="2266314"/>
              <a:ext cx="1008380" cy="103505"/>
            </a:xfrm>
            <a:custGeom>
              <a:avLst/>
              <a:gdLst/>
              <a:ahLst/>
              <a:cxnLst/>
              <a:rect l="l" t="t" r="r" b="b"/>
              <a:pathLst>
                <a:path w="1008380" h="103505">
                  <a:moveTo>
                    <a:pt x="983016" y="51688"/>
                  </a:moveTo>
                  <a:lnTo>
                    <a:pt x="913129" y="92456"/>
                  </a:lnTo>
                  <a:lnTo>
                    <a:pt x="912113" y="96265"/>
                  </a:lnTo>
                  <a:lnTo>
                    <a:pt x="915669" y="102362"/>
                  </a:lnTo>
                  <a:lnTo>
                    <a:pt x="919479" y="103377"/>
                  </a:lnTo>
                  <a:lnTo>
                    <a:pt x="997235" y="58038"/>
                  </a:lnTo>
                  <a:lnTo>
                    <a:pt x="995552" y="58038"/>
                  </a:lnTo>
                  <a:lnTo>
                    <a:pt x="995552" y="57150"/>
                  </a:lnTo>
                  <a:lnTo>
                    <a:pt x="992377" y="57150"/>
                  </a:lnTo>
                  <a:lnTo>
                    <a:pt x="983016" y="51688"/>
                  </a:lnTo>
                  <a:close/>
                </a:path>
                <a:path w="1008380" h="103505">
                  <a:moveTo>
                    <a:pt x="972130" y="45338"/>
                  </a:moveTo>
                  <a:lnTo>
                    <a:pt x="0" y="45338"/>
                  </a:lnTo>
                  <a:lnTo>
                    <a:pt x="0" y="58038"/>
                  </a:lnTo>
                  <a:lnTo>
                    <a:pt x="972130" y="58038"/>
                  </a:lnTo>
                  <a:lnTo>
                    <a:pt x="983016" y="51688"/>
                  </a:lnTo>
                  <a:lnTo>
                    <a:pt x="972130" y="45338"/>
                  </a:lnTo>
                  <a:close/>
                </a:path>
                <a:path w="1008380" h="103505">
                  <a:moveTo>
                    <a:pt x="997235" y="45338"/>
                  </a:moveTo>
                  <a:lnTo>
                    <a:pt x="995552" y="45338"/>
                  </a:lnTo>
                  <a:lnTo>
                    <a:pt x="995552" y="58038"/>
                  </a:lnTo>
                  <a:lnTo>
                    <a:pt x="997235" y="58038"/>
                  </a:lnTo>
                  <a:lnTo>
                    <a:pt x="1008126" y="51688"/>
                  </a:lnTo>
                  <a:lnTo>
                    <a:pt x="997235" y="45338"/>
                  </a:lnTo>
                  <a:close/>
                </a:path>
                <a:path w="1008380" h="103505">
                  <a:moveTo>
                    <a:pt x="992377" y="46227"/>
                  </a:moveTo>
                  <a:lnTo>
                    <a:pt x="983016" y="51688"/>
                  </a:lnTo>
                  <a:lnTo>
                    <a:pt x="992377" y="57150"/>
                  </a:lnTo>
                  <a:lnTo>
                    <a:pt x="992377" y="46227"/>
                  </a:lnTo>
                  <a:close/>
                </a:path>
                <a:path w="1008380" h="103505">
                  <a:moveTo>
                    <a:pt x="995552" y="46227"/>
                  </a:moveTo>
                  <a:lnTo>
                    <a:pt x="992377" y="46227"/>
                  </a:lnTo>
                  <a:lnTo>
                    <a:pt x="992377" y="57150"/>
                  </a:lnTo>
                  <a:lnTo>
                    <a:pt x="995552" y="57150"/>
                  </a:lnTo>
                  <a:lnTo>
                    <a:pt x="995552" y="46227"/>
                  </a:lnTo>
                  <a:close/>
                </a:path>
                <a:path w="1008380" h="103505">
                  <a:moveTo>
                    <a:pt x="919479" y="0"/>
                  </a:moveTo>
                  <a:lnTo>
                    <a:pt x="915669" y="1015"/>
                  </a:lnTo>
                  <a:lnTo>
                    <a:pt x="912113" y="7112"/>
                  </a:lnTo>
                  <a:lnTo>
                    <a:pt x="913129" y="10922"/>
                  </a:lnTo>
                  <a:lnTo>
                    <a:pt x="983016" y="51688"/>
                  </a:lnTo>
                  <a:lnTo>
                    <a:pt x="992377" y="46227"/>
                  </a:lnTo>
                  <a:lnTo>
                    <a:pt x="995552" y="46227"/>
                  </a:lnTo>
                  <a:lnTo>
                    <a:pt x="995552" y="45338"/>
                  </a:lnTo>
                  <a:lnTo>
                    <a:pt x="997235" y="45338"/>
                  </a:lnTo>
                  <a:lnTo>
                    <a:pt x="919479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796539" y="5103875"/>
              <a:ext cx="45720" cy="1003300"/>
            </a:xfrm>
            <a:custGeom>
              <a:avLst/>
              <a:gdLst/>
              <a:ahLst/>
              <a:cxnLst/>
              <a:rect l="l" t="t" r="r" b="b"/>
              <a:pathLst>
                <a:path w="45719" h="1003300">
                  <a:moveTo>
                    <a:pt x="0" y="0"/>
                  </a:moveTo>
                  <a:lnTo>
                    <a:pt x="17805" y="291"/>
                  </a:lnTo>
                  <a:lnTo>
                    <a:pt x="32337" y="1095"/>
                  </a:lnTo>
                  <a:lnTo>
                    <a:pt x="42130" y="2303"/>
                  </a:lnTo>
                  <a:lnTo>
                    <a:pt x="45720" y="3810"/>
                  </a:lnTo>
                  <a:lnTo>
                    <a:pt x="45720" y="998982"/>
                  </a:lnTo>
                  <a:lnTo>
                    <a:pt x="42130" y="1000466"/>
                  </a:lnTo>
                  <a:lnTo>
                    <a:pt x="32337" y="1001677"/>
                  </a:lnTo>
                  <a:lnTo>
                    <a:pt x="17805" y="1002493"/>
                  </a:lnTo>
                  <a:lnTo>
                    <a:pt x="0" y="1002792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869691" y="5626290"/>
              <a:ext cx="285750" cy="103505"/>
            </a:xfrm>
            <a:custGeom>
              <a:avLst/>
              <a:gdLst/>
              <a:ahLst/>
              <a:cxnLst/>
              <a:rect l="l" t="t" r="r" b="b"/>
              <a:pathLst>
                <a:path w="285750" h="103504">
                  <a:moveTo>
                    <a:pt x="249652" y="58340"/>
                  </a:moveTo>
                  <a:lnTo>
                    <a:pt x="190500" y="92405"/>
                  </a:lnTo>
                  <a:lnTo>
                    <a:pt x="189483" y="96278"/>
                  </a:lnTo>
                  <a:lnTo>
                    <a:pt x="193039" y="102362"/>
                  </a:lnTo>
                  <a:lnTo>
                    <a:pt x="196850" y="103403"/>
                  </a:lnTo>
                  <a:lnTo>
                    <a:pt x="274857" y="58470"/>
                  </a:lnTo>
                  <a:lnTo>
                    <a:pt x="249652" y="58340"/>
                  </a:lnTo>
                  <a:close/>
                </a:path>
                <a:path w="285750" h="103504">
                  <a:moveTo>
                    <a:pt x="260595" y="52038"/>
                  </a:moveTo>
                  <a:lnTo>
                    <a:pt x="249652" y="58340"/>
                  </a:lnTo>
                  <a:lnTo>
                    <a:pt x="273176" y="58470"/>
                  </a:lnTo>
                  <a:lnTo>
                    <a:pt x="273176" y="57594"/>
                  </a:lnTo>
                  <a:lnTo>
                    <a:pt x="270001" y="57594"/>
                  </a:lnTo>
                  <a:lnTo>
                    <a:pt x="260595" y="52038"/>
                  </a:lnTo>
                  <a:close/>
                </a:path>
                <a:path w="285750" h="103504">
                  <a:moveTo>
                    <a:pt x="197484" y="0"/>
                  </a:moveTo>
                  <a:lnTo>
                    <a:pt x="193547" y="1003"/>
                  </a:lnTo>
                  <a:lnTo>
                    <a:pt x="189991" y="7048"/>
                  </a:lnTo>
                  <a:lnTo>
                    <a:pt x="191007" y="10934"/>
                  </a:lnTo>
                  <a:lnTo>
                    <a:pt x="249765" y="45641"/>
                  </a:lnTo>
                  <a:lnTo>
                    <a:pt x="273176" y="45770"/>
                  </a:lnTo>
                  <a:lnTo>
                    <a:pt x="273176" y="58470"/>
                  </a:lnTo>
                  <a:lnTo>
                    <a:pt x="274857" y="58470"/>
                  </a:lnTo>
                  <a:lnTo>
                    <a:pt x="285750" y="52197"/>
                  </a:lnTo>
                  <a:lnTo>
                    <a:pt x="200406" y="1790"/>
                  </a:lnTo>
                  <a:lnTo>
                    <a:pt x="197484" y="0"/>
                  </a:lnTo>
                  <a:close/>
                </a:path>
                <a:path w="285750" h="103504">
                  <a:moveTo>
                    <a:pt x="0" y="44259"/>
                  </a:moveTo>
                  <a:lnTo>
                    <a:pt x="0" y="56959"/>
                  </a:lnTo>
                  <a:lnTo>
                    <a:pt x="249652" y="58340"/>
                  </a:lnTo>
                  <a:lnTo>
                    <a:pt x="260595" y="52038"/>
                  </a:lnTo>
                  <a:lnTo>
                    <a:pt x="249765" y="45641"/>
                  </a:lnTo>
                  <a:lnTo>
                    <a:pt x="0" y="44259"/>
                  </a:lnTo>
                  <a:close/>
                </a:path>
                <a:path w="285750" h="103504">
                  <a:moveTo>
                    <a:pt x="270001" y="46621"/>
                  </a:moveTo>
                  <a:lnTo>
                    <a:pt x="260595" y="52038"/>
                  </a:lnTo>
                  <a:lnTo>
                    <a:pt x="270001" y="57594"/>
                  </a:lnTo>
                  <a:lnTo>
                    <a:pt x="270001" y="46621"/>
                  </a:lnTo>
                  <a:close/>
                </a:path>
                <a:path w="285750" h="103504">
                  <a:moveTo>
                    <a:pt x="273176" y="46621"/>
                  </a:moveTo>
                  <a:lnTo>
                    <a:pt x="270001" y="46621"/>
                  </a:lnTo>
                  <a:lnTo>
                    <a:pt x="270001" y="57594"/>
                  </a:lnTo>
                  <a:lnTo>
                    <a:pt x="273176" y="57594"/>
                  </a:lnTo>
                  <a:lnTo>
                    <a:pt x="273176" y="46621"/>
                  </a:lnTo>
                  <a:close/>
                </a:path>
                <a:path w="285750" h="103504">
                  <a:moveTo>
                    <a:pt x="249765" y="45641"/>
                  </a:moveTo>
                  <a:lnTo>
                    <a:pt x="260595" y="52038"/>
                  </a:lnTo>
                  <a:lnTo>
                    <a:pt x="270001" y="46621"/>
                  </a:lnTo>
                  <a:lnTo>
                    <a:pt x="273176" y="46621"/>
                  </a:lnTo>
                  <a:lnTo>
                    <a:pt x="273176" y="45770"/>
                  </a:lnTo>
                  <a:lnTo>
                    <a:pt x="249765" y="45641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81355" y="4381500"/>
              <a:ext cx="5195570" cy="2002789"/>
            </a:xfrm>
            <a:custGeom>
              <a:avLst/>
              <a:gdLst/>
              <a:ahLst/>
              <a:cxnLst/>
              <a:rect l="l" t="t" r="r" b="b"/>
              <a:pathLst>
                <a:path w="5195570" h="2002789">
                  <a:moveTo>
                    <a:pt x="5041392" y="0"/>
                  </a:moveTo>
                  <a:lnTo>
                    <a:pt x="5192522" y="0"/>
                  </a:lnTo>
                </a:path>
                <a:path w="5195570" h="2002789">
                  <a:moveTo>
                    <a:pt x="5184775" y="3048"/>
                  </a:moveTo>
                  <a:lnTo>
                    <a:pt x="5169408" y="1984692"/>
                  </a:lnTo>
                </a:path>
                <a:path w="5195570" h="2002789">
                  <a:moveTo>
                    <a:pt x="5195570" y="2002536"/>
                  </a:moveTo>
                  <a:lnTo>
                    <a:pt x="0" y="2002536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75005" y="5545962"/>
              <a:ext cx="294640" cy="836930"/>
            </a:xfrm>
            <a:custGeom>
              <a:avLst/>
              <a:gdLst/>
              <a:ahLst/>
              <a:cxnLst/>
              <a:rect l="l" t="t" r="r" b="b"/>
              <a:pathLst>
                <a:path w="294640" h="836929">
                  <a:moveTo>
                    <a:pt x="258336" y="45339"/>
                  </a:moveTo>
                  <a:lnTo>
                    <a:pt x="2844" y="45339"/>
                  </a:lnTo>
                  <a:lnTo>
                    <a:pt x="0" y="48183"/>
                  </a:lnTo>
                  <a:lnTo>
                    <a:pt x="0" y="836803"/>
                  </a:lnTo>
                  <a:lnTo>
                    <a:pt x="12700" y="836803"/>
                  </a:lnTo>
                  <a:lnTo>
                    <a:pt x="12700" y="58039"/>
                  </a:lnTo>
                  <a:lnTo>
                    <a:pt x="6350" y="58039"/>
                  </a:lnTo>
                  <a:lnTo>
                    <a:pt x="12700" y="51689"/>
                  </a:lnTo>
                  <a:lnTo>
                    <a:pt x="269214" y="51689"/>
                  </a:lnTo>
                  <a:lnTo>
                    <a:pt x="258336" y="45339"/>
                  </a:lnTo>
                  <a:close/>
                </a:path>
                <a:path w="294640" h="836929">
                  <a:moveTo>
                    <a:pt x="269214" y="51689"/>
                  </a:moveTo>
                  <a:lnTo>
                    <a:pt x="199377" y="92417"/>
                  </a:lnTo>
                  <a:lnTo>
                    <a:pt x="198361" y="96304"/>
                  </a:lnTo>
                  <a:lnTo>
                    <a:pt x="201891" y="102362"/>
                  </a:lnTo>
                  <a:lnTo>
                    <a:pt x="205778" y="103390"/>
                  </a:lnTo>
                  <a:lnTo>
                    <a:pt x="283525" y="58039"/>
                  </a:lnTo>
                  <a:lnTo>
                    <a:pt x="281813" y="58039"/>
                  </a:lnTo>
                  <a:lnTo>
                    <a:pt x="281813" y="57175"/>
                  </a:lnTo>
                  <a:lnTo>
                    <a:pt x="278612" y="57175"/>
                  </a:lnTo>
                  <a:lnTo>
                    <a:pt x="269214" y="51689"/>
                  </a:lnTo>
                  <a:close/>
                </a:path>
                <a:path w="294640" h="836929">
                  <a:moveTo>
                    <a:pt x="12700" y="51689"/>
                  </a:moveTo>
                  <a:lnTo>
                    <a:pt x="6350" y="58039"/>
                  </a:lnTo>
                  <a:lnTo>
                    <a:pt x="12700" y="58039"/>
                  </a:lnTo>
                  <a:lnTo>
                    <a:pt x="12700" y="51689"/>
                  </a:lnTo>
                  <a:close/>
                </a:path>
                <a:path w="294640" h="836929">
                  <a:moveTo>
                    <a:pt x="269206" y="51689"/>
                  </a:moveTo>
                  <a:lnTo>
                    <a:pt x="12700" y="51689"/>
                  </a:lnTo>
                  <a:lnTo>
                    <a:pt x="12700" y="58039"/>
                  </a:lnTo>
                  <a:lnTo>
                    <a:pt x="258319" y="58039"/>
                  </a:lnTo>
                  <a:lnTo>
                    <a:pt x="269206" y="51689"/>
                  </a:lnTo>
                  <a:close/>
                </a:path>
                <a:path w="294640" h="836929">
                  <a:moveTo>
                    <a:pt x="283521" y="45339"/>
                  </a:moveTo>
                  <a:lnTo>
                    <a:pt x="281813" y="45339"/>
                  </a:lnTo>
                  <a:lnTo>
                    <a:pt x="281813" y="58039"/>
                  </a:lnTo>
                  <a:lnTo>
                    <a:pt x="283525" y="58039"/>
                  </a:lnTo>
                  <a:lnTo>
                    <a:pt x="294411" y="51689"/>
                  </a:lnTo>
                  <a:lnTo>
                    <a:pt x="283521" y="45339"/>
                  </a:lnTo>
                  <a:close/>
                </a:path>
                <a:path w="294640" h="836929">
                  <a:moveTo>
                    <a:pt x="278612" y="46202"/>
                  </a:moveTo>
                  <a:lnTo>
                    <a:pt x="269214" y="51689"/>
                  </a:lnTo>
                  <a:lnTo>
                    <a:pt x="278612" y="57175"/>
                  </a:lnTo>
                  <a:lnTo>
                    <a:pt x="278612" y="46202"/>
                  </a:lnTo>
                  <a:close/>
                </a:path>
                <a:path w="294640" h="836929">
                  <a:moveTo>
                    <a:pt x="281813" y="46202"/>
                  </a:moveTo>
                  <a:lnTo>
                    <a:pt x="278612" y="46202"/>
                  </a:lnTo>
                  <a:lnTo>
                    <a:pt x="278612" y="57175"/>
                  </a:lnTo>
                  <a:lnTo>
                    <a:pt x="281813" y="57175"/>
                  </a:lnTo>
                  <a:lnTo>
                    <a:pt x="281813" y="46202"/>
                  </a:lnTo>
                  <a:close/>
                </a:path>
                <a:path w="294640" h="836929">
                  <a:moveTo>
                    <a:pt x="205778" y="0"/>
                  </a:moveTo>
                  <a:lnTo>
                    <a:pt x="201891" y="1015"/>
                  </a:lnTo>
                  <a:lnTo>
                    <a:pt x="198361" y="7112"/>
                  </a:lnTo>
                  <a:lnTo>
                    <a:pt x="199377" y="10921"/>
                  </a:lnTo>
                  <a:lnTo>
                    <a:pt x="269214" y="51689"/>
                  </a:lnTo>
                  <a:lnTo>
                    <a:pt x="278612" y="46202"/>
                  </a:lnTo>
                  <a:lnTo>
                    <a:pt x="281813" y="46202"/>
                  </a:lnTo>
                  <a:lnTo>
                    <a:pt x="281813" y="45339"/>
                  </a:lnTo>
                  <a:lnTo>
                    <a:pt x="283521" y="45339"/>
                  </a:lnTo>
                  <a:lnTo>
                    <a:pt x="205778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869692" y="3126993"/>
              <a:ext cx="2342515" cy="379095"/>
            </a:xfrm>
            <a:custGeom>
              <a:avLst/>
              <a:gdLst/>
              <a:ahLst/>
              <a:cxnLst/>
              <a:rect l="l" t="t" r="r" b="b"/>
              <a:pathLst>
                <a:path w="2342515" h="379095">
                  <a:moveTo>
                    <a:pt x="285750" y="52197"/>
                  </a:moveTo>
                  <a:lnTo>
                    <a:pt x="200406" y="1778"/>
                  </a:lnTo>
                  <a:lnTo>
                    <a:pt x="197485" y="0"/>
                  </a:lnTo>
                  <a:lnTo>
                    <a:pt x="193548" y="889"/>
                  </a:lnTo>
                  <a:lnTo>
                    <a:pt x="189992" y="6985"/>
                  </a:lnTo>
                  <a:lnTo>
                    <a:pt x="191008" y="10922"/>
                  </a:lnTo>
                  <a:lnTo>
                    <a:pt x="249770" y="45593"/>
                  </a:lnTo>
                  <a:lnTo>
                    <a:pt x="0" y="44196"/>
                  </a:lnTo>
                  <a:lnTo>
                    <a:pt x="0" y="56896"/>
                  </a:lnTo>
                  <a:lnTo>
                    <a:pt x="249669" y="58293"/>
                  </a:lnTo>
                  <a:lnTo>
                    <a:pt x="190500" y="92329"/>
                  </a:lnTo>
                  <a:lnTo>
                    <a:pt x="189484" y="96266"/>
                  </a:lnTo>
                  <a:lnTo>
                    <a:pt x="191262" y="99314"/>
                  </a:lnTo>
                  <a:lnTo>
                    <a:pt x="193040" y="102235"/>
                  </a:lnTo>
                  <a:lnTo>
                    <a:pt x="196850" y="103378"/>
                  </a:lnTo>
                  <a:lnTo>
                    <a:pt x="274929" y="58420"/>
                  </a:lnTo>
                  <a:lnTo>
                    <a:pt x="285750" y="52197"/>
                  </a:lnTo>
                  <a:close/>
                </a:path>
                <a:path w="2342515" h="379095">
                  <a:moveTo>
                    <a:pt x="2342515" y="328168"/>
                  </a:moveTo>
                  <a:lnTo>
                    <a:pt x="2257298" y="277495"/>
                  </a:lnTo>
                  <a:lnTo>
                    <a:pt x="2254250" y="275717"/>
                  </a:lnTo>
                  <a:lnTo>
                    <a:pt x="2250440" y="276606"/>
                  </a:lnTo>
                  <a:lnTo>
                    <a:pt x="2248662" y="279654"/>
                  </a:lnTo>
                  <a:lnTo>
                    <a:pt x="2246757" y="282702"/>
                  </a:lnTo>
                  <a:lnTo>
                    <a:pt x="2247773" y="286639"/>
                  </a:lnTo>
                  <a:lnTo>
                    <a:pt x="2250821" y="288417"/>
                  </a:lnTo>
                  <a:lnTo>
                    <a:pt x="2306421" y="321487"/>
                  </a:lnTo>
                  <a:lnTo>
                    <a:pt x="1621536" y="315468"/>
                  </a:lnTo>
                  <a:lnTo>
                    <a:pt x="1621536" y="328168"/>
                  </a:lnTo>
                  <a:lnTo>
                    <a:pt x="2306421" y="334187"/>
                  </a:lnTo>
                  <a:lnTo>
                    <a:pt x="2250186" y="366268"/>
                  </a:lnTo>
                  <a:lnTo>
                    <a:pt x="2247138" y="368046"/>
                  </a:lnTo>
                  <a:lnTo>
                    <a:pt x="2245995" y="371983"/>
                  </a:lnTo>
                  <a:lnTo>
                    <a:pt x="2249551" y="378079"/>
                  </a:lnTo>
                  <a:lnTo>
                    <a:pt x="2253361" y="379095"/>
                  </a:lnTo>
                  <a:lnTo>
                    <a:pt x="2256409" y="377317"/>
                  </a:lnTo>
                  <a:lnTo>
                    <a:pt x="2331605" y="334391"/>
                  </a:lnTo>
                  <a:lnTo>
                    <a:pt x="2342515" y="328168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149596" y="3326891"/>
              <a:ext cx="73660" cy="2094230"/>
            </a:xfrm>
            <a:custGeom>
              <a:avLst/>
              <a:gdLst/>
              <a:ahLst/>
              <a:cxnLst/>
              <a:rect l="l" t="t" r="r" b="b"/>
              <a:pathLst>
                <a:path w="73660" h="2094229">
                  <a:moveTo>
                    <a:pt x="0" y="0"/>
                  </a:moveTo>
                  <a:lnTo>
                    <a:pt x="28467" y="470"/>
                  </a:lnTo>
                  <a:lnTo>
                    <a:pt x="51720" y="1762"/>
                  </a:lnTo>
                  <a:lnTo>
                    <a:pt x="67401" y="3696"/>
                  </a:lnTo>
                  <a:lnTo>
                    <a:pt x="73151" y="6096"/>
                  </a:lnTo>
                  <a:lnTo>
                    <a:pt x="73151" y="2087880"/>
                  </a:lnTo>
                  <a:lnTo>
                    <a:pt x="67401" y="2090279"/>
                  </a:lnTo>
                  <a:lnTo>
                    <a:pt x="51720" y="2092213"/>
                  </a:lnTo>
                  <a:lnTo>
                    <a:pt x="28467" y="2093505"/>
                  </a:lnTo>
                  <a:lnTo>
                    <a:pt x="0" y="2093976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3358134" y="3360242"/>
            <a:ext cx="893444" cy="17348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4445">
              <a:lnSpc>
                <a:spcPct val="100000"/>
              </a:lnSpc>
              <a:spcBef>
                <a:spcPts val="110"/>
              </a:spcBef>
            </a:pPr>
            <a:r>
              <a:rPr dirty="0" sz="1600" spc="-25" b="1">
                <a:latin typeface="Calibri"/>
                <a:cs typeface="Calibri"/>
              </a:rPr>
              <a:t>MPC</a:t>
            </a:r>
            <a:endParaRPr sz="1600">
              <a:latin typeface="Calibri"/>
              <a:cs typeface="Calibri"/>
            </a:endParaRPr>
          </a:p>
          <a:p>
            <a:pPr algn="ctr" marL="12700" marR="5080" indent="3175">
              <a:lnSpc>
                <a:spcPct val="100000"/>
              </a:lnSpc>
            </a:pPr>
            <a:r>
              <a:rPr dirty="0" sz="1600" spc="-10" b="1">
                <a:latin typeface="Calibri"/>
                <a:cs typeface="Calibri"/>
              </a:rPr>
              <a:t>Reparto Óptimo</a:t>
            </a:r>
            <a:r>
              <a:rPr dirty="0" sz="1600" spc="50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de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Carga (Tiempo Inmediato 15s/1s</a:t>
            </a:r>
            <a:r>
              <a:rPr dirty="0" sz="1400" spc="-10" b="1"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2089785" y="4427931"/>
            <a:ext cx="31623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i="1">
                <a:latin typeface="Times New Roman"/>
                <a:cs typeface="Times New Roman"/>
              </a:rPr>
              <a:t>P</a:t>
            </a:r>
            <a:r>
              <a:rPr dirty="0" sz="1000" spc="-20" i="1">
                <a:latin typeface="Times New Roman"/>
                <a:cs typeface="Times New Roman"/>
              </a:rPr>
              <a:t>rem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4693665" y="3206622"/>
            <a:ext cx="330835" cy="1066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i="1">
                <a:latin typeface="Times New Roman"/>
                <a:cs typeface="Times New Roman"/>
              </a:rPr>
              <a:t>P</a:t>
            </a:r>
            <a:r>
              <a:rPr dirty="0" sz="1000" spc="-10" i="1">
                <a:latin typeface="Times New Roman"/>
                <a:cs typeface="Times New Roman"/>
              </a:rPr>
              <a:t>grid</a:t>
            </a:r>
            <a:endParaRPr sz="1000">
              <a:latin typeface="Times New Roman"/>
              <a:cs typeface="Times New Roman"/>
            </a:endParaRPr>
          </a:p>
          <a:p>
            <a:pPr algn="just" marL="22860" marR="43815">
              <a:lnSpc>
                <a:spcPct val="153900"/>
              </a:lnSpc>
              <a:spcBef>
                <a:spcPts val="105"/>
              </a:spcBef>
            </a:pPr>
            <a:r>
              <a:rPr dirty="0" sz="1200" spc="-25" i="1">
                <a:latin typeface="Times New Roman"/>
                <a:cs typeface="Times New Roman"/>
              </a:rPr>
              <a:t>P</a:t>
            </a:r>
            <a:r>
              <a:rPr dirty="0" sz="1000" spc="-25" i="1">
                <a:latin typeface="Times New Roman"/>
                <a:cs typeface="Times New Roman"/>
              </a:rPr>
              <a:t>uc </a:t>
            </a:r>
            <a:r>
              <a:rPr dirty="0" sz="1200" spc="-20" i="1">
                <a:latin typeface="Times New Roman"/>
                <a:cs typeface="Times New Roman"/>
              </a:rPr>
              <a:t>P</a:t>
            </a:r>
            <a:r>
              <a:rPr dirty="0" sz="1000" spc="-20" i="1">
                <a:latin typeface="Times New Roman"/>
                <a:cs typeface="Times New Roman"/>
              </a:rPr>
              <a:t>bat </a:t>
            </a:r>
            <a:r>
              <a:rPr dirty="0" sz="1200" spc="-20" i="1">
                <a:latin typeface="Times New Roman"/>
                <a:cs typeface="Times New Roman"/>
              </a:rPr>
              <a:t>P</a:t>
            </a:r>
            <a:r>
              <a:rPr dirty="0" sz="1000" spc="-20" i="1">
                <a:latin typeface="Times New Roman"/>
                <a:cs typeface="Times New Roman"/>
              </a:rPr>
              <a:t>elz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4704334" y="4255320"/>
            <a:ext cx="281305" cy="8839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6300"/>
              </a:lnSpc>
              <a:spcBef>
                <a:spcPts val="100"/>
              </a:spcBef>
            </a:pPr>
            <a:r>
              <a:rPr dirty="0" sz="1200" spc="-25" i="1">
                <a:latin typeface="Times New Roman"/>
                <a:cs typeface="Times New Roman"/>
              </a:rPr>
              <a:t>P</a:t>
            </a:r>
            <a:r>
              <a:rPr dirty="0" sz="1000" spc="-25" i="1">
                <a:latin typeface="Times New Roman"/>
                <a:cs typeface="Times New Roman"/>
              </a:rPr>
              <a:t>fc </a:t>
            </a:r>
            <a:r>
              <a:rPr dirty="0" sz="1200" spc="-20">
                <a:latin typeface="Times New Roman"/>
                <a:cs typeface="Times New Roman"/>
              </a:rPr>
              <a:t>Λ</a:t>
            </a:r>
            <a:r>
              <a:rPr dirty="0" sz="1000" spc="-20" i="1">
                <a:latin typeface="Times New Roman"/>
                <a:cs typeface="Times New Roman"/>
              </a:rPr>
              <a:t>elz </a:t>
            </a:r>
            <a:r>
              <a:rPr dirty="0" sz="1200">
                <a:latin typeface="Times New Roman"/>
                <a:cs typeface="Times New Roman"/>
              </a:rPr>
              <a:t>Λ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Times New Roman"/>
                <a:cs typeface="Times New Roman"/>
              </a:rPr>
              <a:t>fc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9" name="object 29" descr=""/>
          <p:cNvSpPr/>
          <p:nvPr/>
        </p:nvSpPr>
        <p:spPr>
          <a:xfrm>
            <a:off x="1726692" y="3333114"/>
            <a:ext cx="1429385" cy="1460500"/>
          </a:xfrm>
          <a:custGeom>
            <a:avLst/>
            <a:gdLst/>
            <a:ahLst/>
            <a:cxnLst/>
            <a:rect l="l" t="t" r="r" b="b"/>
            <a:pathLst>
              <a:path w="1429385" h="1460500">
                <a:moveTo>
                  <a:pt x="1080135" y="771017"/>
                </a:moveTo>
                <a:lnTo>
                  <a:pt x="1069238" y="764667"/>
                </a:lnTo>
                <a:lnTo>
                  <a:pt x="991489" y="719328"/>
                </a:lnTo>
                <a:lnTo>
                  <a:pt x="987679" y="720344"/>
                </a:lnTo>
                <a:lnTo>
                  <a:pt x="984123" y="726440"/>
                </a:lnTo>
                <a:lnTo>
                  <a:pt x="985139" y="730250"/>
                </a:lnTo>
                <a:lnTo>
                  <a:pt x="1044117" y="764667"/>
                </a:lnTo>
                <a:lnTo>
                  <a:pt x="0" y="764667"/>
                </a:lnTo>
                <a:lnTo>
                  <a:pt x="0" y="777367"/>
                </a:lnTo>
                <a:lnTo>
                  <a:pt x="1044117" y="777367"/>
                </a:lnTo>
                <a:lnTo>
                  <a:pt x="985139" y="811784"/>
                </a:lnTo>
                <a:lnTo>
                  <a:pt x="984123" y="815594"/>
                </a:lnTo>
                <a:lnTo>
                  <a:pt x="987679" y="821690"/>
                </a:lnTo>
                <a:lnTo>
                  <a:pt x="991489" y="822706"/>
                </a:lnTo>
                <a:lnTo>
                  <a:pt x="1069238" y="777367"/>
                </a:lnTo>
                <a:lnTo>
                  <a:pt x="1080135" y="771017"/>
                </a:lnTo>
                <a:close/>
              </a:path>
              <a:path w="1429385" h="1460500">
                <a:moveTo>
                  <a:pt x="1080135" y="414401"/>
                </a:moveTo>
                <a:lnTo>
                  <a:pt x="1069238" y="408051"/>
                </a:lnTo>
                <a:lnTo>
                  <a:pt x="991489" y="362712"/>
                </a:lnTo>
                <a:lnTo>
                  <a:pt x="987679" y="363728"/>
                </a:lnTo>
                <a:lnTo>
                  <a:pt x="984123" y="369824"/>
                </a:lnTo>
                <a:lnTo>
                  <a:pt x="985139" y="373634"/>
                </a:lnTo>
                <a:lnTo>
                  <a:pt x="1044117" y="408051"/>
                </a:lnTo>
                <a:lnTo>
                  <a:pt x="0" y="408051"/>
                </a:lnTo>
                <a:lnTo>
                  <a:pt x="0" y="420751"/>
                </a:lnTo>
                <a:lnTo>
                  <a:pt x="1044117" y="420751"/>
                </a:lnTo>
                <a:lnTo>
                  <a:pt x="985139" y="455168"/>
                </a:lnTo>
                <a:lnTo>
                  <a:pt x="984123" y="458978"/>
                </a:lnTo>
                <a:lnTo>
                  <a:pt x="987679" y="465074"/>
                </a:lnTo>
                <a:lnTo>
                  <a:pt x="991489" y="466090"/>
                </a:lnTo>
                <a:lnTo>
                  <a:pt x="1069238" y="420751"/>
                </a:lnTo>
                <a:lnTo>
                  <a:pt x="1080135" y="414401"/>
                </a:lnTo>
                <a:close/>
              </a:path>
              <a:path w="1429385" h="1460500">
                <a:moveTo>
                  <a:pt x="1080135" y="51689"/>
                </a:moveTo>
                <a:lnTo>
                  <a:pt x="1069238" y="45339"/>
                </a:lnTo>
                <a:lnTo>
                  <a:pt x="991489" y="0"/>
                </a:lnTo>
                <a:lnTo>
                  <a:pt x="987679" y="1016"/>
                </a:lnTo>
                <a:lnTo>
                  <a:pt x="984123" y="7112"/>
                </a:lnTo>
                <a:lnTo>
                  <a:pt x="985139" y="10922"/>
                </a:lnTo>
                <a:lnTo>
                  <a:pt x="1044117" y="45339"/>
                </a:lnTo>
                <a:lnTo>
                  <a:pt x="0" y="45339"/>
                </a:lnTo>
                <a:lnTo>
                  <a:pt x="0" y="58039"/>
                </a:lnTo>
                <a:lnTo>
                  <a:pt x="1044117" y="58039"/>
                </a:lnTo>
                <a:lnTo>
                  <a:pt x="985139" y="92456"/>
                </a:lnTo>
                <a:lnTo>
                  <a:pt x="984123" y="96266"/>
                </a:lnTo>
                <a:lnTo>
                  <a:pt x="987679" y="102362"/>
                </a:lnTo>
                <a:lnTo>
                  <a:pt x="991489" y="103378"/>
                </a:lnTo>
                <a:lnTo>
                  <a:pt x="1069238" y="58039"/>
                </a:lnTo>
                <a:lnTo>
                  <a:pt x="1080135" y="51689"/>
                </a:lnTo>
                <a:close/>
              </a:path>
              <a:path w="1429385" h="1460500">
                <a:moveTo>
                  <a:pt x="1428940" y="1408163"/>
                </a:moveTo>
                <a:lnTo>
                  <a:pt x="1417942" y="1401800"/>
                </a:lnTo>
                <a:lnTo>
                  <a:pt x="1343025" y="1358392"/>
                </a:lnTo>
                <a:lnTo>
                  <a:pt x="1339977" y="1356741"/>
                </a:lnTo>
                <a:lnTo>
                  <a:pt x="1336040" y="1357757"/>
                </a:lnTo>
                <a:lnTo>
                  <a:pt x="1334262" y="1360805"/>
                </a:lnTo>
                <a:lnTo>
                  <a:pt x="1332611" y="1363853"/>
                </a:lnTo>
                <a:lnTo>
                  <a:pt x="1333627" y="1367663"/>
                </a:lnTo>
                <a:lnTo>
                  <a:pt x="1392542" y="1401800"/>
                </a:lnTo>
                <a:lnTo>
                  <a:pt x="0" y="1407160"/>
                </a:lnTo>
                <a:lnTo>
                  <a:pt x="0" y="1419860"/>
                </a:lnTo>
                <a:lnTo>
                  <a:pt x="1392770" y="1414513"/>
                </a:lnTo>
                <a:lnTo>
                  <a:pt x="1333881" y="1449197"/>
                </a:lnTo>
                <a:lnTo>
                  <a:pt x="1332865" y="1453007"/>
                </a:lnTo>
                <a:lnTo>
                  <a:pt x="1336421" y="1459103"/>
                </a:lnTo>
                <a:lnTo>
                  <a:pt x="1340358" y="1460119"/>
                </a:lnTo>
                <a:lnTo>
                  <a:pt x="1417815" y="1414500"/>
                </a:lnTo>
                <a:lnTo>
                  <a:pt x="1428559" y="1408163"/>
                </a:lnTo>
                <a:lnTo>
                  <a:pt x="1428940" y="1408163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 txBox="1"/>
          <p:nvPr/>
        </p:nvSpPr>
        <p:spPr>
          <a:xfrm>
            <a:off x="2082164" y="2998978"/>
            <a:ext cx="476250" cy="1107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4315">
              <a:lnSpc>
                <a:spcPts val="1250"/>
              </a:lnSpc>
              <a:spcBef>
                <a:spcPts val="100"/>
              </a:spcBef>
            </a:pPr>
            <a:r>
              <a:rPr dirty="0" sz="1200" spc="-25" i="1">
                <a:latin typeface="Times New Roman"/>
                <a:cs typeface="Times New Roman"/>
              </a:rPr>
              <a:t>sch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250"/>
              </a:lnSpc>
            </a:pPr>
            <a:r>
              <a:rPr dirty="0" sz="1200" spc="-20" i="1">
                <a:latin typeface="Times New Roman"/>
                <a:cs typeface="Times New Roman"/>
              </a:rPr>
              <a:t>SOC</a:t>
            </a:r>
            <a:r>
              <a:rPr dirty="0" sz="1000" spc="-20" i="1">
                <a:latin typeface="Times New Roman"/>
                <a:cs typeface="Times New Roman"/>
              </a:rPr>
              <a:t>uc</a:t>
            </a:r>
            <a:endParaRPr sz="1000">
              <a:latin typeface="Times New Roman"/>
              <a:cs typeface="Times New Roman"/>
            </a:endParaRPr>
          </a:p>
          <a:p>
            <a:pPr marL="12700" marR="5080" indent="221615">
              <a:lnSpc>
                <a:spcPct val="78200"/>
              </a:lnSpc>
              <a:spcBef>
                <a:spcPts val="620"/>
              </a:spcBef>
            </a:pPr>
            <a:r>
              <a:rPr dirty="0" sz="1200" spc="-25" i="1">
                <a:latin typeface="Times New Roman"/>
                <a:cs typeface="Times New Roman"/>
              </a:rPr>
              <a:t>sch </a:t>
            </a:r>
            <a:r>
              <a:rPr dirty="0" sz="1200" spc="-10" i="1">
                <a:latin typeface="Times New Roman"/>
                <a:cs typeface="Times New Roman"/>
              </a:rPr>
              <a:t>SOC</a:t>
            </a:r>
            <a:r>
              <a:rPr dirty="0" sz="1000" spc="-10" i="1">
                <a:latin typeface="Times New Roman"/>
                <a:cs typeface="Times New Roman"/>
              </a:rPr>
              <a:t>bat</a:t>
            </a:r>
            <a:endParaRPr sz="1000">
              <a:latin typeface="Times New Roman"/>
              <a:cs typeface="Times New Roman"/>
            </a:endParaRPr>
          </a:p>
          <a:p>
            <a:pPr marL="80645" marR="32384" indent="153035">
              <a:lnSpc>
                <a:spcPct val="105600"/>
              </a:lnSpc>
              <a:spcBef>
                <a:spcPts val="100"/>
              </a:spcBef>
            </a:pPr>
            <a:r>
              <a:rPr dirty="0" sz="1200" spc="-25" i="1">
                <a:latin typeface="Times New Roman"/>
                <a:cs typeface="Times New Roman"/>
              </a:rPr>
              <a:t>sch LOH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2161158" y="1918208"/>
            <a:ext cx="408305" cy="717550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20320" marR="5080" indent="173990">
              <a:lnSpc>
                <a:spcPts val="1190"/>
              </a:lnSpc>
              <a:spcBef>
                <a:spcPts val="345"/>
              </a:spcBef>
            </a:pPr>
            <a:r>
              <a:rPr dirty="0" sz="1200" spc="-25" i="1">
                <a:latin typeface="Times New Roman"/>
                <a:cs typeface="Times New Roman"/>
              </a:rPr>
              <a:t>sch </a:t>
            </a:r>
            <a:r>
              <a:rPr dirty="0" sz="1200" spc="-10" i="1">
                <a:latin typeface="Times New Roman"/>
                <a:cs typeface="Times New Roman"/>
              </a:rPr>
              <a:t>P</a:t>
            </a:r>
            <a:r>
              <a:rPr dirty="0" sz="1000" spc="-10" i="1">
                <a:latin typeface="Times New Roman"/>
                <a:cs typeface="Times New Roman"/>
              </a:rPr>
              <a:t>grid</a:t>
            </a:r>
            <a:endParaRPr sz="1000">
              <a:latin typeface="Times New Roman"/>
              <a:cs typeface="Times New Roman"/>
            </a:endParaRPr>
          </a:p>
          <a:p>
            <a:pPr marL="12700" marR="5080" indent="181610">
              <a:lnSpc>
                <a:spcPct val="78200"/>
              </a:lnSpc>
              <a:spcBef>
                <a:spcPts val="570"/>
              </a:spcBef>
            </a:pPr>
            <a:r>
              <a:rPr dirty="0" sz="1200" spc="-25" i="1">
                <a:latin typeface="Times New Roman"/>
                <a:cs typeface="Times New Roman"/>
              </a:rPr>
              <a:t>sch </a:t>
            </a:r>
            <a:r>
              <a:rPr dirty="0" sz="1200" spc="-20" i="1">
                <a:latin typeface="Times New Roman"/>
                <a:cs typeface="Times New Roman"/>
              </a:rPr>
              <a:t>P</a:t>
            </a:r>
            <a:r>
              <a:rPr dirty="0" sz="1000" spc="-20" i="1">
                <a:latin typeface="Times New Roman"/>
                <a:cs typeface="Times New Roman"/>
              </a:rPr>
              <a:t>bat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2" name="object 32" descr=""/>
          <p:cNvSpPr/>
          <p:nvPr/>
        </p:nvSpPr>
        <p:spPr>
          <a:xfrm>
            <a:off x="1796796" y="2625978"/>
            <a:ext cx="1008380" cy="460375"/>
          </a:xfrm>
          <a:custGeom>
            <a:avLst/>
            <a:gdLst/>
            <a:ahLst/>
            <a:cxnLst/>
            <a:rect l="l" t="t" r="r" b="b"/>
            <a:pathLst>
              <a:path w="1008380" h="460375">
                <a:moveTo>
                  <a:pt x="1008113" y="51701"/>
                </a:moveTo>
                <a:lnTo>
                  <a:pt x="997229" y="45339"/>
                </a:lnTo>
                <a:lnTo>
                  <a:pt x="919480" y="0"/>
                </a:lnTo>
                <a:lnTo>
                  <a:pt x="915670" y="1016"/>
                </a:lnTo>
                <a:lnTo>
                  <a:pt x="912114" y="7112"/>
                </a:lnTo>
                <a:lnTo>
                  <a:pt x="913130" y="10922"/>
                </a:lnTo>
                <a:lnTo>
                  <a:pt x="972096" y="45339"/>
                </a:lnTo>
                <a:lnTo>
                  <a:pt x="0" y="45339"/>
                </a:lnTo>
                <a:lnTo>
                  <a:pt x="0" y="58039"/>
                </a:lnTo>
                <a:lnTo>
                  <a:pt x="972121" y="58039"/>
                </a:lnTo>
                <a:lnTo>
                  <a:pt x="983005" y="51701"/>
                </a:lnTo>
                <a:lnTo>
                  <a:pt x="913130" y="92456"/>
                </a:lnTo>
                <a:lnTo>
                  <a:pt x="912114" y="96266"/>
                </a:lnTo>
                <a:lnTo>
                  <a:pt x="915670" y="102362"/>
                </a:lnTo>
                <a:lnTo>
                  <a:pt x="919480" y="103378"/>
                </a:lnTo>
                <a:lnTo>
                  <a:pt x="997229" y="58039"/>
                </a:lnTo>
                <a:lnTo>
                  <a:pt x="1008113" y="51701"/>
                </a:lnTo>
                <a:close/>
              </a:path>
              <a:path w="1008380" h="460375">
                <a:moveTo>
                  <a:pt x="1008126" y="408305"/>
                </a:moveTo>
                <a:lnTo>
                  <a:pt x="997229" y="401955"/>
                </a:lnTo>
                <a:lnTo>
                  <a:pt x="919480" y="356616"/>
                </a:lnTo>
                <a:lnTo>
                  <a:pt x="915670" y="357632"/>
                </a:lnTo>
                <a:lnTo>
                  <a:pt x="912114" y="363728"/>
                </a:lnTo>
                <a:lnTo>
                  <a:pt x="913130" y="367538"/>
                </a:lnTo>
                <a:lnTo>
                  <a:pt x="972108" y="401955"/>
                </a:lnTo>
                <a:lnTo>
                  <a:pt x="0" y="401955"/>
                </a:lnTo>
                <a:lnTo>
                  <a:pt x="0" y="414655"/>
                </a:lnTo>
                <a:lnTo>
                  <a:pt x="972108" y="414655"/>
                </a:lnTo>
                <a:lnTo>
                  <a:pt x="913130" y="449072"/>
                </a:lnTo>
                <a:lnTo>
                  <a:pt x="912114" y="452882"/>
                </a:lnTo>
                <a:lnTo>
                  <a:pt x="915670" y="458978"/>
                </a:lnTo>
                <a:lnTo>
                  <a:pt x="919480" y="459994"/>
                </a:lnTo>
                <a:lnTo>
                  <a:pt x="997229" y="414655"/>
                </a:lnTo>
                <a:lnTo>
                  <a:pt x="1008126" y="408305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 txBox="1"/>
          <p:nvPr/>
        </p:nvSpPr>
        <p:spPr>
          <a:xfrm>
            <a:off x="2161158" y="2641168"/>
            <a:ext cx="369570" cy="351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5575">
              <a:lnSpc>
                <a:spcPts val="1285"/>
              </a:lnSpc>
              <a:spcBef>
                <a:spcPts val="100"/>
              </a:spcBef>
            </a:pPr>
            <a:r>
              <a:rPr dirty="0" sz="1200" spc="-25" i="1">
                <a:latin typeface="Times New Roman"/>
                <a:cs typeface="Times New Roman"/>
              </a:rPr>
              <a:t>sch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285"/>
              </a:lnSpc>
            </a:pPr>
            <a:r>
              <a:rPr dirty="0" cap="small" sz="1200" spc="-25" i="1">
                <a:latin typeface="Times New Roman"/>
                <a:cs typeface="Times New Roman"/>
              </a:rPr>
              <a:t>Ph2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4" name="object 34" descr=""/>
          <p:cNvSpPr/>
          <p:nvPr/>
        </p:nvSpPr>
        <p:spPr>
          <a:xfrm>
            <a:off x="4491228" y="3710558"/>
            <a:ext cx="721360" cy="1545590"/>
          </a:xfrm>
          <a:custGeom>
            <a:avLst/>
            <a:gdLst/>
            <a:ahLst/>
            <a:cxnLst/>
            <a:rect l="l" t="t" r="r" b="b"/>
            <a:pathLst>
              <a:path w="721360" h="1545589">
                <a:moveTo>
                  <a:pt x="720979" y="1494155"/>
                </a:moveTo>
                <a:lnTo>
                  <a:pt x="635762" y="1443482"/>
                </a:lnTo>
                <a:lnTo>
                  <a:pt x="632714" y="1441704"/>
                </a:lnTo>
                <a:lnTo>
                  <a:pt x="628904" y="1442593"/>
                </a:lnTo>
                <a:lnTo>
                  <a:pt x="627126" y="1445641"/>
                </a:lnTo>
                <a:lnTo>
                  <a:pt x="625221" y="1448689"/>
                </a:lnTo>
                <a:lnTo>
                  <a:pt x="626237" y="1452626"/>
                </a:lnTo>
                <a:lnTo>
                  <a:pt x="629285" y="1454404"/>
                </a:lnTo>
                <a:lnTo>
                  <a:pt x="684885" y="1487474"/>
                </a:lnTo>
                <a:lnTo>
                  <a:pt x="0" y="1481455"/>
                </a:lnTo>
                <a:lnTo>
                  <a:pt x="0" y="1494155"/>
                </a:lnTo>
                <a:lnTo>
                  <a:pt x="684885" y="1500174"/>
                </a:lnTo>
                <a:lnTo>
                  <a:pt x="628650" y="1532255"/>
                </a:lnTo>
                <a:lnTo>
                  <a:pt x="625602" y="1534033"/>
                </a:lnTo>
                <a:lnTo>
                  <a:pt x="624459" y="1537970"/>
                </a:lnTo>
                <a:lnTo>
                  <a:pt x="628015" y="1544066"/>
                </a:lnTo>
                <a:lnTo>
                  <a:pt x="631825" y="1545082"/>
                </a:lnTo>
                <a:lnTo>
                  <a:pt x="634873" y="1543304"/>
                </a:lnTo>
                <a:lnTo>
                  <a:pt x="710069" y="1500378"/>
                </a:lnTo>
                <a:lnTo>
                  <a:pt x="720979" y="1494155"/>
                </a:lnTo>
                <a:close/>
              </a:path>
              <a:path w="721360" h="1545589">
                <a:moveTo>
                  <a:pt x="720979" y="1204595"/>
                </a:moveTo>
                <a:lnTo>
                  <a:pt x="635762" y="1153922"/>
                </a:lnTo>
                <a:lnTo>
                  <a:pt x="632714" y="1152144"/>
                </a:lnTo>
                <a:lnTo>
                  <a:pt x="628904" y="1153033"/>
                </a:lnTo>
                <a:lnTo>
                  <a:pt x="627126" y="1156081"/>
                </a:lnTo>
                <a:lnTo>
                  <a:pt x="625221" y="1159129"/>
                </a:lnTo>
                <a:lnTo>
                  <a:pt x="626237" y="1163066"/>
                </a:lnTo>
                <a:lnTo>
                  <a:pt x="629285" y="1164844"/>
                </a:lnTo>
                <a:lnTo>
                  <a:pt x="684885" y="1197914"/>
                </a:lnTo>
                <a:lnTo>
                  <a:pt x="0" y="1191895"/>
                </a:lnTo>
                <a:lnTo>
                  <a:pt x="0" y="1204595"/>
                </a:lnTo>
                <a:lnTo>
                  <a:pt x="684885" y="1210614"/>
                </a:lnTo>
                <a:lnTo>
                  <a:pt x="628650" y="1242695"/>
                </a:lnTo>
                <a:lnTo>
                  <a:pt x="625602" y="1244473"/>
                </a:lnTo>
                <a:lnTo>
                  <a:pt x="624459" y="1248410"/>
                </a:lnTo>
                <a:lnTo>
                  <a:pt x="628015" y="1254506"/>
                </a:lnTo>
                <a:lnTo>
                  <a:pt x="631825" y="1255522"/>
                </a:lnTo>
                <a:lnTo>
                  <a:pt x="634873" y="1253744"/>
                </a:lnTo>
                <a:lnTo>
                  <a:pt x="710069" y="1210818"/>
                </a:lnTo>
                <a:lnTo>
                  <a:pt x="720979" y="1204595"/>
                </a:lnTo>
                <a:close/>
              </a:path>
              <a:path w="721360" h="1545589">
                <a:moveTo>
                  <a:pt x="720979" y="918083"/>
                </a:moveTo>
                <a:lnTo>
                  <a:pt x="635762" y="867410"/>
                </a:lnTo>
                <a:lnTo>
                  <a:pt x="632714" y="865632"/>
                </a:lnTo>
                <a:lnTo>
                  <a:pt x="628904" y="866521"/>
                </a:lnTo>
                <a:lnTo>
                  <a:pt x="627126" y="869569"/>
                </a:lnTo>
                <a:lnTo>
                  <a:pt x="625221" y="872617"/>
                </a:lnTo>
                <a:lnTo>
                  <a:pt x="626237" y="876554"/>
                </a:lnTo>
                <a:lnTo>
                  <a:pt x="629285" y="878332"/>
                </a:lnTo>
                <a:lnTo>
                  <a:pt x="684885" y="911402"/>
                </a:lnTo>
                <a:lnTo>
                  <a:pt x="0" y="905383"/>
                </a:lnTo>
                <a:lnTo>
                  <a:pt x="0" y="918083"/>
                </a:lnTo>
                <a:lnTo>
                  <a:pt x="684885" y="924102"/>
                </a:lnTo>
                <a:lnTo>
                  <a:pt x="628650" y="956183"/>
                </a:lnTo>
                <a:lnTo>
                  <a:pt x="625602" y="957961"/>
                </a:lnTo>
                <a:lnTo>
                  <a:pt x="624459" y="961898"/>
                </a:lnTo>
                <a:lnTo>
                  <a:pt x="628015" y="967994"/>
                </a:lnTo>
                <a:lnTo>
                  <a:pt x="631825" y="969010"/>
                </a:lnTo>
                <a:lnTo>
                  <a:pt x="634873" y="967232"/>
                </a:lnTo>
                <a:lnTo>
                  <a:pt x="710069" y="924306"/>
                </a:lnTo>
                <a:lnTo>
                  <a:pt x="720979" y="918083"/>
                </a:lnTo>
                <a:close/>
              </a:path>
              <a:path w="721360" h="1545589">
                <a:moveTo>
                  <a:pt x="720979" y="628523"/>
                </a:moveTo>
                <a:lnTo>
                  <a:pt x="635762" y="577850"/>
                </a:lnTo>
                <a:lnTo>
                  <a:pt x="632714" y="576072"/>
                </a:lnTo>
                <a:lnTo>
                  <a:pt x="628904" y="576961"/>
                </a:lnTo>
                <a:lnTo>
                  <a:pt x="627126" y="580009"/>
                </a:lnTo>
                <a:lnTo>
                  <a:pt x="625221" y="583057"/>
                </a:lnTo>
                <a:lnTo>
                  <a:pt x="626237" y="586994"/>
                </a:lnTo>
                <a:lnTo>
                  <a:pt x="629285" y="588772"/>
                </a:lnTo>
                <a:lnTo>
                  <a:pt x="684885" y="621842"/>
                </a:lnTo>
                <a:lnTo>
                  <a:pt x="0" y="615823"/>
                </a:lnTo>
                <a:lnTo>
                  <a:pt x="0" y="628523"/>
                </a:lnTo>
                <a:lnTo>
                  <a:pt x="684885" y="634542"/>
                </a:lnTo>
                <a:lnTo>
                  <a:pt x="628650" y="666623"/>
                </a:lnTo>
                <a:lnTo>
                  <a:pt x="625602" y="668401"/>
                </a:lnTo>
                <a:lnTo>
                  <a:pt x="624459" y="672338"/>
                </a:lnTo>
                <a:lnTo>
                  <a:pt x="628015" y="678434"/>
                </a:lnTo>
                <a:lnTo>
                  <a:pt x="631825" y="679450"/>
                </a:lnTo>
                <a:lnTo>
                  <a:pt x="634873" y="677672"/>
                </a:lnTo>
                <a:lnTo>
                  <a:pt x="710069" y="634746"/>
                </a:lnTo>
                <a:lnTo>
                  <a:pt x="720979" y="628523"/>
                </a:lnTo>
                <a:close/>
              </a:path>
              <a:path w="721360" h="1545589">
                <a:moveTo>
                  <a:pt x="720979" y="342011"/>
                </a:moveTo>
                <a:lnTo>
                  <a:pt x="635762" y="291338"/>
                </a:lnTo>
                <a:lnTo>
                  <a:pt x="632714" y="289560"/>
                </a:lnTo>
                <a:lnTo>
                  <a:pt x="628904" y="290449"/>
                </a:lnTo>
                <a:lnTo>
                  <a:pt x="627126" y="293497"/>
                </a:lnTo>
                <a:lnTo>
                  <a:pt x="625221" y="296545"/>
                </a:lnTo>
                <a:lnTo>
                  <a:pt x="626237" y="300482"/>
                </a:lnTo>
                <a:lnTo>
                  <a:pt x="629285" y="302260"/>
                </a:lnTo>
                <a:lnTo>
                  <a:pt x="684885" y="335330"/>
                </a:lnTo>
                <a:lnTo>
                  <a:pt x="0" y="329311"/>
                </a:lnTo>
                <a:lnTo>
                  <a:pt x="0" y="342011"/>
                </a:lnTo>
                <a:lnTo>
                  <a:pt x="684885" y="348030"/>
                </a:lnTo>
                <a:lnTo>
                  <a:pt x="628650" y="380111"/>
                </a:lnTo>
                <a:lnTo>
                  <a:pt x="625602" y="381889"/>
                </a:lnTo>
                <a:lnTo>
                  <a:pt x="624459" y="385826"/>
                </a:lnTo>
                <a:lnTo>
                  <a:pt x="628015" y="391922"/>
                </a:lnTo>
                <a:lnTo>
                  <a:pt x="631825" y="392938"/>
                </a:lnTo>
                <a:lnTo>
                  <a:pt x="634873" y="391160"/>
                </a:lnTo>
                <a:lnTo>
                  <a:pt x="710069" y="348234"/>
                </a:lnTo>
                <a:lnTo>
                  <a:pt x="720979" y="342011"/>
                </a:lnTo>
                <a:close/>
              </a:path>
              <a:path w="721360" h="1545589">
                <a:moveTo>
                  <a:pt x="720979" y="52451"/>
                </a:moveTo>
                <a:lnTo>
                  <a:pt x="635762" y="1778"/>
                </a:lnTo>
                <a:lnTo>
                  <a:pt x="632714" y="0"/>
                </a:lnTo>
                <a:lnTo>
                  <a:pt x="628904" y="889"/>
                </a:lnTo>
                <a:lnTo>
                  <a:pt x="627126" y="3937"/>
                </a:lnTo>
                <a:lnTo>
                  <a:pt x="625221" y="6985"/>
                </a:lnTo>
                <a:lnTo>
                  <a:pt x="626237" y="10922"/>
                </a:lnTo>
                <a:lnTo>
                  <a:pt x="629285" y="12700"/>
                </a:lnTo>
                <a:lnTo>
                  <a:pt x="684885" y="45770"/>
                </a:lnTo>
                <a:lnTo>
                  <a:pt x="0" y="39751"/>
                </a:lnTo>
                <a:lnTo>
                  <a:pt x="0" y="52451"/>
                </a:lnTo>
                <a:lnTo>
                  <a:pt x="684885" y="58470"/>
                </a:lnTo>
                <a:lnTo>
                  <a:pt x="628650" y="90551"/>
                </a:lnTo>
                <a:lnTo>
                  <a:pt x="625602" y="92329"/>
                </a:lnTo>
                <a:lnTo>
                  <a:pt x="624459" y="96266"/>
                </a:lnTo>
                <a:lnTo>
                  <a:pt x="628015" y="102362"/>
                </a:lnTo>
                <a:lnTo>
                  <a:pt x="631825" y="103378"/>
                </a:lnTo>
                <a:lnTo>
                  <a:pt x="634873" y="101600"/>
                </a:lnTo>
                <a:lnTo>
                  <a:pt x="710069" y="58674"/>
                </a:lnTo>
                <a:lnTo>
                  <a:pt x="720979" y="52451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 txBox="1"/>
          <p:nvPr/>
        </p:nvSpPr>
        <p:spPr>
          <a:xfrm>
            <a:off x="5534405" y="2113610"/>
            <a:ext cx="3029585" cy="2921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8450" indent="-285750">
              <a:lnSpc>
                <a:spcPts val="2545"/>
              </a:lnSpc>
              <a:buClr>
                <a:srgbClr val="0790EB"/>
              </a:buClr>
              <a:buSzPct val="120000"/>
              <a:buFont typeface="Wingdings"/>
              <a:buChar char=""/>
              <a:tabLst>
                <a:tab pos="298450" algn="l"/>
              </a:tabLst>
            </a:pP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Referencias</a:t>
            </a:r>
            <a:r>
              <a:rPr dirty="0" sz="2000" spc="-10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000" spc="-25" b="1">
                <a:solidFill>
                  <a:srgbClr val="00519E"/>
                </a:solidFill>
                <a:latin typeface="Arial"/>
                <a:cs typeface="Arial"/>
              </a:rPr>
              <a:t>en</a:t>
            </a:r>
            <a:endParaRPr sz="2000">
              <a:latin typeface="Arial"/>
              <a:cs typeface="Arial"/>
            </a:endParaRPr>
          </a:p>
          <a:p>
            <a:pPr marL="299085">
              <a:lnSpc>
                <a:spcPts val="2350"/>
              </a:lnSpc>
            </a:pPr>
            <a:r>
              <a:rPr dirty="0" sz="2000" b="1">
                <a:solidFill>
                  <a:srgbClr val="41A62A"/>
                </a:solidFill>
                <a:latin typeface="Arial"/>
                <a:cs typeface="Arial"/>
              </a:rPr>
              <a:t>potencia</a:t>
            </a:r>
            <a:r>
              <a:rPr dirty="0" sz="2000" spc="-3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41A62A"/>
                </a:solidFill>
                <a:latin typeface="Arial"/>
                <a:cs typeface="Arial"/>
              </a:rPr>
              <a:t>y</a:t>
            </a:r>
            <a:r>
              <a:rPr dirty="0" sz="2000" spc="-5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41A62A"/>
                </a:solidFill>
                <a:latin typeface="Arial"/>
                <a:cs typeface="Arial"/>
              </a:rPr>
              <a:t>energía</a:t>
            </a:r>
            <a:r>
              <a:rPr dirty="0" sz="2000" spc="-10" b="1">
                <a:solidFill>
                  <a:srgbClr val="00519E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298450" indent="-285750">
              <a:lnSpc>
                <a:spcPts val="2950"/>
              </a:lnSpc>
              <a:spcBef>
                <a:spcPts val="700"/>
              </a:spcBef>
              <a:buClr>
                <a:srgbClr val="0790EB"/>
              </a:buClr>
              <a:buSzPct val="120000"/>
              <a:buFont typeface="Wingdings"/>
              <a:buChar char=""/>
              <a:tabLst>
                <a:tab pos="298450" algn="l"/>
              </a:tabLst>
            </a:pP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Gestión</a:t>
            </a:r>
            <a:r>
              <a:rPr dirty="0" sz="20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2000" spc="-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tiempos</a:t>
            </a:r>
            <a:r>
              <a:rPr dirty="0" sz="2000" spc="-6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000" spc="-25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endParaRPr sz="2000">
              <a:latin typeface="Arial"/>
              <a:cs typeface="Arial"/>
            </a:endParaRPr>
          </a:p>
          <a:p>
            <a:pPr marL="299085">
              <a:lnSpc>
                <a:spcPts val="2350"/>
              </a:lnSpc>
            </a:pPr>
            <a:r>
              <a:rPr dirty="0" sz="2000" b="1">
                <a:solidFill>
                  <a:srgbClr val="41A62A"/>
                </a:solidFill>
                <a:latin typeface="Arial"/>
                <a:cs typeface="Arial"/>
              </a:rPr>
              <a:t>arranque</a:t>
            </a:r>
            <a:r>
              <a:rPr dirty="0" sz="2000" spc="-1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(ELZ</a:t>
            </a:r>
            <a:r>
              <a:rPr dirty="0" sz="20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y</a:t>
            </a:r>
            <a:r>
              <a:rPr dirty="0" sz="2000" spc="-6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00519E"/>
                </a:solidFill>
                <a:latin typeface="Arial"/>
                <a:cs typeface="Arial"/>
              </a:rPr>
              <a:t>FC).</a:t>
            </a:r>
            <a:endParaRPr sz="2000">
              <a:latin typeface="Arial"/>
              <a:cs typeface="Arial"/>
            </a:endParaRPr>
          </a:p>
          <a:p>
            <a:pPr marL="298450" indent="-285750">
              <a:lnSpc>
                <a:spcPts val="2950"/>
              </a:lnSpc>
              <a:spcBef>
                <a:spcPts val="700"/>
              </a:spcBef>
              <a:buClr>
                <a:srgbClr val="0790EB"/>
              </a:buClr>
              <a:buSzPct val="120000"/>
              <a:buFont typeface="Wingdings"/>
              <a:buChar char=""/>
              <a:tabLst>
                <a:tab pos="298450" algn="l"/>
              </a:tabLst>
            </a:pP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Gestión</a:t>
            </a:r>
            <a:r>
              <a:rPr dirty="0" sz="20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20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41A62A"/>
                </a:solidFill>
                <a:latin typeface="Arial"/>
                <a:cs typeface="Arial"/>
              </a:rPr>
              <a:t>rampas</a:t>
            </a:r>
            <a:r>
              <a:rPr dirty="0" sz="2000" spc="-4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000" spc="-25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endParaRPr sz="2000">
              <a:latin typeface="Arial"/>
              <a:cs typeface="Arial"/>
            </a:endParaRPr>
          </a:p>
          <a:p>
            <a:pPr marL="299085">
              <a:lnSpc>
                <a:spcPts val="2350"/>
              </a:lnSpc>
            </a:pP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potencia</a:t>
            </a:r>
            <a:r>
              <a:rPr dirty="0" sz="20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(ELZ</a:t>
            </a:r>
            <a:r>
              <a:rPr dirty="0" sz="20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y</a:t>
            </a:r>
            <a:r>
              <a:rPr dirty="0" sz="2000" spc="-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000" spc="-25" b="1">
                <a:solidFill>
                  <a:srgbClr val="00519E"/>
                </a:solidFill>
                <a:latin typeface="Arial"/>
                <a:cs typeface="Arial"/>
              </a:rPr>
              <a:t>FC)</a:t>
            </a:r>
            <a:endParaRPr sz="2000">
              <a:latin typeface="Arial"/>
              <a:cs typeface="Arial"/>
            </a:endParaRPr>
          </a:p>
          <a:p>
            <a:pPr marL="297815" marR="217170" indent="-285750">
              <a:lnSpc>
                <a:spcPts val="2400"/>
              </a:lnSpc>
              <a:spcBef>
                <a:spcPts val="1280"/>
              </a:spcBef>
              <a:buClr>
                <a:srgbClr val="0790EB"/>
              </a:buClr>
              <a:buSzPct val="120000"/>
              <a:buFont typeface="Wingdings"/>
              <a:buChar char=""/>
              <a:tabLst>
                <a:tab pos="299085" algn="l"/>
              </a:tabLst>
            </a:pP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Minimiza</a:t>
            </a:r>
            <a:r>
              <a:rPr dirty="0" sz="2000" spc="-8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20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41A62A"/>
                </a:solidFill>
                <a:latin typeface="Arial"/>
                <a:cs typeface="Arial"/>
              </a:rPr>
              <a:t>corriente </a:t>
            </a:r>
            <a:r>
              <a:rPr dirty="0" sz="2000" spc="-10" b="1">
                <a:solidFill>
                  <a:srgbClr val="41A62A"/>
                </a:solidFill>
                <a:latin typeface="Arial"/>
                <a:cs typeface="Arial"/>
              </a:rPr>
              <a:t>	</a:t>
            </a:r>
            <a:r>
              <a:rPr dirty="0" sz="2000" b="1">
                <a:solidFill>
                  <a:srgbClr val="41A62A"/>
                </a:solidFill>
                <a:latin typeface="Arial"/>
                <a:cs typeface="Arial"/>
              </a:rPr>
              <a:t>AC</a:t>
            </a:r>
            <a:r>
              <a:rPr dirty="0" sz="2000" spc="3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20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20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519E"/>
                </a:solidFill>
                <a:latin typeface="Arial"/>
                <a:cs typeface="Arial"/>
              </a:rPr>
              <a:t>batería</a:t>
            </a:r>
            <a:endParaRPr sz="20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37" name="object 3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501088" y="1799402"/>
            <a:ext cx="267970" cy="181165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4"/>
              </a:spcBef>
            </a:pPr>
            <a:endParaRPr sz="650">
              <a:latin typeface="Times New Roman"/>
              <a:cs typeface="Times New Roman"/>
            </a:endParaRPr>
          </a:p>
          <a:p>
            <a:pPr marL="67945" marR="14604" indent="-68580">
              <a:lnSpc>
                <a:spcPct val="24000"/>
              </a:lnSpc>
            </a:pPr>
            <a:r>
              <a:rPr dirty="0" baseline="11111" sz="1125" spc="-75">
                <a:latin typeface="Arial MT"/>
                <a:cs typeface="Arial MT"/>
              </a:rPr>
              <a:t>P</a:t>
            </a:r>
            <a:r>
              <a:rPr dirty="0" baseline="25925" sz="1125" spc="-75">
                <a:latin typeface="Arial MT"/>
                <a:cs typeface="Arial MT"/>
              </a:rPr>
              <a:t>P</a:t>
            </a:r>
            <a:r>
              <a:rPr dirty="0" sz="650" spc="-50">
                <a:latin typeface="Arial MT"/>
                <a:cs typeface="Arial MT"/>
              </a:rPr>
              <a:t>rem</a:t>
            </a:r>
            <a:r>
              <a:rPr dirty="0" sz="650" spc="500">
                <a:latin typeface="Arial MT"/>
                <a:cs typeface="Arial MT"/>
              </a:rPr>
              <a:t> </a:t>
            </a:r>
            <a:r>
              <a:rPr dirty="0" sz="650" spc="-25">
                <a:latin typeface="Arial MT"/>
                <a:cs typeface="Arial MT"/>
              </a:rPr>
              <a:t>rem</a:t>
            </a:r>
            <a:endParaRPr sz="650">
              <a:latin typeface="Arial MT"/>
              <a:cs typeface="Arial MT"/>
            </a:endParaRPr>
          </a:p>
          <a:p>
            <a:pPr marL="67945" indent="-68580">
              <a:lnSpc>
                <a:spcPts val="720"/>
              </a:lnSpc>
              <a:spcBef>
                <a:spcPts val="125"/>
              </a:spcBef>
            </a:pPr>
            <a:r>
              <a:rPr dirty="0" baseline="-40740" sz="1125" spc="-240">
                <a:latin typeface="Arial MT"/>
                <a:cs typeface="Arial MT"/>
              </a:rPr>
              <a:t>P</a:t>
            </a:r>
            <a:r>
              <a:rPr dirty="0" baseline="-25925" sz="1125" spc="-240">
                <a:latin typeface="Arial MT"/>
                <a:cs typeface="Arial MT"/>
              </a:rPr>
              <a:t>P</a:t>
            </a:r>
            <a:r>
              <a:rPr dirty="0" baseline="-17094" sz="975" spc="-240">
                <a:latin typeface="Arial MT"/>
                <a:cs typeface="Arial MT"/>
              </a:rPr>
              <a:t>p</a:t>
            </a:r>
            <a:r>
              <a:rPr dirty="0" sz="650" spc="-160">
                <a:latin typeface="Arial MT"/>
                <a:cs typeface="Arial MT"/>
              </a:rPr>
              <a:t>p</a:t>
            </a:r>
            <a:r>
              <a:rPr dirty="0" baseline="-17094" sz="975" spc="-240">
                <a:latin typeface="Arial MT"/>
                <a:cs typeface="Arial MT"/>
              </a:rPr>
              <a:t>re</a:t>
            </a:r>
            <a:r>
              <a:rPr dirty="0" sz="650" spc="-160">
                <a:latin typeface="Arial MT"/>
                <a:cs typeface="Arial MT"/>
              </a:rPr>
              <a:t>re</a:t>
            </a:r>
            <a:r>
              <a:rPr dirty="0" baseline="-17094" sz="975" spc="-240">
                <a:latin typeface="Arial MT"/>
                <a:cs typeface="Arial MT"/>
              </a:rPr>
              <a:t>d</a:t>
            </a:r>
            <a:r>
              <a:rPr dirty="0" sz="650" spc="-160">
                <a:latin typeface="Arial MT"/>
                <a:cs typeface="Arial MT"/>
              </a:rPr>
              <a:t>d</a:t>
            </a:r>
            <a:r>
              <a:rPr dirty="0" sz="650" spc="500">
                <a:latin typeface="Arial MT"/>
                <a:cs typeface="Arial MT"/>
              </a:rPr>
              <a:t> </a:t>
            </a:r>
            <a:r>
              <a:rPr dirty="0" baseline="-17094" sz="975" spc="-187">
                <a:latin typeface="Arial MT"/>
                <a:cs typeface="Arial MT"/>
              </a:rPr>
              <a:t>re</a:t>
            </a:r>
            <a:r>
              <a:rPr dirty="0" sz="650" spc="-125">
                <a:latin typeface="Arial MT"/>
                <a:cs typeface="Arial MT"/>
              </a:rPr>
              <a:t>re</a:t>
            </a:r>
            <a:r>
              <a:rPr dirty="0" baseline="-17094" sz="975" spc="-187">
                <a:latin typeface="Arial MT"/>
                <a:cs typeface="Arial MT"/>
              </a:rPr>
              <a:t>m</a:t>
            </a:r>
            <a:r>
              <a:rPr dirty="0" sz="650" spc="-125">
                <a:latin typeface="Arial MT"/>
                <a:cs typeface="Arial MT"/>
              </a:rPr>
              <a:t>m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84"/>
              </a:spcBef>
            </a:pPr>
            <a:endParaRPr sz="650">
              <a:latin typeface="Arial MT"/>
              <a:cs typeface="Arial MT"/>
            </a:endParaRPr>
          </a:p>
          <a:p>
            <a:pPr marL="52705" marR="83185" indent="-53340">
              <a:lnSpc>
                <a:spcPct val="24000"/>
              </a:lnSpc>
            </a:pPr>
            <a:r>
              <a:rPr dirty="0" baseline="11111" sz="1125" spc="-97">
                <a:latin typeface="Arial MT"/>
                <a:cs typeface="Arial MT"/>
              </a:rPr>
              <a:t>z</a:t>
            </a:r>
            <a:r>
              <a:rPr dirty="0" baseline="25925" sz="1125" spc="-97">
                <a:latin typeface="Arial MT"/>
                <a:cs typeface="Arial MT"/>
              </a:rPr>
              <a:t>z</a:t>
            </a:r>
            <a:r>
              <a:rPr dirty="0" sz="650" spc="-65">
                <a:latin typeface="Arial MT"/>
                <a:cs typeface="Arial MT"/>
              </a:rPr>
              <a:t>H2</a:t>
            </a:r>
            <a:r>
              <a:rPr dirty="0" sz="650" spc="500">
                <a:latin typeface="Arial MT"/>
                <a:cs typeface="Arial MT"/>
              </a:rPr>
              <a:t> </a:t>
            </a:r>
            <a:r>
              <a:rPr dirty="0" sz="650" spc="-25">
                <a:latin typeface="Arial MT"/>
                <a:cs typeface="Arial MT"/>
              </a:rPr>
              <a:t>H2</a:t>
            </a:r>
            <a:endParaRPr sz="650">
              <a:latin typeface="Arial MT"/>
              <a:cs typeface="Arial MT"/>
            </a:endParaRPr>
          </a:p>
          <a:p>
            <a:pPr marL="52705" marR="34290" indent="-53340">
              <a:lnSpc>
                <a:spcPts val="720"/>
              </a:lnSpc>
              <a:spcBef>
                <a:spcPts val="125"/>
              </a:spcBef>
            </a:pPr>
            <a:r>
              <a:rPr dirty="0" baseline="-40740" sz="1125" spc="-202">
                <a:latin typeface="Arial MT"/>
                <a:cs typeface="Arial MT"/>
              </a:rPr>
              <a:t>z</a:t>
            </a:r>
            <a:r>
              <a:rPr dirty="0" baseline="-25925" sz="1125" spc="-202">
                <a:latin typeface="Arial MT"/>
                <a:cs typeface="Arial MT"/>
              </a:rPr>
              <a:t>z</a:t>
            </a:r>
            <a:r>
              <a:rPr dirty="0" baseline="-17094" sz="975" spc="-202">
                <a:latin typeface="Arial MT"/>
                <a:cs typeface="Arial MT"/>
              </a:rPr>
              <a:t>s</a:t>
            </a:r>
            <a:r>
              <a:rPr dirty="0" sz="650" spc="-135">
                <a:latin typeface="Arial MT"/>
                <a:cs typeface="Arial MT"/>
              </a:rPr>
              <a:t>s</a:t>
            </a:r>
            <a:r>
              <a:rPr dirty="0" baseline="-17094" sz="975" spc="-202">
                <a:latin typeface="Arial MT"/>
                <a:cs typeface="Arial MT"/>
              </a:rPr>
              <a:t>c</a:t>
            </a:r>
            <a:r>
              <a:rPr dirty="0" sz="650" spc="-135">
                <a:latin typeface="Arial MT"/>
                <a:cs typeface="Arial MT"/>
              </a:rPr>
              <a:t>c</a:t>
            </a:r>
            <a:r>
              <a:rPr dirty="0" baseline="-17094" sz="975" spc="-202">
                <a:latin typeface="Arial MT"/>
                <a:cs typeface="Arial MT"/>
              </a:rPr>
              <a:t>h</a:t>
            </a:r>
            <a:r>
              <a:rPr dirty="0" sz="650" spc="-135">
                <a:latin typeface="Arial MT"/>
                <a:cs typeface="Arial MT"/>
              </a:rPr>
              <a:t>h</a:t>
            </a:r>
            <a:r>
              <a:rPr dirty="0" sz="650" spc="500">
                <a:latin typeface="Arial MT"/>
                <a:cs typeface="Arial MT"/>
              </a:rPr>
              <a:t> </a:t>
            </a:r>
            <a:r>
              <a:rPr dirty="0" baseline="-17094" sz="975" spc="-142">
                <a:latin typeface="Arial MT"/>
                <a:cs typeface="Arial MT"/>
              </a:rPr>
              <a:t>H</a:t>
            </a:r>
            <a:r>
              <a:rPr dirty="0" sz="650" spc="-95">
                <a:latin typeface="Arial MT"/>
                <a:cs typeface="Arial MT"/>
              </a:rPr>
              <a:t>H</a:t>
            </a:r>
            <a:r>
              <a:rPr dirty="0" baseline="-17094" sz="975" spc="-142">
                <a:latin typeface="Arial MT"/>
                <a:cs typeface="Arial MT"/>
              </a:rPr>
              <a:t>2</a:t>
            </a:r>
            <a:r>
              <a:rPr dirty="0" sz="650" spc="-95">
                <a:latin typeface="Arial MT"/>
                <a:cs typeface="Arial MT"/>
              </a:rPr>
              <a:t>2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endParaRPr sz="650">
              <a:latin typeface="Arial MT"/>
              <a:cs typeface="Arial MT"/>
            </a:endParaRPr>
          </a:p>
          <a:p>
            <a:pPr marL="67945" marR="46990" indent="-68580">
              <a:lnSpc>
                <a:spcPct val="24200"/>
              </a:lnSpc>
            </a:pPr>
            <a:r>
              <a:rPr dirty="0" baseline="11111" sz="1125" spc="-89">
                <a:latin typeface="Arial MT"/>
                <a:cs typeface="Arial MT"/>
              </a:rPr>
              <a:t>P</a:t>
            </a:r>
            <a:r>
              <a:rPr dirty="0" baseline="25925" sz="1125" spc="-89">
                <a:latin typeface="Arial MT"/>
                <a:cs typeface="Arial MT"/>
              </a:rPr>
              <a:t>P</a:t>
            </a:r>
            <a:r>
              <a:rPr dirty="0" sz="650" spc="-60">
                <a:latin typeface="Arial MT"/>
                <a:cs typeface="Arial MT"/>
              </a:rPr>
              <a:t>bat</a:t>
            </a:r>
            <a:r>
              <a:rPr dirty="0" sz="650" spc="500">
                <a:latin typeface="Arial MT"/>
                <a:cs typeface="Arial MT"/>
              </a:rPr>
              <a:t> </a:t>
            </a:r>
            <a:r>
              <a:rPr dirty="0" sz="650" spc="-25">
                <a:latin typeface="Arial MT"/>
                <a:cs typeface="Arial MT"/>
              </a:rPr>
              <a:t>bat</a:t>
            </a:r>
            <a:endParaRPr sz="650">
              <a:latin typeface="Arial MT"/>
              <a:cs typeface="Arial MT"/>
            </a:endParaRPr>
          </a:p>
          <a:p>
            <a:pPr marL="67945">
              <a:lnSpc>
                <a:spcPts val="700"/>
              </a:lnSpc>
              <a:spcBef>
                <a:spcPts val="50"/>
              </a:spcBef>
            </a:pPr>
            <a:r>
              <a:rPr dirty="0" baseline="-17094" sz="975" spc="-135">
                <a:latin typeface="Arial MT"/>
                <a:cs typeface="Arial MT"/>
              </a:rPr>
              <a:t>s</a:t>
            </a:r>
            <a:r>
              <a:rPr dirty="0" sz="650" spc="-90">
                <a:latin typeface="Arial MT"/>
                <a:cs typeface="Arial MT"/>
              </a:rPr>
              <a:t>s</a:t>
            </a:r>
            <a:r>
              <a:rPr dirty="0" baseline="-17094" sz="975" spc="-135">
                <a:latin typeface="Arial MT"/>
                <a:cs typeface="Arial MT"/>
              </a:rPr>
              <a:t>c</a:t>
            </a:r>
            <a:r>
              <a:rPr dirty="0" sz="650" spc="-90">
                <a:latin typeface="Arial MT"/>
                <a:cs typeface="Arial MT"/>
              </a:rPr>
              <a:t>c</a:t>
            </a:r>
            <a:r>
              <a:rPr dirty="0" baseline="-17094" sz="975" spc="-135">
                <a:latin typeface="Arial MT"/>
                <a:cs typeface="Arial MT"/>
              </a:rPr>
              <a:t>h</a:t>
            </a:r>
            <a:r>
              <a:rPr dirty="0" sz="650" spc="-90">
                <a:latin typeface="Arial MT"/>
                <a:cs typeface="Arial MT"/>
              </a:rPr>
              <a:t>h</a:t>
            </a:r>
            <a:endParaRPr sz="650">
              <a:latin typeface="Arial MT"/>
              <a:cs typeface="Arial MT"/>
            </a:endParaRPr>
          </a:p>
          <a:p>
            <a:pPr marL="67945" marR="46990" indent="-68580">
              <a:lnSpc>
                <a:spcPct val="24000"/>
              </a:lnSpc>
              <a:spcBef>
                <a:spcPts val="605"/>
              </a:spcBef>
            </a:pPr>
            <a:r>
              <a:rPr dirty="0" baseline="11111" sz="1125" spc="-89">
                <a:latin typeface="Arial MT"/>
                <a:cs typeface="Arial MT"/>
              </a:rPr>
              <a:t>P</a:t>
            </a:r>
            <a:r>
              <a:rPr dirty="0" baseline="25925" sz="1125" spc="-89">
                <a:latin typeface="Arial MT"/>
                <a:cs typeface="Arial MT"/>
              </a:rPr>
              <a:t>P</a:t>
            </a:r>
            <a:r>
              <a:rPr dirty="0" sz="650" spc="-60">
                <a:latin typeface="Arial MT"/>
                <a:cs typeface="Arial MT"/>
              </a:rPr>
              <a:t>bat</a:t>
            </a:r>
            <a:r>
              <a:rPr dirty="0" sz="650" spc="500">
                <a:latin typeface="Arial MT"/>
                <a:cs typeface="Arial MT"/>
              </a:rPr>
              <a:t> </a:t>
            </a:r>
            <a:r>
              <a:rPr dirty="0" sz="650" spc="-25">
                <a:latin typeface="Arial MT"/>
                <a:cs typeface="Arial MT"/>
              </a:rPr>
              <a:t>bat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65"/>
              </a:spcBef>
            </a:pPr>
            <a:endParaRPr sz="650">
              <a:latin typeface="Arial MT"/>
              <a:cs typeface="Arial MT"/>
            </a:endParaRPr>
          </a:p>
          <a:p>
            <a:pPr marL="67945" marR="73660" indent="-68580">
              <a:lnSpc>
                <a:spcPct val="24000"/>
              </a:lnSpc>
              <a:spcBef>
                <a:spcPts val="5"/>
              </a:spcBef>
            </a:pPr>
            <a:r>
              <a:rPr dirty="0" baseline="11111" sz="1125" spc="-104">
                <a:latin typeface="Arial MT"/>
                <a:cs typeface="Arial MT"/>
              </a:rPr>
              <a:t>P</a:t>
            </a:r>
            <a:r>
              <a:rPr dirty="0" baseline="25925" sz="1125" spc="-104">
                <a:latin typeface="Arial MT"/>
                <a:cs typeface="Arial MT"/>
              </a:rPr>
              <a:t>P</a:t>
            </a:r>
            <a:r>
              <a:rPr dirty="0" sz="650" spc="-70">
                <a:latin typeface="Arial MT"/>
                <a:cs typeface="Arial MT"/>
              </a:rPr>
              <a:t>uc</a:t>
            </a:r>
            <a:r>
              <a:rPr dirty="0" sz="650" spc="500">
                <a:latin typeface="Arial MT"/>
                <a:cs typeface="Arial MT"/>
              </a:rPr>
              <a:t> </a:t>
            </a:r>
            <a:r>
              <a:rPr dirty="0" sz="650" spc="-25">
                <a:latin typeface="Arial MT"/>
                <a:cs typeface="Arial MT"/>
              </a:rPr>
              <a:t>uc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5"/>
              </a:spcBef>
            </a:pPr>
            <a:endParaRPr sz="650">
              <a:latin typeface="Arial MT"/>
              <a:cs typeface="Arial MT"/>
            </a:endParaRPr>
          </a:p>
          <a:p>
            <a:pPr marL="67945" marR="22860" indent="-68580">
              <a:lnSpc>
                <a:spcPct val="24000"/>
              </a:lnSpc>
            </a:pPr>
            <a:r>
              <a:rPr dirty="0" baseline="11111" sz="1125" spc="-75">
                <a:latin typeface="Arial MT"/>
                <a:cs typeface="Arial MT"/>
              </a:rPr>
              <a:t>P</a:t>
            </a:r>
            <a:r>
              <a:rPr dirty="0" baseline="25925" sz="1125" spc="-75">
                <a:latin typeface="Arial MT"/>
                <a:cs typeface="Arial MT"/>
              </a:rPr>
              <a:t>P</a:t>
            </a:r>
            <a:r>
              <a:rPr dirty="0" sz="650" spc="-50">
                <a:latin typeface="Arial MT"/>
                <a:cs typeface="Arial MT"/>
              </a:rPr>
              <a:t>grid</a:t>
            </a:r>
            <a:r>
              <a:rPr dirty="0" sz="650" spc="500">
                <a:latin typeface="Arial MT"/>
                <a:cs typeface="Arial MT"/>
              </a:rPr>
              <a:t> </a:t>
            </a:r>
            <a:r>
              <a:rPr dirty="0" sz="650" spc="-20">
                <a:latin typeface="Arial MT"/>
                <a:cs typeface="Arial MT"/>
              </a:rPr>
              <a:t>grid</a:t>
            </a:r>
            <a:endParaRPr sz="650">
              <a:latin typeface="Arial MT"/>
              <a:cs typeface="Arial MT"/>
            </a:endParaRPr>
          </a:p>
          <a:p>
            <a:pPr marL="67945">
              <a:lnSpc>
                <a:spcPts val="700"/>
              </a:lnSpc>
              <a:spcBef>
                <a:spcPts val="50"/>
              </a:spcBef>
            </a:pPr>
            <a:r>
              <a:rPr dirty="0" baseline="-17094" sz="975" spc="-135">
                <a:latin typeface="Arial MT"/>
                <a:cs typeface="Arial MT"/>
              </a:rPr>
              <a:t>s</a:t>
            </a:r>
            <a:r>
              <a:rPr dirty="0" sz="650" spc="-90">
                <a:latin typeface="Arial MT"/>
                <a:cs typeface="Arial MT"/>
              </a:rPr>
              <a:t>s</a:t>
            </a:r>
            <a:r>
              <a:rPr dirty="0" baseline="-17094" sz="975" spc="-135">
                <a:latin typeface="Arial MT"/>
                <a:cs typeface="Arial MT"/>
              </a:rPr>
              <a:t>c</a:t>
            </a:r>
            <a:r>
              <a:rPr dirty="0" sz="650" spc="-90">
                <a:latin typeface="Arial MT"/>
                <a:cs typeface="Arial MT"/>
              </a:rPr>
              <a:t>c</a:t>
            </a:r>
            <a:r>
              <a:rPr dirty="0" baseline="-17094" sz="975" spc="-135">
                <a:latin typeface="Arial MT"/>
                <a:cs typeface="Arial MT"/>
              </a:rPr>
              <a:t>h</a:t>
            </a:r>
            <a:r>
              <a:rPr dirty="0" sz="650" spc="-90">
                <a:latin typeface="Arial MT"/>
                <a:cs typeface="Arial MT"/>
              </a:rPr>
              <a:t>h</a:t>
            </a:r>
            <a:endParaRPr sz="650">
              <a:latin typeface="Arial MT"/>
              <a:cs typeface="Arial MT"/>
            </a:endParaRPr>
          </a:p>
          <a:p>
            <a:pPr marL="67945" marR="22860" indent="-68580">
              <a:lnSpc>
                <a:spcPct val="24000"/>
              </a:lnSpc>
              <a:spcBef>
                <a:spcPts val="605"/>
              </a:spcBef>
            </a:pPr>
            <a:r>
              <a:rPr dirty="0" baseline="11111" sz="1125" spc="-75">
                <a:latin typeface="Arial MT"/>
                <a:cs typeface="Arial MT"/>
              </a:rPr>
              <a:t>P</a:t>
            </a:r>
            <a:r>
              <a:rPr dirty="0" baseline="25925" sz="1125" spc="-75">
                <a:latin typeface="Arial MT"/>
                <a:cs typeface="Arial MT"/>
              </a:rPr>
              <a:t>P</a:t>
            </a:r>
            <a:r>
              <a:rPr dirty="0" sz="650" spc="-50">
                <a:latin typeface="Arial MT"/>
                <a:cs typeface="Arial MT"/>
              </a:rPr>
              <a:t>grid</a:t>
            </a:r>
            <a:r>
              <a:rPr dirty="0" sz="650" spc="500">
                <a:latin typeface="Arial MT"/>
                <a:cs typeface="Arial MT"/>
              </a:rPr>
              <a:t> </a:t>
            </a:r>
            <a:r>
              <a:rPr dirty="0" sz="650" spc="-20">
                <a:latin typeface="Arial MT"/>
                <a:cs typeface="Arial MT"/>
              </a:rPr>
              <a:t>grid</a:t>
            </a:r>
            <a:endParaRPr sz="650">
              <a:latin typeface="Arial MT"/>
              <a:cs typeface="Arial MT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744537" y="1751875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0"/>
                  </a:moveTo>
                  <a:lnTo>
                    <a:pt x="0" y="4053437"/>
                  </a:lnTo>
                </a:path>
              </a:pathLst>
            </a:custGeom>
            <a:ln w="317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8817516" y="1755686"/>
              <a:ext cx="7620" cy="4053840"/>
            </a:xfrm>
            <a:custGeom>
              <a:avLst/>
              <a:gdLst/>
              <a:ahLst/>
              <a:cxnLst/>
              <a:rect l="l" t="t" r="r" b="b"/>
              <a:pathLst>
                <a:path w="7620" h="4053840">
                  <a:moveTo>
                    <a:pt x="0" y="4053437"/>
                  </a:moveTo>
                  <a:lnTo>
                    <a:pt x="7619" y="4053437"/>
                  </a:lnTo>
                </a:path>
                <a:path w="7620" h="4053840">
                  <a:moveTo>
                    <a:pt x="0" y="3397004"/>
                  </a:moveTo>
                  <a:lnTo>
                    <a:pt x="7619" y="3397004"/>
                  </a:lnTo>
                </a:path>
                <a:path w="7620" h="4053840">
                  <a:moveTo>
                    <a:pt x="0" y="2740372"/>
                  </a:moveTo>
                  <a:lnTo>
                    <a:pt x="7619" y="2740372"/>
                  </a:lnTo>
                </a:path>
                <a:path w="7620" h="4053840">
                  <a:moveTo>
                    <a:pt x="0" y="2091589"/>
                  </a:moveTo>
                  <a:lnTo>
                    <a:pt x="7619" y="2091589"/>
                  </a:lnTo>
                </a:path>
                <a:path w="7620" h="4053840">
                  <a:moveTo>
                    <a:pt x="0" y="1435186"/>
                  </a:moveTo>
                  <a:lnTo>
                    <a:pt x="7619" y="1435186"/>
                  </a:lnTo>
                </a:path>
                <a:path w="7620" h="4053840">
                  <a:moveTo>
                    <a:pt x="0" y="778554"/>
                  </a:moveTo>
                  <a:lnTo>
                    <a:pt x="7619" y="778554"/>
                  </a:lnTo>
                </a:path>
                <a:path w="7620" h="4053840">
                  <a:moveTo>
                    <a:pt x="0" y="129771"/>
                  </a:moveTo>
                  <a:lnTo>
                    <a:pt x="7619" y="129771"/>
                  </a:lnTo>
                </a:path>
                <a:path w="7620" h="4053840">
                  <a:moveTo>
                    <a:pt x="0" y="0"/>
                  </a:moveTo>
                  <a:lnTo>
                    <a:pt x="7619" y="0"/>
                  </a:lnTo>
                </a:path>
                <a:path w="7620" h="4053840">
                  <a:moveTo>
                    <a:pt x="0" y="4053437"/>
                  </a:moveTo>
                  <a:lnTo>
                    <a:pt x="7619" y="4053437"/>
                  </a:lnTo>
                </a:path>
                <a:path w="7620" h="405384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44537" y="1751875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0"/>
                  </a:moveTo>
                  <a:lnTo>
                    <a:pt x="0" y="40534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817516" y="5809123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44537" y="1751875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0"/>
                  </a:moveTo>
                  <a:lnTo>
                    <a:pt x="0" y="4053437"/>
                  </a:lnTo>
                </a:path>
                <a:path w="0" h="4053840">
                  <a:moveTo>
                    <a:pt x="0" y="3969592"/>
                  </a:moveTo>
                  <a:lnTo>
                    <a:pt x="0" y="4053437"/>
                  </a:lnTo>
                </a:path>
                <a:path w="0" h="4053840">
                  <a:moveTo>
                    <a:pt x="0" y="0"/>
                  </a:moveTo>
                  <a:lnTo>
                    <a:pt x="0" y="764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8817516" y="1755686"/>
              <a:ext cx="7620" cy="4053840"/>
            </a:xfrm>
            <a:custGeom>
              <a:avLst/>
              <a:gdLst/>
              <a:ahLst/>
              <a:cxnLst/>
              <a:rect l="l" t="t" r="r" b="b"/>
              <a:pathLst>
                <a:path w="7620" h="4053840">
                  <a:moveTo>
                    <a:pt x="0" y="0"/>
                  </a:moveTo>
                  <a:lnTo>
                    <a:pt x="7619" y="0"/>
                  </a:lnTo>
                </a:path>
                <a:path w="7620" h="4053840">
                  <a:moveTo>
                    <a:pt x="0" y="4053437"/>
                  </a:moveTo>
                  <a:lnTo>
                    <a:pt x="7619" y="4053437"/>
                  </a:lnTo>
                </a:path>
                <a:path w="7620" h="405384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44537" y="1751875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0"/>
                  </a:moveTo>
                  <a:lnTo>
                    <a:pt x="0" y="40534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44804" y="3736554"/>
              <a:ext cx="740410" cy="695325"/>
            </a:xfrm>
            <a:custGeom>
              <a:avLst/>
              <a:gdLst/>
              <a:ahLst/>
              <a:cxnLst/>
              <a:rect l="l" t="t" r="r" b="b"/>
              <a:pathLst>
                <a:path w="740410" h="695325">
                  <a:moveTo>
                    <a:pt x="0" y="694732"/>
                  </a:moveTo>
                  <a:lnTo>
                    <a:pt x="0" y="91670"/>
                  </a:lnTo>
                  <a:lnTo>
                    <a:pt x="0" y="114531"/>
                  </a:lnTo>
                  <a:lnTo>
                    <a:pt x="7619" y="122151"/>
                  </a:lnTo>
                  <a:lnTo>
                    <a:pt x="15238" y="122151"/>
                  </a:lnTo>
                  <a:lnTo>
                    <a:pt x="22857" y="129771"/>
                  </a:lnTo>
                  <a:lnTo>
                    <a:pt x="30477" y="137392"/>
                  </a:lnTo>
                  <a:lnTo>
                    <a:pt x="38096" y="145012"/>
                  </a:lnTo>
                  <a:lnTo>
                    <a:pt x="45944" y="152861"/>
                  </a:lnTo>
                  <a:lnTo>
                    <a:pt x="53563" y="160481"/>
                  </a:lnTo>
                  <a:lnTo>
                    <a:pt x="61182" y="168101"/>
                  </a:lnTo>
                  <a:lnTo>
                    <a:pt x="61182" y="198582"/>
                  </a:lnTo>
                  <a:lnTo>
                    <a:pt x="68802" y="206202"/>
                  </a:lnTo>
                  <a:lnTo>
                    <a:pt x="68802" y="236683"/>
                  </a:lnTo>
                  <a:lnTo>
                    <a:pt x="76421" y="244303"/>
                  </a:lnTo>
                  <a:lnTo>
                    <a:pt x="76421" y="267163"/>
                  </a:lnTo>
                  <a:lnTo>
                    <a:pt x="84040" y="274936"/>
                  </a:lnTo>
                  <a:lnTo>
                    <a:pt x="84040" y="290253"/>
                  </a:lnTo>
                  <a:lnTo>
                    <a:pt x="91660" y="297873"/>
                  </a:lnTo>
                  <a:lnTo>
                    <a:pt x="91660" y="320733"/>
                  </a:lnTo>
                  <a:lnTo>
                    <a:pt x="99279" y="328353"/>
                  </a:lnTo>
                  <a:lnTo>
                    <a:pt x="99279" y="343594"/>
                  </a:lnTo>
                  <a:lnTo>
                    <a:pt x="106898" y="351214"/>
                  </a:lnTo>
                  <a:lnTo>
                    <a:pt x="114517" y="358834"/>
                  </a:lnTo>
                  <a:lnTo>
                    <a:pt x="122137" y="358834"/>
                  </a:lnTo>
                  <a:lnTo>
                    <a:pt x="129756" y="358834"/>
                  </a:lnTo>
                  <a:lnTo>
                    <a:pt x="137375" y="358834"/>
                  </a:lnTo>
                  <a:lnTo>
                    <a:pt x="144995" y="351214"/>
                  </a:lnTo>
                  <a:lnTo>
                    <a:pt x="144995" y="335974"/>
                  </a:lnTo>
                  <a:lnTo>
                    <a:pt x="160233" y="320733"/>
                  </a:lnTo>
                  <a:lnTo>
                    <a:pt x="160233" y="297873"/>
                  </a:lnTo>
                  <a:lnTo>
                    <a:pt x="167852" y="290253"/>
                  </a:lnTo>
                  <a:lnTo>
                    <a:pt x="167852" y="274936"/>
                  </a:lnTo>
                  <a:lnTo>
                    <a:pt x="175472" y="267163"/>
                  </a:lnTo>
                  <a:lnTo>
                    <a:pt x="175472" y="244303"/>
                  </a:lnTo>
                  <a:lnTo>
                    <a:pt x="183091" y="236683"/>
                  </a:lnTo>
                  <a:lnTo>
                    <a:pt x="183091" y="206202"/>
                  </a:lnTo>
                  <a:lnTo>
                    <a:pt x="198330" y="190961"/>
                  </a:lnTo>
                  <a:lnTo>
                    <a:pt x="198330" y="175721"/>
                  </a:lnTo>
                  <a:lnTo>
                    <a:pt x="213568" y="160481"/>
                  </a:lnTo>
                  <a:lnTo>
                    <a:pt x="213568" y="137392"/>
                  </a:lnTo>
                  <a:lnTo>
                    <a:pt x="221187" y="129771"/>
                  </a:lnTo>
                  <a:lnTo>
                    <a:pt x="228807" y="122151"/>
                  </a:lnTo>
                  <a:lnTo>
                    <a:pt x="228807" y="99291"/>
                  </a:lnTo>
                  <a:lnTo>
                    <a:pt x="236426" y="91670"/>
                  </a:lnTo>
                  <a:lnTo>
                    <a:pt x="236426" y="61190"/>
                  </a:lnTo>
                  <a:lnTo>
                    <a:pt x="244045" y="53569"/>
                  </a:lnTo>
                  <a:lnTo>
                    <a:pt x="244045" y="30709"/>
                  </a:lnTo>
                  <a:lnTo>
                    <a:pt x="251665" y="22860"/>
                  </a:lnTo>
                  <a:lnTo>
                    <a:pt x="251665" y="7620"/>
                  </a:lnTo>
                  <a:lnTo>
                    <a:pt x="259284" y="7620"/>
                  </a:lnTo>
                  <a:lnTo>
                    <a:pt x="266903" y="0"/>
                  </a:lnTo>
                  <a:lnTo>
                    <a:pt x="274522" y="7620"/>
                  </a:lnTo>
                  <a:lnTo>
                    <a:pt x="274522" y="22860"/>
                  </a:lnTo>
                  <a:lnTo>
                    <a:pt x="282142" y="30709"/>
                  </a:lnTo>
                  <a:lnTo>
                    <a:pt x="282142" y="53569"/>
                  </a:lnTo>
                  <a:lnTo>
                    <a:pt x="289761" y="61190"/>
                  </a:lnTo>
                  <a:lnTo>
                    <a:pt x="289761" y="84050"/>
                  </a:lnTo>
                  <a:lnTo>
                    <a:pt x="297609" y="91670"/>
                  </a:lnTo>
                  <a:lnTo>
                    <a:pt x="297609" y="114531"/>
                  </a:lnTo>
                  <a:lnTo>
                    <a:pt x="305228" y="122151"/>
                  </a:lnTo>
                  <a:lnTo>
                    <a:pt x="320467" y="137392"/>
                  </a:lnTo>
                  <a:lnTo>
                    <a:pt x="320467" y="160481"/>
                  </a:lnTo>
                  <a:lnTo>
                    <a:pt x="335705" y="175721"/>
                  </a:lnTo>
                  <a:lnTo>
                    <a:pt x="335705" y="183341"/>
                  </a:lnTo>
                  <a:lnTo>
                    <a:pt x="343325" y="190961"/>
                  </a:lnTo>
                  <a:lnTo>
                    <a:pt x="350944" y="190961"/>
                  </a:lnTo>
                  <a:lnTo>
                    <a:pt x="358563" y="183341"/>
                  </a:lnTo>
                  <a:lnTo>
                    <a:pt x="366183" y="175721"/>
                  </a:lnTo>
                  <a:lnTo>
                    <a:pt x="373802" y="183341"/>
                  </a:lnTo>
                  <a:lnTo>
                    <a:pt x="381421" y="183341"/>
                  </a:lnTo>
                  <a:lnTo>
                    <a:pt x="396660" y="198582"/>
                  </a:lnTo>
                  <a:lnTo>
                    <a:pt x="396660" y="221442"/>
                  </a:lnTo>
                  <a:lnTo>
                    <a:pt x="411898" y="236683"/>
                  </a:lnTo>
                  <a:lnTo>
                    <a:pt x="411898" y="244303"/>
                  </a:lnTo>
                  <a:lnTo>
                    <a:pt x="419518" y="244303"/>
                  </a:lnTo>
                  <a:lnTo>
                    <a:pt x="427137" y="236683"/>
                  </a:lnTo>
                  <a:lnTo>
                    <a:pt x="434756" y="229062"/>
                  </a:lnTo>
                  <a:lnTo>
                    <a:pt x="442375" y="229062"/>
                  </a:lnTo>
                  <a:lnTo>
                    <a:pt x="449995" y="221442"/>
                  </a:lnTo>
                  <a:lnTo>
                    <a:pt x="457614" y="213822"/>
                  </a:lnTo>
                  <a:lnTo>
                    <a:pt x="465233" y="206202"/>
                  </a:lnTo>
                  <a:lnTo>
                    <a:pt x="472853" y="206202"/>
                  </a:lnTo>
                  <a:lnTo>
                    <a:pt x="480472" y="198582"/>
                  </a:lnTo>
                  <a:lnTo>
                    <a:pt x="488091" y="190961"/>
                  </a:lnTo>
                  <a:lnTo>
                    <a:pt x="495710" y="190961"/>
                  </a:lnTo>
                  <a:lnTo>
                    <a:pt x="503330" y="183341"/>
                  </a:lnTo>
                  <a:lnTo>
                    <a:pt x="510949" y="183341"/>
                  </a:lnTo>
                  <a:lnTo>
                    <a:pt x="518568" y="183341"/>
                  </a:lnTo>
                  <a:lnTo>
                    <a:pt x="526188" y="183341"/>
                  </a:lnTo>
                  <a:lnTo>
                    <a:pt x="533883" y="190961"/>
                  </a:lnTo>
                  <a:lnTo>
                    <a:pt x="541502" y="198582"/>
                  </a:lnTo>
                  <a:lnTo>
                    <a:pt x="541502" y="213822"/>
                  </a:lnTo>
                  <a:lnTo>
                    <a:pt x="556893" y="229062"/>
                  </a:lnTo>
                  <a:lnTo>
                    <a:pt x="556893" y="251923"/>
                  </a:lnTo>
                  <a:lnTo>
                    <a:pt x="564513" y="259543"/>
                  </a:lnTo>
                  <a:lnTo>
                    <a:pt x="564513" y="274936"/>
                  </a:lnTo>
                  <a:lnTo>
                    <a:pt x="579751" y="290253"/>
                  </a:lnTo>
                  <a:lnTo>
                    <a:pt x="579751" y="305493"/>
                  </a:lnTo>
                  <a:lnTo>
                    <a:pt x="594990" y="320733"/>
                  </a:lnTo>
                  <a:lnTo>
                    <a:pt x="594990" y="335974"/>
                  </a:lnTo>
                  <a:lnTo>
                    <a:pt x="602609" y="343594"/>
                  </a:lnTo>
                  <a:lnTo>
                    <a:pt x="602609" y="358834"/>
                  </a:lnTo>
                  <a:lnTo>
                    <a:pt x="617848" y="374075"/>
                  </a:lnTo>
                  <a:lnTo>
                    <a:pt x="617848" y="389315"/>
                  </a:lnTo>
                  <a:lnTo>
                    <a:pt x="625467" y="397088"/>
                  </a:lnTo>
                  <a:lnTo>
                    <a:pt x="625467" y="419948"/>
                  </a:lnTo>
                  <a:lnTo>
                    <a:pt x="633086" y="427568"/>
                  </a:lnTo>
                  <a:lnTo>
                    <a:pt x="633086" y="442809"/>
                  </a:lnTo>
                  <a:lnTo>
                    <a:pt x="648325" y="458049"/>
                  </a:lnTo>
                  <a:lnTo>
                    <a:pt x="648325" y="465745"/>
                  </a:lnTo>
                  <a:lnTo>
                    <a:pt x="655944" y="473366"/>
                  </a:lnTo>
                  <a:lnTo>
                    <a:pt x="671183" y="473366"/>
                  </a:lnTo>
                  <a:lnTo>
                    <a:pt x="671183" y="465745"/>
                  </a:lnTo>
                  <a:lnTo>
                    <a:pt x="678802" y="458049"/>
                  </a:lnTo>
                  <a:lnTo>
                    <a:pt x="678802" y="419948"/>
                  </a:lnTo>
                  <a:lnTo>
                    <a:pt x="686421" y="412328"/>
                  </a:lnTo>
                  <a:lnTo>
                    <a:pt x="686421" y="389315"/>
                  </a:lnTo>
                  <a:lnTo>
                    <a:pt x="694041" y="381695"/>
                  </a:lnTo>
                  <a:lnTo>
                    <a:pt x="694041" y="366454"/>
                  </a:lnTo>
                  <a:lnTo>
                    <a:pt x="701660" y="358834"/>
                  </a:lnTo>
                  <a:lnTo>
                    <a:pt x="701660" y="343594"/>
                  </a:lnTo>
                  <a:lnTo>
                    <a:pt x="716898" y="328353"/>
                  </a:lnTo>
                  <a:lnTo>
                    <a:pt x="716898" y="313113"/>
                  </a:lnTo>
                  <a:lnTo>
                    <a:pt x="732213" y="328353"/>
                  </a:lnTo>
                  <a:lnTo>
                    <a:pt x="732213" y="351214"/>
                  </a:lnTo>
                  <a:lnTo>
                    <a:pt x="739832" y="358834"/>
                  </a:lnTo>
                  <a:lnTo>
                    <a:pt x="739832" y="374075"/>
                  </a:lnTo>
                </a:path>
              </a:pathLst>
            </a:custGeom>
            <a:ln w="1524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8531565" y="4194604"/>
              <a:ext cx="282575" cy="236854"/>
            </a:xfrm>
            <a:custGeom>
              <a:avLst/>
              <a:gdLst/>
              <a:ahLst/>
              <a:cxnLst/>
              <a:rect l="l" t="t" r="r" b="b"/>
              <a:pathLst>
                <a:path w="282575" h="236854">
                  <a:moveTo>
                    <a:pt x="0" y="190961"/>
                  </a:moveTo>
                  <a:lnTo>
                    <a:pt x="0" y="190961"/>
                  </a:lnTo>
                  <a:lnTo>
                    <a:pt x="53335" y="190961"/>
                  </a:lnTo>
                  <a:lnTo>
                    <a:pt x="53335" y="122151"/>
                  </a:lnTo>
                  <a:lnTo>
                    <a:pt x="106670" y="122151"/>
                  </a:lnTo>
                  <a:lnTo>
                    <a:pt x="106670" y="0"/>
                  </a:lnTo>
                  <a:lnTo>
                    <a:pt x="167852" y="0"/>
                  </a:lnTo>
                  <a:lnTo>
                    <a:pt x="167852" y="213822"/>
                  </a:lnTo>
                  <a:lnTo>
                    <a:pt x="221187" y="213822"/>
                  </a:lnTo>
                  <a:lnTo>
                    <a:pt x="221187" y="236683"/>
                  </a:lnTo>
                  <a:lnTo>
                    <a:pt x="274522" y="236683"/>
                  </a:lnTo>
                  <a:lnTo>
                    <a:pt x="282142" y="236683"/>
                  </a:lnTo>
                </a:path>
              </a:pathLst>
            </a:custGeom>
            <a:ln w="15242">
              <a:solidFill>
                <a:srgbClr val="00FF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44804" y="3446529"/>
              <a:ext cx="8068945" cy="397510"/>
            </a:xfrm>
            <a:custGeom>
              <a:avLst/>
              <a:gdLst/>
              <a:ahLst/>
              <a:cxnLst/>
              <a:rect l="l" t="t" r="r" b="b"/>
              <a:pathLst>
                <a:path w="8068945" h="397510">
                  <a:moveTo>
                    <a:pt x="0" y="236683"/>
                  </a:moveTo>
                  <a:lnTo>
                    <a:pt x="0" y="396935"/>
                  </a:lnTo>
                  <a:lnTo>
                    <a:pt x="0" y="358834"/>
                  </a:lnTo>
                  <a:lnTo>
                    <a:pt x="7619" y="358834"/>
                  </a:lnTo>
                  <a:lnTo>
                    <a:pt x="7619" y="328353"/>
                  </a:lnTo>
                  <a:lnTo>
                    <a:pt x="15238" y="328353"/>
                  </a:lnTo>
                  <a:lnTo>
                    <a:pt x="15238" y="267163"/>
                  </a:lnTo>
                  <a:lnTo>
                    <a:pt x="22857" y="267163"/>
                  </a:lnTo>
                  <a:lnTo>
                    <a:pt x="22857" y="236683"/>
                  </a:lnTo>
                  <a:lnTo>
                    <a:pt x="30477" y="236683"/>
                  </a:lnTo>
                  <a:lnTo>
                    <a:pt x="30477" y="198582"/>
                  </a:lnTo>
                  <a:lnTo>
                    <a:pt x="38096" y="198582"/>
                  </a:lnTo>
                  <a:lnTo>
                    <a:pt x="38096" y="167872"/>
                  </a:lnTo>
                  <a:lnTo>
                    <a:pt x="45944" y="167872"/>
                  </a:lnTo>
                  <a:lnTo>
                    <a:pt x="53563" y="167872"/>
                  </a:lnTo>
                  <a:lnTo>
                    <a:pt x="53563" y="137392"/>
                  </a:lnTo>
                  <a:lnTo>
                    <a:pt x="61182" y="137392"/>
                  </a:lnTo>
                  <a:lnTo>
                    <a:pt x="68802" y="137392"/>
                  </a:lnTo>
                  <a:lnTo>
                    <a:pt x="68802" y="106911"/>
                  </a:lnTo>
                  <a:lnTo>
                    <a:pt x="76421" y="106911"/>
                  </a:lnTo>
                  <a:lnTo>
                    <a:pt x="84040" y="106911"/>
                  </a:lnTo>
                  <a:lnTo>
                    <a:pt x="84040" y="137392"/>
                  </a:lnTo>
                  <a:lnTo>
                    <a:pt x="91660" y="137392"/>
                  </a:lnTo>
                  <a:lnTo>
                    <a:pt x="99279" y="137392"/>
                  </a:lnTo>
                  <a:lnTo>
                    <a:pt x="99279" y="167872"/>
                  </a:lnTo>
                  <a:lnTo>
                    <a:pt x="106898" y="167872"/>
                  </a:lnTo>
                  <a:lnTo>
                    <a:pt x="114517" y="167872"/>
                  </a:lnTo>
                  <a:lnTo>
                    <a:pt x="114517" y="198582"/>
                  </a:lnTo>
                  <a:lnTo>
                    <a:pt x="122137" y="198582"/>
                  </a:lnTo>
                  <a:lnTo>
                    <a:pt x="122137" y="236683"/>
                  </a:lnTo>
                  <a:lnTo>
                    <a:pt x="129756" y="236683"/>
                  </a:lnTo>
                  <a:lnTo>
                    <a:pt x="137375" y="236683"/>
                  </a:lnTo>
                  <a:lnTo>
                    <a:pt x="137375" y="267163"/>
                  </a:lnTo>
                  <a:lnTo>
                    <a:pt x="144995" y="267163"/>
                  </a:lnTo>
                  <a:lnTo>
                    <a:pt x="144995" y="297644"/>
                  </a:lnTo>
                  <a:lnTo>
                    <a:pt x="152614" y="297644"/>
                  </a:lnTo>
                  <a:lnTo>
                    <a:pt x="160233" y="297644"/>
                  </a:lnTo>
                  <a:lnTo>
                    <a:pt x="167852" y="297644"/>
                  </a:lnTo>
                  <a:lnTo>
                    <a:pt x="175472" y="297644"/>
                  </a:lnTo>
                  <a:lnTo>
                    <a:pt x="183091" y="297644"/>
                  </a:lnTo>
                  <a:lnTo>
                    <a:pt x="190710" y="297644"/>
                  </a:lnTo>
                  <a:lnTo>
                    <a:pt x="190710" y="267163"/>
                  </a:lnTo>
                  <a:lnTo>
                    <a:pt x="198330" y="267163"/>
                  </a:lnTo>
                  <a:lnTo>
                    <a:pt x="205949" y="267163"/>
                  </a:lnTo>
                  <a:lnTo>
                    <a:pt x="205949" y="236683"/>
                  </a:lnTo>
                  <a:lnTo>
                    <a:pt x="213568" y="236683"/>
                  </a:lnTo>
                  <a:lnTo>
                    <a:pt x="221187" y="236683"/>
                  </a:lnTo>
                  <a:lnTo>
                    <a:pt x="221187" y="198582"/>
                  </a:lnTo>
                  <a:lnTo>
                    <a:pt x="228807" y="198582"/>
                  </a:lnTo>
                  <a:lnTo>
                    <a:pt x="228807" y="167872"/>
                  </a:lnTo>
                  <a:lnTo>
                    <a:pt x="236426" y="167872"/>
                  </a:lnTo>
                  <a:lnTo>
                    <a:pt x="236426" y="137392"/>
                  </a:lnTo>
                  <a:lnTo>
                    <a:pt x="244045" y="137392"/>
                  </a:lnTo>
                  <a:lnTo>
                    <a:pt x="251665" y="137392"/>
                  </a:lnTo>
                  <a:lnTo>
                    <a:pt x="251665" y="106911"/>
                  </a:lnTo>
                  <a:lnTo>
                    <a:pt x="259284" y="106911"/>
                  </a:lnTo>
                  <a:lnTo>
                    <a:pt x="259284" y="76430"/>
                  </a:lnTo>
                  <a:lnTo>
                    <a:pt x="266903" y="68657"/>
                  </a:lnTo>
                  <a:lnTo>
                    <a:pt x="266903" y="30556"/>
                  </a:lnTo>
                  <a:lnTo>
                    <a:pt x="274522" y="30556"/>
                  </a:lnTo>
                  <a:lnTo>
                    <a:pt x="274522" y="0"/>
                  </a:lnTo>
                  <a:lnTo>
                    <a:pt x="282142" y="0"/>
                  </a:lnTo>
                  <a:lnTo>
                    <a:pt x="289761" y="0"/>
                  </a:lnTo>
                  <a:lnTo>
                    <a:pt x="328086" y="0"/>
                  </a:lnTo>
                  <a:lnTo>
                    <a:pt x="328086" y="30556"/>
                  </a:lnTo>
                  <a:lnTo>
                    <a:pt x="335705" y="30556"/>
                  </a:lnTo>
                  <a:lnTo>
                    <a:pt x="343325" y="30556"/>
                  </a:lnTo>
                  <a:lnTo>
                    <a:pt x="343325" y="68657"/>
                  </a:lnTo>
                  <a:lnTo>
                    <a:pt x="350944" y="68657"/>
                  </a:lnTo>
                  <a:lnTo>
                    <a:pt x="358563" y="76430"/>
                  </a:lnTo>
                  <a:lnTo>
                    <a:pt x="358563" y="106911"/>
                  </a:lnTo>
                  <a:lnTo>
                    <a:pt x="366183" y="106911"/>
                  </a:lnTo>
                  <a:lnTo>
                    <a:pt x="373802" y="106911"/>
                  </a:lnTo>
                  <a:lnTo>
                    <a:pt x="381421" y="106911"/>
                  </a:lnTo>
                  <a:lnTo>
                    <a:pt x="389040" y="106911"/>
                  </a:lnTo>
                  <a:lnTo>
                    <a:pt x="389040" y="137392"/>
                  </a:lnTo>
                  <a:lnTo>
                    <a:pt x="396660" y="137392"/>
                  </a:lnTo>
                  <a:lnTo>
                    <a:pt x="404279" y="137392"/>
                  </a:lnTo>
                  <a:lnTo>
                    <a:pt x="411898" y="137392"/>
                  </a:lnTo>
                  <a:lnTo>
                    <a:pt x="411898" y="167872"/>
                  </a:lnTo>
                  <a:lnTo>
                    <a:pt x="419518" y="167872"/>
                  </a:lnTo>
                  <a:lnTo>
                    <a:pt x="427137" y="167872"/>
                  </a:lnTo>
                  <a:lnTo>
                    <a:pt x="434756" y="167872"/>
                  </a:lnTo>
                  <a:lnTo>
                    <a:pt x="434756" y="198582"/>
                  </a:lnTo>
                  <a:lnTo>
                    <a:pt x="495710" y="198582"/>
                  </a:lnTo>
                  <a:lnTo>
                    <a:pt x="495710" y="167872"/>
                  </a:lnTo>
                  <a:lnTo>
                    <a:pt x="533883" y="167872"/>
                  </a:lnTo>
                  <a:lnTo>
                    <a:pt x="533883" y="137392"/>
                  </a:lnTo>
                  <a:lnTo>
                    <a:pt x="541502" y="137392"/>
                  </a:lnTo>
                  <a:lnTo>
                    <a:pt x="549274" y="137392"/>
                  </a:lnTo>
                  <a:lnTo>
                    <a:pt x="556893" y="137392"/>
                  </a:lnTo>
                  <a:lnTo>
                    <a:pt x="556893" y="167872"/>
                  </a:lnTo>
                  <a:lnTo>
                    <a:pt x="564513" y="167872"/>
                  </a:lnTo>
                  <a:lnTo>
                    <a:pt x="572132" y="167872"/>
                  </a:lnTo>
                  <a:lnTo>
                    <a:pt x="579751" y="167872"/>
                  </a:lnTo>
                  <a:lnTo>
                    <a:pt x="579751" y="198582"/>
                  </a:lnTo>
                  <a:lnTo>
                    <a:pt x="587370" y="198582"/>
                  </a:lnTo>
                  <a:lnTo>
                    <a:pt x="594990" y="198582"/>
                  </a:lnTo>
                  <a:lnTo>
                    <a:pt x="602609" y="198582"/>
                  </a:lnTo>
                  <a:lnTo>
                    <a:pt x="602609" y="236683"/>
                  </a:lnTo>
                  <a:lnTo>
                    <a:pt x="610228" y="236683"/>
                  </a:lnTo>
                  <a:lnTo>
                    <a:pt x="617848" y="236683"/>
                  </a:lnTo>
                  <a:lnTo>
                    <a:pt x="617848" y="267163"/>
                  </a:lnTo>
                  <a:lnTo>
                    <a:pt x="625467" y="267163"/>
                  </a:lnTo>
                  <a:lnTo>
                    <a:pt x="625467" y="297644"/>
                  </a:lnTo>
                  <a:lnTo>
                    <a:pt x="633086" y="297644"/>
                  </a:lnTo>
                  <a:lnTo>
                    <a:pt x="640705" y="297644"/>
                  </a:lnTo>
                  <a:lnTo>
                    <a:pt x="640705" y="328353"/>
                  </a:lnTo>
                  <a:lnTo>
                    <a:pt x="648325" y="328353"/>
                  </a:lnTo>
                  <a:lnTo>
                    <a:pt x="648325" y="358834"/>
                  </a:lnTo>
                  <a:lnTo>
                    <a:pt x="655944" y="358834"/>
                  </a:lnTo>
                  <a:lnTo>
                    <a:pt x="655944" y="396935"/>
                  </a:lnTo>
                  <a:lnTo>
                    <a:pt x="663563" y="396935"/>
                  </a:lnTo>
                </a:path>
                <a:path w="8068945" h="397510">
                  <a:moveTo>
                    <a:pt x="7794379" y="236683"/>
                  </a:moveTo>
                  <a:lnTo>
                    <a:pt x="7801999" y="236683"/>
                  </a:lnTo>
                  <a:lnTo>
                    <a:pt x="7809618" y="236683"/>
                  </a:lnTo>
                  <a:lnTo>
                    <a:pt x="7809618" y="267163"/>
                  </a:lnTo>
                  <a:lnTo>
                    <a:pt x="7817237" y="267163"/>
                  </a:lnTo>
                  <a:lnTo>
                    <a:pt x="7824857" y="267163"/>
                  </a:lnTo>
                  <a:lnTo>
                    <a:pt x="7824857" y="297644"/>
                  </a:lnTo>
                  <a:lnTo>
                    <a:pt x="7862953" y="297644"/>
                  </a:lnTo>
                  <a:lnTo>
                    <a:pt x="7862953" y="267163"/>
                  </a:lnTo>
                  <a:lnTo>
                    <a:pt x="7901050" y="267163"/>
                  </a:lnTo>
                  <a:lnTo>
                    <a:pt x="7901050" y="236683"/>
                  </a:lnTo>
                  <a:lnTo>
                    <a:pt x="7908669" y="236683"/>
                  </a:lnTo>
                  <a:lnTo>
                    <a:pt x="7916288" y="236683"/>
                  </a:lnTo>
                  <a:lnTo>
                    <a:pt x="7924136" y="236683"/>
                  </a:lnTo>
                  <a:lnTo>
                    <a:pt x="7924136" y="198582"/>
                  </a:lnTo>
                  <a:lnTo>
                    <a:pt x="7962232" y="198582"/>
                  </a:lnTo>
                  <a:lnTo>
                    <a:pt x="7962232" y="236683"/>
                  </a:lnTo>
                  <a:lnTo>
                    <a:pt x="7969852" y="236683"/>
                  </a:lnTo>
                  <a:lnTo>
                    <a:pt x="7977471" y="236683"/>
                  </a:lnTo>
                  <a:lnTo>
                    <a:pt x="7985090" y="236683"/>
                  </a:lnTo>
                  <a:lnTo>
                    <a:pt x="7985090" y="267163"/>
                  </a:lnTo>
                  <a:lnTo>
                    <a:pt x="8030806" y="267163"/>
                  </a:lnTo>
                  <a:lnTo>
                    <a:pt x="8030806" y="297644"/>
                  </a:lnTo>
                  <a:lnTo>
                    <a:pt x="8038425" y="297644"/>
                  </a:lnTo>
                  <a:lnTo>
                    <a:pt x="8046045" y="297644"/>
                  </a:lnTo>
                  <a:lnTo>
                    <a:pt x="8046045" y="267163"/>
                  </a:lnTo>
                  <a:lnTo>
                    <a:pt x="8053664" y="267163"/>
                  </a:lnTo>
                  <a:lnTo>
                    <a:pt x="8061283" y="267163"/>
                  </a:lnTo>
                  <a:lnTo>
                    <a:pt x="8068902" y="267163"/>
                  </a:lnTo>
                </a:path>
              </a:pathLst>
            </a:custGeom>
            <a:ln w="1524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744804" y="3507567"/>
              <a:ext cx="8068945" cy="656590"/>
            </a:xfrm>
            <a:custGeom>
              <a:avLst/>
              <a:gdLst/>
              <a:ahLst/>
              <a:cxnLst/>
              <a:rect l="l" t="t" r="r" b="b"/>
              <a:pathLst>
                <a:path w="8068945" h="656589">
                  <a:moveTo>
                    <a:pt x="0" y="335897"/>
                  </a:moveTo>
                  <a:lnTo>
                    <a:pt x="0" y="656555"/>
                  </a:lnTo>
                  <a:lnTo>
                    <a:pt x="0" y="0"/>
                  </a:lnTo>
                  <a:lnTo>
                    <a:pt x="0" y="61113"/>
                  </a:lnTo>
                  <a:lnTo>
                    <a:pt x="7619" y="68734"/>
                  </a:lnTo>
                  <a:lnTo>
                    <a:pt x="7619" y="106835"/>
                  </a:lnTo>
                  <a:lnTo>
                    <a:pt x="15238" y="114455"/>
                  </a:lnTo>
                  <a:lnTo>
                    <a:pt x="15238" y="145164"/>
                  </a:lnTo>
                  <a:lnTo>
                    <a:pt x="22857" y="152784"/>
                  </a:lnTo>
                  <a:lnTo>
                    <a:pt x="22857" y="190885"/>
                  </a:lnTo>
                  <a:lnTo>
                    <a:pt x="30477" y="198505"/>
                  </a:lnTo>
                  <a:lnTo>
                    <a:pt x="30477" y="228986"/>
                  </a:lnTo>
                  <a:lnTo>
                    <a:pt x="38096" y="236606"/>
                  </a:lnTo>
                  <a:lnTo>
                    <a:pt x="38096" y="267316"/>
                  </a:lnTo>
                  <a:lnTo>
                    <a:pt x="45944" y="274936"/>
                  </a:lnTo>
                  <a:lnTo>
                    <a:pt x="45944" y="297797"/>
                  </a:lnTo>
                  <a:lnTo>
                    <a:pt x="53563" y="305417"/>
                  </a:lnTo>
                  <a:lnTo>
                    <a:pt x="53563" y="328277"/>
                  </a:lnTo>
                  <a:lnTo>
                    <a:pt x="61182" y="335897"/>
                  </a:lnTo>
                  <a:lnTo>
                    <a:pt x="61182" y="381847"/>
                  </a:lnTo>
                  <a:lnTo>
                    <a:pt x="68802" y="389467"/>
                  </a:lnTo>
                  <a:lnTo>
                    <a:pt x="68802" y="419948"/>
                  </a:lnTo>
                  <a:lnTo>
                    <a:pt x="76421" y="427568"/>
                  </a:lnTo>
                  <a:lnTo>
                    <a:pt x="76421" y="450429"/>
                  </a:lnTo>
                  <a:lnTo>
                    <a:pt x="91660" y="465669"/>
                  </a:lnTo>
                  <a:lnTo>
                    <a:pt x="91660" y="473289"/>
                  </a:lnTo>
                  <a:lnTo>
                    <a:pt x="99279" y="480910"/>
                  </a:lnTo>
                  <a:lnTo>
                    <a:pt x="114517" y="465669"/>
                  </a:lnTo>
                  <a:lnTo>
                    <a:pt x="114517" y="450429"/>
                  </a:lnTo>
                  <a:lnTo>
                    <a:pt x="122137" y="442809"/>
                  </a:lnTo>
                  <a:lnTo>
                    <a:pt x="122137" y="427568"/>
                  </a:lnTo>
                  <a:lnTo>
                    <a:pt x="137375" y="412328"/>
                  </a:lnTo>
                  <a:lnTo>
                    <a:pt x="137375" y="397088"/>
                  </a:lnTo>
                  <a:lnTo>
                    <a:pt x="144995" y="389467"/>
                  </a:lnTo>
                  <a:lnTo>
                    <a:pt x="144995" y="358758"/>
                  </a:lnTo>
                  <a:lnTo>
                    <a:pt x="152614" y="351138"/>
                  </a:lnTo>
                  <a:lnTo>
                    <a:pt x="152614" y="328277"/>
                  </a:lnTo>
                  <a:lnTo>
                    <a:pt x="160233" y="320657"/>
                  </a:lnTo>
                  <a:lnTo>
                    <a:pt x="160233" y="297797"/>
                  </a:lnTo>
                  <a:lnTo>
                    <a:pt x="167852" y="290176"/>
                  </a:lnTo>
                  <a:lnTo>
                    <a:pt x="167852" y="274936"/>
                  </a:lnTo>
                  <a:lnTo>
                    <a:pt x="175472" y="267316"/>
                  </a:lnTo>
                  <a:lnTo>
                    <a:pt x="175472" y="244227"/>
                  </a:lnTo>
                  <a:lnTo>
                    <a:pt x="183091" y="236606"/>
                  </a:lnTo>
                  <a:lnTo>
                    <a:pt x="183091" y="221366"/>
                  </a:lnTo>
                  <a:lnTo>
                    <a:pt x="198330" y="221366"/>
                  </a:lnTo>
                  <a:lnTo>
                    <a:pt x="190710" y="221366"/>
                  </a:lnTo>
                  <a:lnTo>
                    <a:pt x="213568" y="221366"/>
                  </a:lnTo>
                  <a:lnTo>
                    <a:pt x="228807" y="236606"/>
                  </a:lnTo>
                  <a:lnTo>
                    <a:pt x="221187" y="236606"/>
                  </a:lnTo>
                  <a:lnTo>
                    <a:pt x="228807" y="221366"/>
                  </a:lnTo>
                  <a:lnTo>
                    <a:pt x="236426" y="213746"/>
                  </a:lnTo>
                  <a:lnTo>
                    <a:pt x="244045" y="206126"/>
                  </a:lnTo>
                  <a:lnTo>
                    <a:pt x="259284" y="221366"/>
                  </a:lnTo>
                  <a:lnTo>
                    <a:pt x="259284" y="244227"/>
                  </a:lnTo>
                  <a:lnTo>
                    <a:pt x="266903" y="251847"/>
                  </a:lnTo>
                  <a:lnTo>
                    <a:pt x="266903" y="267316"/>
                  </a:lnTo>
                  <a:lnTo>
                    <a:pt x="274522" y="274936"/>
                  </a:lnTo>
                  <a:lnTo>
                    <a:pt x="274522" y="313037"/>
                  </a:lnTo>
                  <a:lnTo>
                    <a:pt x="282142" y="320657"/>
                  </a:lnTo>
                  <a:lnTo>
                    <a:pt x="282142" y="358758"/>
                  </a:lnTo>
                  <a:lnTo>
                    <a:pt x="289761" y="366378"/>
                  </a:lnTo>
                  <a:lnTo>
                    <a:pt x="289761" y="397088"/>
                  </a:lnTo>
                  <a:lnTo>
                    <a:pt x="297609" y="404708"/>
                  </a:lnTo>
                  <a:lnTo>
                    <a:pt x="297609" y="427568"/>
                  </a:lnTo>
                  <a:lnTo>
                    <a:pt x="305228" y="427568"/>
                  </a:lnTo>
                  <a:lnTo>
                    <a:pt x="312847" y="435189"/>
                  </a:lnTo>
                  <a:lnTo>
                    <a:pt x="320467" y="442809"/>
                  </a:lnTo>
                  <a:lnTo>
                    <a:pt x="328086" y="450429"/>
                  </a:lnTo>
                  <a:lnTo>
                    <a:pt x="335705" y="427568"/>
                  </a:lnTo>
                  <a:lnTo>
                    <a:pt x="335705" y="435189"/>
                  </a:lnTo>
                  <a:lnTo>
                    <a:pt x="335705" y="427568"/>
                  </a:lnTo>
                  <a:lnTo>
                    <a:pt x="350944" y="412328"/>
                  </a:lnTo>
                  <a:lnTo>
                    <a:pt x="350944" y="404708"/>
                  </a:lnTo>
                  <a:lnTo>
                    <a:pt x="358563" y="397088"/>
                  </a:lnTo>
                  <a:lnTo>
                    <a:pt x="358563" y="381847"/>
                  </a:lnTo>
                  <a:lnTo>
                    <a:pt x="366183" y="373998"/>
                  </a:lnTo>
                  <a:lnTo>
                    <a:pt x="366183" y="358758"/>
                  </a:lnTo>
                  <a:lnTo>
                    <a:pt x="373802" y="358758"/>
                  </a:lnTo>
                  <a:lnTo>
                    <a:pt x="381421" y="351138"/>
                  </a:lnTo>
                  <a:lnTo>
                    <a:pt x="389040" y="358758"/>
                  </a:lnTo>
                  <a:lnTo>
                    <a:pt x="396660" y="366378"/>
                  </a:lnTo>
                  <a:lnTo>
                    <a:pt x="404279" y="366378"/>
                  </a:lnTo>
                  <a:lnTo>
                    <a:pt x="419518" y="366378"/>
                  </a:lnTo>
                  <a:lnTo>
                    <a:pt x="419518" y="351138"/>
                  </a:lnTo>
                  <a:lnTo>
                    <a:pt x="427137" y="343518"/>
                  </a:lnTo>
                  <a:lnTo>
                    <a:pt x="442375" y="328277"/>
                  </a:lnTo>
                  <a:lnTo>
                    <a:pt x="442375" y="320657"/>
                  </a:lnTo>
                  <a:lnTo>
                    <a:pt x="457614" y="305417"/>
                  </a:lnTo>
                  <a:lnTo>
                    <a:pt x="457614" y="297797"/>
                  </a:lnTo>
                  <a:lnTo>
                    <a:pt x="465233" y="297797"/>
                  </a:lnTo>
                  <a:lnTo>
                    <a:pt x="472853" y="297797"/>
                  </a:lnTo>
                  <a:lnTo>
                    <a:pt x="480472" y="297797"/>
                  </a:lnTo>
                  <a:lnTo>
                    <a:pt x="488091" y="290176"/>
                  </a:lnTo>
                  <a:lnTo>
                    <a:pt x="495710" y="297797"/>
                  </a:lnTo>
                  <a:lnTo>
                    <a:pt x="503330" y="297797"/>
                  </a:lnTo>
                  <a:lnTo>
                    <a:pt x="510949" y="305417"/>
                  </a:lnTo>
                  <a:lnTo>
                    <a:pt x="518568" y="305417"/>
                  </a:lnTo>
                  <a:lnTo>
                    <a:pt x="526188" y="313037"/>
                  </a:lnTo>
                  <a:lnTo>
                    <a:pt x="541502" y="328277"/>
                  </a:lnTo>
                  <a:lnTo>
                    <a:pt x="541502" y="351138"/>
                  </a:lnTo>
                  <a:lnTo>
                    <a:pt x="556893" y="366378"/>
                  </a:lnTo>
                  <a:lnTo>
                    <a:pt x="556893" y="381847"/>
                  </a:lnTo>
                  <a:lnTo>
                    <a:pt x="572132" y="397088"/>
                  </a:lnTo>
                  <a:lnTo>
                    <a:pt x="572132" y="404708"/>
                  </a:lnTo>
                  <a:lnTo>
                    <a:pt x="579751" y="412328"/>
                  </a:lnTo>
                  <a:lnTo>
                    <a:pt x="587370" y="404708"/>
                  </a:lnTo>
                  <a:lnTo>
                    <a:pt x="594990" y="412328"/>
                  </a:lnTo>
                  <a:lnTo>
                    <a:pt x="602609" y="412328"/>
                  </a:lnTo>
                  <a:lnTo>
                    <a:pt x="610228" y="412328"/>
                  </a:lnTo>
                  <a:lnTo>
                    <a:pt x="625467" y="412328"/>
                  </a:lnTo>
                  <a:lnTo>
                    <a:pt x="617848" y="412328"/>
                  </a:lnTo>
                  <a:lnTo>
                    <a:pt x="625467" y="412328"/>
                  </a:lnTo>
                  <a:lnTo>
                    <a:pt x="633086" y="419948"/>
                  </a:lnTo>
                  <a:lnTo>
                    <a:pt x="640705" y="412328"/>
                  </a:lnTo>
                  <a:lnTo>
                    <a:pt x="655944" y="397088"/>
                  </a:lnTo>
                  <a:lnTo>
                    <a:pt x="655944" y="381847"/>
                  </a:lnTo>
                  <a:lnTo>
                    <a:pt x="671183" y="366378"/>
                  </a:lnTo>
                  <a:lnTo>
                    <a:pt x="671183" y="305417"/>
                  </a:lnTo>
                  <a:lnTo>
                    <a:pt x="678802" y="297797"/>
                  </a:lnTo>
                  <a:lnTo>
                    <a:pt x="678802" y="259696"/>
                  </a:lnTo>
                  <a:lnTo>
                    <a:pt x="686421" y="251847"/>
                  </a:lnTo>
                  <a:lnTo>
                    <a:pt x="686421" y="236606"/>
                  </a:lnTo>
                  <a:lnTo>
                    <a:pt x="694041" y="228986"/>
                  </a:lnTo>
                  <a:lnTo>
                    <a:pt x="694041" y="213746"/>
                  </a:lnTo>
                  <a:lnTo>
                    <a:pt x="701660" y="206126"/>
                  </a:lnTo>
                </a:path>
                <a:path w="8068945" h="656589">
                  <a:moveTo>
                    <a:pt x="7763902" y="320657"/>
                  </a:moveTo>
                  <a:lnTo>
                    <a:pt x="7771522" y="328277"/>
                  </a:lnTo>
                  <a:lnTo>
                    <a:pt x="7771522" y="335897"/>
                  </a:lnTo>
                  <a:lnTo>
                    <a:pt x="7786760" y="351138"/>
                  </a:lnTo>
                  <a:lnTo>
                    <a:pt x="7786760" y="412328"/>
                  </a:lnTo>
                  <a:lnTo>
                    <a:pt x="7794379" y="404708"/>
                  </a:lnTo>
                  <a:lnTo>
                    <a:pt x="7794379" y="412328"/>
                  </a:lnTo>
                  <a:lnTo>
                    <a:pt x="7794379" y="404708"/>
                  </a:lnTo>
                  <a:lnTo>
                    <a:pt x="7801999" y="404708"/>
                  </a:lnTo>
                  <a:lnTo>
                    <a:pt x="7809618" y="397088"/>
                  </a:lnTo>
                  <a:lnTo>
                    <a:pt x="7809618" y="404708"/>
                  </a:lnTo>
                  <a:lnTo>
                    <a:pt x="7809618" y="389467"/>
                  </a:lnTo>
                  <a:lnTo>
                    <a:pt x="7817237" y="381847"/>
                  </a:lnTo>
                  <a:lnTo>
                    <a:pt x="7832476" y="366378"/>
                  </a:lnTo>
                  <a:lnTo>
                    <a:pt x="7832476" y="351138"/>
                  </a:lnTo>
                  <a:lnTo>
                    <a:pt x="7840095" y="343518"/>
                  </a:lnTo>
                  <a:lnTo>
                    <a:pt x="7840095" y="351138"/>
                  </a:lnTo>
                  <a:lnTo>
                    <a:pt x="7840095" y="297797"/>
                  </a:lnTo>
                  <a:lnTo>
                    <a:pt x="7847715" y="297797"/>
                  </a:lnTo>
                  <a:lnTo>
                    <a:pt x="7855334" y="297797"/>
                  </a:lnTo>
                  <a:lnTo>
                    <a:pt x="7862953" y="305417"/>
                  </a:lnTo>
                  <a:lnTo>
                    <a:pt x="7862953" y="297797"/>
                  </a:lnTo>
                  <a:lnTo>
                    <a:pt x="7862953" y="305417"/>
                  </a:lnTo>
                  <a:lnTo>
                    <a:pt x="7870572" y="313037"/>
                  </a:lnTo>
                  <a:lnTo>
                    <a:pt x="7878192" y="320657"/>
                  </a:lnTo>
                  <a:lnTo>
                    <a:pt x="7885811" y="320657"/>
                  </a:lnTo>
                  <a:lnTo>
                    <a:pt x="7893430" y="328277"/>
                  </a:lnTo>
                  <a:lnTo>
                    <a:pt x="7893430" y="259696"/>
                  </a:lnTo>
                  <a:lnTo>
                    <a:pt x="7908669" y="274936"/>
                  </a:lnTo>
                  <a:lnTo>
                    <a:pt x="7908669" y="297797"/>
                  </a:lnTo>
                  <a:lnTo>
                    <a:pt x="7924136" y="313037"/>
                  </a:lnTo>
                  <a:lnTo>
                    <a:pt x="7924136" y="320657"/>
                  </a:lnTo>
                  <a:lnTo>
                    <a:pt x="7931755" y="328277"/>
                  </a:lnTo>
                  <a:lnTo>
                    <a:pt x="7931755" y="320657"/>
                  </a:lnTo>
                  <a:lnTo>
                    <a:pt x="7931755" y="328277"/>
                  </a:lnTo>
                  <a:lnTo>
                    <a:pt x="7939375" y="328277"/>
                  </a:lnTo>
                  <a:lnTo>
                    <a:pt x="7946994" y="328277"/>
                  </a:lnTo>
                  <a:lnTo>
                    <a:pt x="7954613" y="442809"/>
                  </a:lnTo>
                  <a:lnTo>
                    <a:pt x="7954613" y="450429"/>
                  </a:lnTo>
                  <a:lnTo>
                    <a:pt x="7954613" y="435189"/>
                  </a:lnTo>
                  <a:lnTo>
                    <a:pt x="7962232" y="427568"/>
                  </a:lnTo>
                  <a:lnTo>
                    <a:pt x="7962232" y="404708"/>
                  </a:lnTo>
                  <a:lnTo>
                    <a:pt x="7969852" y="397088"/>
                  </a:lnTo>
                  <a:lnTo>
                    <a:pt x="7969852" y="381847"/>
                  </a:lnTo>
                  <a:lnTo>
                    <a:pt x="7985090" y="366378"/>
                  </a:lnTo>
                  <a:lnTo>
                    <a:pt x="7985090" y="351138"/>
                  </a:lnTo>
                  <a:lnTo>
                    <a:pt x="7992710" y="343518"/>
                  </a:lnTo>
                  <a:lnTo>
                    <a:pt x="8000329" y="335897"/>
                  </a:lnTo>
                  <a:lnTo>
                    <a:pt x="8007948" y="343518"/>
                  </a:lnTo>
                  <a:lnTo>
                    <a:pt x="8015567" y="335897"/>
                  </a:lnTo>
                  <a:lnTo>
                    <a:pt x="8023187" y="328277"/>
                  </a:lnTo>
                  <a:lnTo>
                    <a:pt x="8023187" y="335897"/>
                  </a:lnTo>
                  <a:lnTo>
                    <a:pt x="8023187" y="328277"/>
                  </a:lnTo>
                  <a:lnTo>
                    <a:pt x="8030806" y="320657"/>
                  </a:lnTo>
                  <a:lnTo>
                    <a:pt x="8030806" y="328277"/>
                  </a:lnTo>
                  <a:lnTo>
                    <a:pt x="8030806" y="320657"/>
                  </a:lnTo>
                  <a:lnTo>
                    <a:pt x="8038425" y="313037"/>
                  </a:lnTo>
                  <a:lnTo>
                    <a:pt x="8038425" y="320657"/>
                  </a:lnTo>
                  <a:lnTo>
                    <a:pt x="8038425" y="313037"/>
                  </a:lnTo>
                  <a:lnTo>
                    <a:pt x="8046045" y="313037"/>
                  </a:lnTo>
                  <a:lnTo>
                    <a:pt x="8053664" y="305417"/>
                  </a:lnTo>
                  <a:lnTo>
                    <a:pt x="8053664" y="313037"/>
                  </a:lnTo>
                  <a:lnTo>
                    <a:pt x="8061283" y="313037"/>
                  </a:lnTo>
                  <a:lnTo>
                    <a:pt x="8068902" y="313037"/>
                  </a:lnTo>
                </a:path>
              </a:pathLst>
            </a:custGeom>
            <a:ln w="1524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8817267" y="1759495"/>
              <a:ext cx="0" cy="1863089"/>
            </a:xfrm>
            <a:custGeom>
              <a:avLst/>
              <a:gdLst/>
              <a:ahLst/>
              <a:cxnLst/>
              <a:rect l="l" t="t" r="r" b="b"/>
              <a:pathLst>
                <a:path w="0" h="1863089">
                  <a:moveTo>
                    <a:pt x="0" y="0"/>
                  </a:moveTo>
                  <a:lnTo>
                    <a:pt x="0" y="7621"/>
                  </a:lnTo>
                </a:path>
                <a:path w="0" h="1863089">
                  <a:moveTo>
                    <a:pt x="0" y="1854906"/>
                  </a:moveTo>
                  <a:lnTo>
                    <a:pt x="0" y="1862528"/>
                  </a:lnTo>
                </a:path>
                <a:path w="0" h="1863089">
                  <a:moveTo>
                    <a:pt x="0" y="0"/>
                  </a:moveTo>
                  <a:lnTo>
                    <a:pt x="0" y="7621"/>
                  </a:lnTo>
                </a:path>
                <a:path w="0" h="1863089">
                  <a:moveTo>
                    <a:pt x="0" y="1854906"/>
                  </a:moveTo>
                  <a:lnTo>
                    <a:pt x="0" y="1862528"/>
                  </a:lnTo>
                </a:path>
                <a:path w="0" h="1863089">
                  <a:moveTo>
                    <a:pt x="0" y="0"/>
                  </a:moveTo>
                  <a:lnTo>
                    <a:pt x="0" y="7621"/>
                  </a:lnTo>
                </a:path>
                <a:path w="0" h="1863089">
                  <a:moveTo>
                    <a:pt x="0" y="1854906"/>
                  </a:moveTo>
                  <a:lnTo>
                    <a:pt x="0" y="1862528"/>
                  </a:lnTo>
                </a:path>
                <a:path w="0" h="1863089">
                  <a:moveTo>
                    <a:pt x="0" y="0"/>
                  </a:moveTo>
                  <a:lnTo>
                    <a:pt x="0" y="762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744537" y="1730539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0"/>
                  </a:moveTo>
                  <a:lnTo>
                    <a:pt x="0" y="4053437"/>
                  </a:lnTo>
                </a:path>
              </a:pathLst>
            </a:custGeom>
            <a:ln w="317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8817516" y="1864121"/>
              <a:ext cx="7620" cy="3923665"/>
            </a:xfrm>
            <a:custGeom>
              <a:avLst/>
              <a:gdLst/>
              <a:ahLst/>
              <a:cxnLst/>
              <a:rect l="l" t="t" r="r" b="b"/>
              <a:pathLst>
                <a:path w="7620" h="3923665">
                  <a:moveTo>
                    <a:pt x="0" y="3923666"/>
                  </a:moveTo>
                  <a:lnTo>
                    <a:pt x="7619" y="3923666"/>
                  </a:lnTo>
                </a:path>
                <a:path w="7620" h="3923665">
                  <a:moveTo>
                    <a:pt x="0" y="3267232"/>
                  </a:moveTo>
                  <a:lnTo>
                    <a:pt x="7619" y="3267232"/>
                  </a:lnTo>
                </a:path>
                <a:path w="7620" h="3923665">
                  <a:moveTo>
                    <a:pt x="0" y="2610600"/>
                  </a:moveTo>
                  <a:lnTo>
                    <a:pt x="7619" y="2610600"/>
                  </a:lnTo>
                </a:path>
                <a:path w="7620" h="3923665">
                  <a:moveTo>
                    <a:pt x="0" y="1961817"/>
                  </a:moveTo>
                  <a:lnTo>
                    <a:pt x="7619" y="1961817"/>
                  </a:lnTo>
                </a:path>
                <a:path w="7620" h="3923665">
                  <a:moveTo>
                    <a:pt x="0" y="1305414"/>
                  </a:moveTo>
                  <a:lnTo>
                    <a:pt x="7619" y="1305414"/>
                  </a:lnTo>
                </a:path>
                <a:path w="7620" h="3923665">
                  <a:moveTo>
                    <a:pt x="0" y="648782"/>
                  </a:moveTo>
                  <a:lnTo>
                    <a:pt x="7619" y="648782"/>
                  </a:lnTo>
                </a:path>
                <a:path w="7620" h="3923665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744804" y="1730250"/>
              <a:ext cx="8068945" cy="0"/>
            </a:xfrm>
            <a:custGeom>
              <a:avLst/>
              <a:gdLst/>
              <a:ahLst/>
              <a:cxnLst/>
              <a:rect l="l" t="t" r="r" b="b"/>
              <a:pathLst>
                <a:path w="8068945" h="0">
                  <a:moveTo>
                    <a:pt x="0" y="0"/>
                  </a:moveTo>
                  <a:lnTo>
                    <a:pt x="80689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8817516" y="1734349"/>
              <a:ext cx="7620" cy="4053840"/>
            </a:xfrm>
            <a:custGeom>
              <a:avLst/>
              <a:gdLst/>
              <a:ahLst/>
              <a:cxnLst/>
              <a:rect l="l" t="t" r="r" b="b"/>
              <a:pathLst>
                <a:path w="7620" h="4053840">
                  <a:moveTo>
                    <a:pt x="0" y="0"/>
                  </a:moveTo>
                  <a:lnTo>
                    <a:pt x="7619" y="0"/>
                  </a:lnTo>
                </a:path>
                <a:path w="7620" h="4053840">
                  <a:moveTo>
                    <a:pt x="0" y="4053437"/>
                  </a:moveTo>
                  <a:lnTo>
                    <a:pt x="7619" y="4053437"/>
                  </a:lnTo>
                </a:path>
                <a:path w="7620" h="405384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744537" y="1730539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0"/>
                  </a:moveTo>
                  <a:lnTo>
                    <a:pt x="0" y="40534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8817516" y="5787787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744537" y="1730539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0"/>
                  </a:moveTo>
                  <a:lnTo>
                    <a:pt x="0" y="4053437"/>
                  </a:lnTo>
                </a:path>
                <a:path w="0" h="4053840">
                  <a:moveTo>
                    <a:pt x="0" y="3969592"/>
                  </a:moveTo>
                  <a:lnTo>
                    <a:pt x="0" y="4053437"/>
                  </a:lnTo>
                </a:path>
                <a:path w="0" h="4053840">
                  <a:moveTo>
                    <a:pt x="0" y="0"/>
                  </a:moveTo>
                  <a:lnTo>
                    <a:pt x="0" y="764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744804" y="1730250"/>
              <a:ext cx="8068945" cy="0"/>
            </a:xfrm>
            <a:custGeom>
              <a:avLst/>
              <a:gdLst/>
              <a:ahLst/>
              <a:cxnLst/>
              <a:rect l="l" t="t" r="r" b="b"/>
              <a:pathLst>
                <a:path w="8068945" h="0">
                  <a:moveTo>
                    <a:pt x="0" y="0"/>
                  </a:moveTo>
                  <a:lnTo>
                    <a:pt x="80689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8817516" y="1734349"/>
              <a:ext cx="7620" cy="4053840"/>
            </a:xfrm>
            <a:custGeom>
              <a:avLst/>
              <a:gdLst/>
              <a:ahLst/>
              <a:cxnLst/>
              <a:rect l="l" t="t" r="r" b="b"/>
              <a:pathLst>
                <a:path w="7620" h="4053840">
                  <a:moveTo>
                    <a:pt x="0" y="0"/>
                  </a:moveTo>
                  <a:lnTo>
                    <a:pt x="7619" y="0"/>
                  </a:lnTo>
                </a:path>
                <a:path w="7620" h="4053840">
                  <a:moveTo>
                    <a:pt x="0" y="4053437"/>
                  </a:moveTo>
                  <a:lnTo>
                    <a:pt x="7619" y="4053437"/>
                  </a:lnTo>
                </a:path>
                <a:path w="7620" h="405384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744537" y="1730539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0"/>
                  </a:moveTo>
                  <a:lnTo>
                    <a:pt x="0" y="40534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744804" y="3715218"/>
              <a:ext cx="740410" cy="695325"/>
            </a:xfrm>
            <a:custGeom>
              <a:avLst/>
              <a:gdLst/>
              <a:ahLst/>
              <a:cxnLst/>
              <a:rect l="l" t="t" r="r" b="b"/>
              <a:pathLst>
                <a:path w="740410" h="695325">
                  <a:moveTo>
                    <a:pt x="0" y="694732"/>
                  </a:moveTo>
                  <a:lnTo>
                    <a:pt x="0" y="91670"/>
                  </a:lnTo>
                  <a:lnTo>
                    <a:pt x="0" y="114531"/>
                  </a:lnTo>
                  <a:lnTo>
                    <a:pt x="7619" y="122151"/>
                  </a:lnTo>
                  <a:lnTo>
                    <a:pt x="15238" y="122151"/>
                  </a:lnTo>
                  <a:lnTo>
                    <a:pt x="22857" y="129771"/>
                  </a:lnTo>
                  <a:lnTo>
                    <a:pt x="30477" y="137392"/>
                  </a:lnTo>
                  <a:lnTo>
                    <a:pt x="38096" y="145012"/>
                  </a:lnTo>
                  <a:lnTo>
                    <a:pt x="45944" y="152861"/>
                  </a:lnTo>
                  <a:lnTo>
                    <a:pt x="53563" y="160481"/>
                  </a:lnTo>
                  <a:lnTo>
                    <a:pt x="61182" y="168101"/>
                  </a:lnTo>
                  <a:lnTo>
                    <a:pt x="61182" y="198582"/>
                  </a:lnTo>
                  <a:lnTo>
                    <a:pt x="68802" y="206202"/>
                  </a:lnTo>
                  <a:lnTo>
                    <a:pt x="68802" y="236683"/>
                  </a:lnTo>
                  <a:lnTo>
                    <a:pt x="76421" y="244303"/>
                  </a:lnTo>
                  <a:lnTo>
                    <a:pt x="76421" y="267163"/>
                  </a:lnTo>
                  <a:lnTo>
                    <a:pt x="84040" y="274936"/>
                  </a:lnTo>
                  <a:lnTo>
                    <a:pt x="84040" y="290253"/>
                  </a:lnTo>
                  <a:lnTo>
                    <a:pt x="91660" y="297873"/>
                  </a:lnTo>
                  <a:lnTo>
                    <a:pt x="91660" y="320733"/>
                  </a:lnTo>
                  <a:lnTo>
                    <a:pt x="99279" y="328353"/>
                  </a:lnTo>
                  <a:lnTo>
                    <a:pt x="99279" y="343594"/>
                  </a:lnTo>
                  <a:lnTo>
                    <a:pt x="106898" y="351214"/>
                  </a:lnTo>
                  <a:lnTo>
                    <a:pt x="114517" y="358834"/>
                  </a:lnTo>
                  <a:lnTo>
                    <a:pt x="122137" y="358834"/>
                  </a:lnTo>
                  <a:lnTo>
                    <a:pt x="129756" y="358834"/>
                  </a:lnTo>
                  <a:lnTo>
                    <a:pt x="137375" y="358834"/>
                  </a:lnTo>
                  <a:lnTo>
                    <a:pt x="144995" y="351214"/>
                  </a:lnTo>
                  <a:lnTo>
                    <a:pt x="144995" y="335974"/>
                  </a:lnTo>
                  <a:lnTo>
                    <a:pt x="160233" y="320733"/>
                  </a:lnTo>
                  <a:lnTo>
                    <a:pt x="160233" y="297873"/>
                  </a:lnTo>
                  <a:lnTo>
                    <a:pt x="167852" y="290253"/>
                  </a:lnTo>
                  <a:lnTo>
                    <a:pt x="167852" y="274936"/>
                  </a:lnTo>
                  <a:lnTo>
                    <a:pt x="175472" y="267163"/>
                  </a:lnTo>
                  <a:lnTo>
                    <a:pt x="175472" y="244303"/>
                  </a:lnTo>
                  <a:lnTo>
                    <a:pt x="183091" y="236683"/>
                  </a:lnTo>
                  <a:lnTo>
                    <a:pt x="183091" y="206202"/>
                  </a:lnTo>
                  <a:lnTo>
                    <a:pt x="198330" y="190961"/>
                  </a:lnTo>
                  <a:lnTo>
                    <a:pt x="198330" y="175721"/>
                  </a:lnTo>
                  <a:lnTo>
                    <a:pt x="213568" y="160481"/>
                  </a:lnTo>
                  <a:lnTo>
                    <a:pt x="213568" y="137392"/>
                  </a:lnTo>
                  <a:lnTo>
                    <a:pt x="221187" y="129771"/>
                  </a:lnTo>
                  <a:lnTo>
                    <a:pt x="228807" y="122151"/>
                  </a:lnTo>
                  <a:lnTo>
                    <a:pt x="228807" y="99291"/>
                  </a:lnTo>
                  <a:lnTo>
                    <a:pt x="236426" y="91670"/>
                  </a:lnTo>
                  <a:lnTo>
                    <a:pt x="236426" y="61190"/>
                  </a:lnTo>
                  <a:lnTo>
                    <a:pt x="244045" y="53569"/>
                  </a:lnTo>
                  <a:lnTo>
                    <a:pt x="244045" y="30709"/>
                  </a:lnTo>
                  <a:lnTo>
                    <a:pt x="251665" y="22860"/>
                  </a:lnTo>
                  <a:lnTo>
                    <a:pt x="251665" y="7620"/>
                  </a:lnTo>
                  <a:lnTo>
                    <a:pt x="259284" y="7620"/>
                  </a:lnTo>
                  <a:lnTo>
                    <a:pt x="266903" y="0"/>
                  </a:lnTo>
                  <a:lnTo>
                    <a:pt x="274522" y="7620"/>
                  </a:lnTo>
                  <a:lnTo>
                    <a:pt x="274522" y="22860"/>
                  </a:lnTo>
                  <a:lnTo>
                    <a:pt x="282142" y="30709"/>
                  </a:lnTo>
                  <a:lnTo>
                    <a:pt x="282142" y="53569"/>
                  </a:lnTo>
                  <a:lnTo>
                    <a:pt x="289761" y="61190"/>
                  </a:lnTo>
                  <a:lnTo>
                    <a:pt x="289761" y="84050"/>
                  </a:lnTo>
                  <a:lnTo>
                    <a:pt x="297609" y="91670"/>
                  </a:lnTo>
                  <a:lnTo>
                    <a:pt x="297609" y="114531"/>
                  </a:lnTo>
                  <a:lnTo>
                    <a:pt x="305228" y="122151"/>
                  </a:lnTo>
                  <a:lnTo>
                    <a:pt x="320467" y="137392"/>
                  </a:lnTo>
                  <a:lnTo>
                    <a:pt x="320467" y="160481"/>
                  </a:lnTo>
                  <a:lnTo>
                    <a:pt x="335705" y="175721"/>
                  </a:lnTo>
                  <a:lnTo>
                    <a:pt x="335705" y="183341"/>
                  </a:lnTo>
                  <a:lnTo>
                    <a:pt x="343325" y="190961"/>
                  </a:lnTo>
                  <a:lnTo>
                    <a:pt x="350944" y="190961"/>
                  </a:lnTo>
                  <a:lnTo>
                    <a:pt x="358563" y="183341"/>
                  </a:lnTo>
                  <a:lnTo>
                    <a:pt x="366183" y="175721"/>
                  </a:lnTo>
                  <a:lnTo>
                    <a:pt x="373802" y="183341"/>
                  </a:lnTo>
                  <a:lnTo>
                    <a:pt x="381421" y="183341"/>
                  </a:lnTo>
                  <a:lnTo>
                    <a:pt x="396660" y="198582"/>
                  </a:lnTo>
                  <a:lnTo>
                    <a:pt x="396660" y="221442"/>
                  </a:lnTo>
                  <a:lnTo>
                    <a:pt x="411898" y="236683"/>
                  </a:lnTo>
                  <a:lnTo>
                    <a:pt x="411898" y="244303"/>
                  </a:lnTo>
                  <a:lnTo>
                    <a:pt x="419518" y="244303"/>
                  </a:lnTo>
                  <a:lnTo>
                    <a:pt x="427137" y="236683"/>
                  </a:lnTo>
                  <a:lnTo>
                    <a:pt x="434756" y="229062"/>
                  </a:lnTo>
                  <a:lnTo>
                    <a:pt x="442375" y="229062"/>
                  </a:lnTo>
                  <a:lnTo>
                    <a:pt x="449995" y="221442"/>
                  </a:lnTo>
                  <a:lnTo>
                    <a:pt x="457614" y="213822"/>
                  </a:lnTo>
                  <a:lnTo>
                    <a:pt x="465233" y="206202"/>
                  </a:lnTo>
                  <a:lnTo>
                    <a:pt x="472853" y="206202"/>
                  </a:lnTo>
                  <a:lnTo>
                    <a:pt x="480472" y="198582"/>
                  </a:lnTo>
                  <a:lnTo>
                    <a:pt x="488091" y="190961"/>
                  </a:lnTo>
                  <a:lnTo>
                    <a:pt x="495710" y="190961"/>
                  </a:lnTo>
                  <a:lnTo>
                    <a:pt x="503330" y="183341"/>
                  </a:lnTo>
                  <a:lnTo>
                    <a:pt x="510949" y="183341"/>
                  </a:lnTo>
                  <a:lnTo>
                    <a:pt x="518568" y="183341"/>
                  </a:lnTo>
                  <a:lnTo>
                    <a:pt x="526188" y="183341"/>
                  </a:lnTo>
                  <a:lnTo>
                    <a:pt x="533883" y="190961"/>
                  </a:lnTo>
                  <a:lnTo>
                    <a:pt x="541502" y="198582"/>
                  </a:lnTo>
                  <a:lnTo>
                    <a:pt x="541502" y="213822"/>
                  </a:lnTo>
                  <a:lnTo>
                    <a:pt x="556893" y="229062"/>
                  </a:lnTo>
                  <a:lnTo>
                    <a:pt x="556893" y="251923"/>
                  </a:lnTo>
                  <a:lnTo>
                    <a:pt x="564513" y="259543"/>
                  </a:lnTo>
                  <a:lnTo>
                    <a:pt x="564513" y="274936"/>
                  </a:lnTo>
                  <a:lnTo>
                    <a:pt x="579751" y="290253"/>
                  </a:lnTo>
                  <a:lnTo>
                    <a:pt x="579751" y="305493"/>
                  </a:lnTo>
                  <a:lnTo>
                    <a:pt x="594990" y="320733"/>
                  </a:lnTo>
                  <a:lnTo>
                    <a:pt x="594990" y="335974"/>
                  </a:lnTo>
                  <a:lnTo>
                    <a:pt x="602609" y="343594"/>
                  </a:lnTo>
                  <a:lnTo>
                    <a:pt x="602609" y="358834"/>
                  </a:lnTo>
                  <a:lnTo>
                    <a:pt x="617848" y="374075"/>
                  </a:lnTo>
                  <a:lnTo>
                    <a:pt x="617848" y="389315"/>
                  </a:lnTo>
                  <a:lnTo>
                    <a:pt x="625467" y="397088"/>
                  </a:lnTo>
                  <a:lnTo>
                    <a:pt x="625467" y="419948"/>
                  </a:lnTo>
                  <a:lnTo>
                    <a:pt x="633086" y="427568"/>
                  </a:lnTo>
                  <a:lnTo>
                    <a:pt x="633086" y="442809"/>
                  </a:lnTo>
                  <a:lnTo>
                    <a:pt x="648325" y="458049"/>
                  </a:lnTo>
                  <a:lnTo>
                    <a:pt x="648325" y="465745"/>
                  </a:lnTo>
                  <a:lnTo>
                    <a:pt x="655944" y="473366"/>
                  </a:lnTo>
                  <a:lnTo>
                    <a:pt x="671183" y="473366"/>
                  </a:lnTo>
                  <a:lnTo>
                    <a:pt x="671183" y="465745"/>
                  </a:lnTo>
                  <a:lnTo>
                    <a:pt x="678802" y="458049"/>
                  </a:lnTo>
                  <a:lnTo>
                    <a:pt x="678802" y="419948"/>
                  </a:lnTo>
                  <a:lnTo>
                    <a:pt x="686421" y="412328"/>
                  </a:lnTo>
                  <a:lnTo>
                    <a:pt x="686421" y="389315"/>
                  </a:lnTo>
                  <a:lnTo>
                    <a:pt x="694041" y="381695"/>
                  </a:lnTo>
                  <a:lnTo>
                    <a:pt x="694041" y="366454"/>
                  </a:lnTo>
                  <a:lnTo>
                    <a:pt x="701660" y="358834"/>
                  </a:lnTo>
                  <a:lnTo>
                    <a:pt x="701660" y="343594"/>
                  </a:lnTo>
                  <a:lnTo>
                    <a:pt x="716898" y="328353"/>
                  </a:lnTo>
                  <a:lnTo>
                    <a:pt x="716898" y="313113"/>
                  </a:lnTo>
                  <a:lnTo>
                    <a:pt x="732213" y="328353"/>
                  </a:lnTo>
                  <a:lnTo>
                    <a:pt x="732213" y="351214"/>
                  </a:lnTo>
                  <a:lnTo>
                    <a:pt x="739832" y="358834"/>
                  </a:lnTo>
                  <a:lnTo>
                    <a:pt x="739832" y="374075"/>
                  </a:lnTo>
                </a:path>
              </a:pathLst>
            </a:custGeom>
            <a:ln w="1524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8531565" y="4173267"/>
              <a:ext cx="282575" cy="236854"/>
            </a:xfrm>
            <a:custGeom>
              <a:avLst/>
              <a:gdLst/>
              <a:ahLst/>
              <a:cxnLst/>
              <a:rect l="l" t="t" r="r" b="b"/>
              <a:pathLst>
                <a:path w="282575" h="236854">
                  <a:moveTo>
                    <a:pt x="0" y="190961"/>
                  </a:moveTo>
                  <a:lnTo>
                    <a:pt x="0" y="190961"/>
                  </a:lnTo>
                  <a:lnTo>
                    <a:pt x="53335" y="190961"/>
                  </a:lnTo>
                  <a:lnTo>
                    <a:pt x="53335" y="122151"/>
                  </a:lnTo>
                  <a:lnTo>
                    <a:pt x="106670" y="122151"/>
                  </a:lnTo>
                  <a:lnTo>
                    <a:pt x="106670" y="0"/>
                  </a:lnTo>
                  <a:lnTo>
                    <a:pt x="167852" y="0"/>
                  </a:lnTo>
                  <a:lnTo>
                    <a:pt x="167852" y="213822"/>
                  </a:lnTo>
                  <a:lnTo>
                    <a:pt x="221187" y="213822"/>
                  </a:lnTo>
                  <a:lnTo>
                    <a:pt x="221187" y="236683"/>
                  </a:lnTo>
                  <a:lnTo>
                    <a:pt x="274522" y="236683"/>
                  </a:lnTo>
                  <a:lnTo>
                    <a:pt x="282142" y="236683"/>
                  </a:lnTo>
                </a:path>
              </a:pathLst>
            </a:custGeom>
            <a:ln w="15242">
              <a:solidFill>
                <a:srgbClr val="00FF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744776" y="1730539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0"/>
                  </a:moveTo>
                  <a:lnTo>
                    <a:pt x="0" y="4053437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748614" y="1734349"/>
              <a:ext cx="8076565" cy="4053840"/>
            </a:xfrm>
            <a:custGeom>
              <a:avLst/>
              <a:gdLst/>
              <a:ahLst/>
              <a:cxnLst/>
              <a:rect l="l" t="t" r="r" b="b"/>
              <a:pathLst>
                <a:path w="8076565" h="4053840">
                  <a:moveTo>
                    <a:pt x="0" y="0"/>
                  </a:moveTo>
                  <a:lnTo>
                    <a:pt x="7619" y="0"/>
                  </a:lnTo>
                </a:path>
                <a:path w="8076565" h="4053840">
                  <a:moveTo>
                    <a:pt x="1677919" y="0"/>
                  </a:moveTo>
                  <a:lnTo>
                    <a:pt x="1685539" y="0"/>
                  </a:lnTo>
                </a:path>
                <a:path w="8076565" h="4053840">
                  <a:moveTo>
                    <a:pt x="3355839" y="0"/>
                  </a:moveTo>
                  <a:lnTo>
                    <a:pt x="3363458" y="0"/>
                  </a:lnTo>
                </a:path>
                <a:path w="8076565" h="4053840">
                  <a:moveTo>
                    <a:pt x="5041150" y="0"/>
                  </a:moveTo>
                  <a:lnTo>
                    <a:pt x="5048769" y="0"/>
                  </a:lnTo>
                </a:path>
                <a:path w="8076565" h="4053840">
                  <a:moveTo>
                    <a:pt x="6719069" y="0"/>
                  </a:moveTo>
                  <a:lnTo>
                    <a:pt x="6726689" y="0"/>
                  </a:lnTo>
                </a:path>
                <a:path w="8076565" h="4053840">
                  <a:moveTo>
                    <a:pt x="8068902" y="4053437"/>
                  </a:moveTo>
                  <a:lnTo>
                    <a:pt x="8076522" y="4053437"/>
                  </a:lnTo>
                </a:path>
                <a:path w="8076565" h="4053840">
                  <a:moveTo>
                    <a:pt x="8068902" y="3397004"/>
                  </a:moveTo>
                  <a:lnTo>
                    <a:pt x="8076522" y="3397004"/>
                  </a:lnTo>
                </a:path>
                <a:path w="8076565" h="4053840">
                  <a:moveTo>
                    <a:pt x="8068902" y="2740372"/>
                  </a:moveTo>
                  <a:lnTo>
                    <a:pt x="8076522" y="2740372"/>
                  </a:lnTo>
                </a:path>
                <a:path w="8076565" h="4053840">
                  <a:moveTo>
                    <a:pt x="8068902" y="2091589"/>
                  </a:moveTo>
                  <a:lnTo>
                    <a:pt x="8076522" y="2091589"/>
                  </a:lnTo>
                </a:path>
                <a:path w="8076565" h="4053840">
                  <a:moveTo>
                    <a:pt x="8068902" y="1435186"/>
                  </a:moveTo>
                  <a:lnTo>
                    <a:pt x="8076522" y="1435186"/>
                  </a:lnTo>
                </a:path>
                <a:path w="8076565" h="4053840">
                  <a:moveTo>
                    <a:pt x="8068902" y="778554"/>
                  </a:moveTo>
                  <a:lnTo>
                    <a:pt x="8076522" y="778554"/>
                  </a:lnTo>
                </a:path>
                <a:path w="8076565" h="4053840">
                  <a:moveTo>
                    <a:pt x="8068902" y="129771"/>
                  </a:moveTo>
                  <a:lnTo>
                    <a:pt x="8076522" y="129771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744804" y="1730539"/>
              <a:ext cx="8068945" cy="0"/>
            </a:xfrm>
            <a:custGeom>
              <a:avLst/>
              <a:gdLst/>
              <a:ahLst/>
              <a:cxnLst/>
              <a:rect l="l" t="t" r="r" b="b"/>
              <a:pathLst>
                <a:path w="8068945" h="0">
                  <a:moveTo>
                    <a:pt x="0" y="0"/>
                  </a:moveTo>
                  <a:lnTo>
                    <a:pt x="80689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8817516" y="1734349"/>
              <a:ext cx="7620" cy="4053840"/>
            </a:xfrm>
            <a:custGeom>
              <a:avLst/>
              <a:gdLst/>
              <a:ahLst/>
              <a:cxnLst/>
              <a:rect l="l" t="t" r="r" b="b"/>
              <a:pathLst>
                <a:path w="7620" h="4053840">
                  <a:moveTo>
                    <a:pt x="0" y="0"/>
                  </a:moveTo>
                  <a:lnTo>
                    <a:pt x="7619" y="0"/>
                  </a:lnTo>
                </a:path>
                <a:path w="7620" h="4053840">
                  <a:moveTo>
                    <a:pt x="0" y="4053437"/>
                  </a:moveTo>
                  <a:lnTo>
                    <a:pt x="7619" y="4053437"/>
                  </a:lnTo>
                </a:path>
                <a:path w="7620" h="405384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744776" y="1730539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0"/>
                  </a:moveTo>
                  <a:lnTo>
                    <a:pt x="0" y="40534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748614" y="1734349"/>
              <a:ext cx="8076565" cy="4053840"/>
            </a:xfrm>
            <a:custGeom>
              <a:avLst/>
              <a:gdLst/>
              <a:ahLst/>
              <a:cxnLst/>
              <a:rect l="l" t="t" r="r" b="b"/>
              <a:pathLst>
                <a:path w="8076565" h="4053840">
                  <a:moveTo>
                    <a:pt x="0" y="0"/>
                  </a:moveTo>
                  <a:lnTo>
                    <a:pt x="7619" y="0"/>
                  </a:lnTo>
                </a:path>
                <a:path w="8076565" h="4053840">
                  <a:moveTo>
                    <a:pt x="8068902" y="4053437"/>
                  </a:moveTo>
                  <a:lnTo>
                    <a:pt x="8076522" y="4053437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744776" y="1730539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0"/>
                  </a:moveTo>
                  <a:lnTo>
                    <a:pt x="0" y="40534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748614" y="17343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744537" y="5700132"/>
              <a:ext cx="0" cy="84455"/>
            </a:xfrm>
            <a:custGeom>
              <a:avLst/>
              <a:gdLst/>
              <a:ahLst/>
              <a:cxnLst/>
              <a:rect l="l" t="t" r="r" b="b"/>
              <a:pathLst>
                <a:path w="0" h="84454">
                  <a:moveTo>
                    <a:pt x="0" y="0"/>
                  </a:moveTo>
                  <a:lnTo>
                    <a:pt x="0" y="838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744804" y="1730539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4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422724" y="1730539"/>
              <a:ext cx="3363595" cy="12700"/>
            </a:xfrm>
            <a:custGeom>
              <a:avLst/>
              <a:gdLst/>
              <a:ahLst/>
              <a:cxnLst/>
              <a:rect l="l" t="t" r="r" b="b"/>
              <a:pathLst>
                <a:path w="3363595" h="12700">
                  <a:moveTo>
                    <a:pt x="0" y="0"/>
                  </a:moveTo>
                  <a:lnTo>
                    <a:pt x="0" y="12146"/>
                  </a:lnTo>
                </a:path>
                <a:path w="3363595" h="12700">
                  <a:moveTo>
                    <a:pt x="1677919" y="0"/>
                  </a:moveTo>
                  <a:lnTo>
                    <a:pt x="1677919" y="12146"/>
                  </a:lnTo>
                </a:path>
                <a:path w="3363595" h="12700">
                  <a:moveTo>
                    <a:pt x="3363230" y="0"/>
                  </a:moveTo>
                  <a:lnTo>
                    <a:pt x="3363230" y="1214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7463874" y="1730539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w="0" h="12700">
                  <a:moveTo>
                    <a:pt x="0" y="0"/>
                  </a:moveTo>
                  <a:lnTo>
                    <a:pt x="0" y="1214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744804" y="1730539"/>
              <a:ext cx="8068945" cy="0"/>
            </a:xfrm>
            <a:custGeom>
              <a:avLst/>
              <a:gdLst/>
              <a:ahLst/>
              <a:cxnLst/>
              <a:rect l="l" t="t" r="r" b="b"/>
              <a:pathLst>
                <a:path w="8068945" h="0">
                  <a:moveTo>
                    <a:pt x="0" y="0"/>
                  </a:moveTo>
                  <a:lnTo>
                    <a:pt x="80689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8817516" y="1734349"/>
              <a:ext cx="7620" cy="4053840"/>
            </a:xfrm>
            <a:custGeom>
              <a:avLst/>
              <a:gdLst/>
              <a:ahLst/>
              <a:cxnLst/>
              <a:rect l="l" t="t" r="r" b="b"/>
              <a:pathLst>
                <a:path w="7620" h="4053840">
                  <a:moveTo>
                    <a:pt x="0" y="0"/>
                  </a:moveTo>
                  <a:lnTo>
                    <a:pt x="7619" y="0"/>
                  </a:lnTo>
                </a:path>
                <a:path w="7620" h="4053840">
                  <a:moveTo>
                    <a:pt x="0" y="4053437"/>
                  </a:moveTo>
                  <a:lnTo>
                    <a:pt x="7619" y="4053437"/>
                  </a:lnTo>
                </a:path>
                <a:path w="7620" h="405384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744776" y="1730539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0"/>
                  </a:moveTo>
                  <a:lnTo>
                    <a:pt x="0" y="40534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748614" y="17343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744804" y="3715218"/>
              <a:ext cx="740410" cy="695325"/>
            </a:xfrm>
            <a:custGeom>
              <a:avLst/>
              <a:gdLst/>
              <a:ahLst/>
              <a:cxnLst/>
              <a:rect l="l" t="t" r="r" b="b"/>
              <a:pathLst>
                <a:path w="740410" h="695325">
                  <a:moveTo>
                    <a:pt x="0" y="694732"/>
                  </a:moveTo>
                  <a:lnTo>
                    <a:pt x="0" y="91670"/>
                  </a:lnTo>
                  <a:lnTo>
                    <a:pt x="0" y="114531"/>
                  </a:lnTo>
                  <a:lnTo>
                    <a:pt x="7619" y="122151"/>
                  </a:lnTo>
                  <a:lnTo>
                    <a:pt x="15238" y="122151"/>
                  </a:lnTo>
                  <a:lnTo>
                    <a:pt x="22857" y="129771"/>
                  </a:lnTo>
                  <a:lnTo>
                    <a:pt x="30477" y="137392"/>
                  </a:lnTo>
                  <a:lnTo>
                    <a:pt x="38096" y="145012"/>
                  </a:lnTo>
                  <a:lnTo>
                    <a:pt x="45944" y="152861"/>
                  </a:lnTo>
                  <a:lnTo>
                    <a:pt x="53563" y="160481"/>
                  </a:lnTo>
                  <a:lnTo>
                    <a:pt x="61182" y="168101"/>
                  </a:lnTo>
                  <a:lnTo>
                    <a:pt x="61182" y="198582"/>
                  </a:lnTo>
                  <a:lnTo>
                    <a:pt x="68802" y="206202"/>
                  </a:lnTo>
                  <a:lnTo>
                    <a:pt x="68802" y="236683"/>
                  </a:lnTo>
                  <a:lnTo>
                    <a:pt x="76421" y="244303"/>
                  </a:lnTo>
                  <a:lnTo>
                    <a:pt x="76421" y="267163"/>
                  </a:lnTo>
                  <a:lnTo>
                    <a:pt x="84040" y="274936"/>
                  </a:lnTo>
                  <a:lnTo>
                    <a:pt x="84040" y="290253"/>
                  </a:lnTo>
                  <a:lnTo>
                    <a:pt x="91660" y="297873"/>
                  </a:lnTo>
                  <a:lnTo>
                    <a:pt x="91660" y="320733"/>
                  </a:lnTo>
                  <a:lnTo>
                    <a:pt x="99279" y="328353"/>
                  </a:lnTo>
                  <a:lnTo>
                    <a:pt x="99279" y="343594"/>
                  </a:lnTo>
                  <a:lnTo>
                    <a:pt x="106898" y="351214"/>
                  </a:lnTo>
                  <a:lnTo>
                    <a:pt x="114517" y="358834"/>
                  </a:lnTo>
                  <a:lnTo>
                    <a:pt x="122137" y="358834"/>
                  </a:lnTo>
                  <a:lnTo>
                    <a:pt x="129756" y="358834"/>
                  </a:lnTo>
                  <a:lnTo>
                    <a:pt x="137375" y="358834"/>
                  </a:lnTo>
                  <a:lnTo>
                    <a:pt x="144995" y="351214"/>
                  </a:lnTo>
                  <a:lnTo>
                    <a:pt x="144995" y="335974"/>
                  </a:lnTo>
                  <a:lnTo>
                    <a:pt x="160233" y="320733"/>
                  </a:lnTo>
                  <a:lnTo>
                    <a:pt x="160233" y="297873"/>
                  </a:lnTo>
                  <a:lnTo>
                    <a:pt x="167852" y="290253"/>
                  </a:lnTo>
                  <a:lnTo>
                    <a:pt x="167852" y="274936"/>
                  </a:lnTo>
                  <a:lnTo>
                    <a:pt x="175472" y="267163"/>
                  </a:lnTo>
                  <a:lnTo>
                    <a:pt x="175472" y="244303"/>
                  </a:lnTo>
                  <a:lnTo>
                    <a:pt x="183091" y="236683"/>
                  </a:lnTo>
                  <a:lnTo>
                    <a:pt x="183091" y="206202"/>
                  </a:lnTo>
                  <a:lnTo>
                    <a:pt x="198330" y="190961"/>
                  </a:lnTo>
                  <a:lnTo>
                    <a:pt x="198330" y="175721"/>
                  </a:lnTo>
                  <a:lnTo>
                    <a:pt x="213568" y="160481"/>
                  </a:lnTo>
                  <a:lnTo>
                    <a:pt x="213568" y="137392"/>
                  </a:lnTo>
                  <a:lnTo>
                    <a:pt x="221187" y="129771"/>
                  </a:lnTo>
                  <a:lnTo>
                    <a:pt x="228807" y="122151"/>
                  </a:lnTo>
                  <a:lnTo>
                    <a:pt x="228807" y="99291"/>
                  </a:lnTo>
                  <a:lnTo>
                    <a:pt x="236426" y="91670"/>
                  </a:lnTo>
                  <a:lnTo>
                    <a:pt x="236426" y="61190"/>
                  </a:lnTo>
                  <a:lnTo>
                    <a:pt x="244045" y="53569"/>
                  </a:lnTo>
                  <a:lnTo>
                    <a:pt x="244045" y="30709"/>
                  </a:lnTo>
                  <a:lnTo>
                    <a:pt x="251665" y="22860"/>
                  </a:lnTo>
                  <a:lnTo>
                    <a:pt x="251665" y="7620"/>
                  </a:lnTo>
                  <a:lnTo>
                    <a:pt x="259284" y="7620"/>
                  </a:lnTo>
                  <a:lnTo>
                    <a:pt x="266903" y="0"/>
                  </a:lnTo>
                  <a:lnTo>
                    <a:pt x="274522" y="7620"/>
                  </a:lnTo>
                  <a:lnTo>
                    <a:pt x="274522" y="22860"/>
                  </a:lnTo>
                  <a:lnTo>
                    <a:pt x="282142" y="30709"/>
                  </a:lnTo>
                  <a:lnTo>
                    <a:pt x="282142" y="53569"/>
                  </a:lnTo>
                  <a:lnTo>
                    <a:pt x="289761" y="61190"/>
                  </a:lnTo>
                  <a:lnTo>
                    <a:pt x="289761" y="84050"/>
                  </a:lnTo>
                  <a:lnTo>
                    <a:pt x="297609" y="91670"/>
                  </a:lnTo>
                  <a:lnTo>
                    <a:pt x="297609" y="114531"/>
                  </a:lnTo>
                  <a:lnTo>
                    <a:pt x="305228" y="122151"/>
                  </a:lnTo>
                  <a:lnTo>
                    <a:pt x="320467" y="137392"/>
                  </a:lnTo>
                  <a:lnTo>
                    <a:pt x="320467" y="160481"/>
                  </a:lnTo>
                  <a:lnTo>
                    <a:pt x="335705" y="175721"/>
                  </a:lnTo>
                  <a:lnTo>
                    <a:pt x="335705" y="183341"/>
                  </a:lnTo>
                  <a:lnTo>
                    <a:pt x="343325" y="190961"/>
                  </a:lnTo>
                  <a:lnTo>
                    <a:pt x="350944" y="190961"/>
                  </a:lnTo>
                  <a:lnTo>
                    <a:pt x="358563" y="183341"/>
                  </a:lnTo>
                  <a:lnTo>
                    <a:pt x="366183" y="175721"/>
                  </a:lnTo>
                  <a:lnTo>
                    <a:pt x="373802" y="183341"/>
                  </a:lnTo>
                  <a:lnTo>
                    <a:pt x="381421" y="183341"/>
                  </a:lnTo>
                  <a:lnTo>
                    <a:pt x="396660" y="198582"/>
                  </a:lnTo>
                  <a:lnTo>
                    <a:pt x="396660" y="221442"/>
                  </a:lnTo>
                  <a:lnTo>
                    <a:pt x="411898" y="236683"/>
                  </a:lnTo>
                  <a:lnTo>
                    <a:pt x="411898" y="244303"/>
                  </a:lnTo>
                  <a:lnTo>
                    <a:pt x="419518" y="244303"/>
                  </a:lnTo>
                  <a:lnTo>
                    <a:pt x="427137" y="236683"/>
                  </a:lnTo>
                  <a:lnTo>
                    <a:pt x="434756" y="229062"/>
                  </a:lnTo>
                  <a:lnTo>
                    <a:pt x="442375" y="229062"/>
                  </a:lnTo>
                  <a:lnTo>
                    <a:pt x="449995" y="221442"/>
                  </a:lnTo>
                  <a:lnTo>
                    <a:pt x="457614" y="213822"/>
                  </a:lnTo>
                  <a:lnTo>
                    <a:pt x="465233" y="206202"/>
                  </a:lnTo>
                  <a:lnTo>
                    <a:pt x="472853" y="206202"/>
                  </a:lnTo>
                  <a:lnTo>
                    <a:pt x="480472" y="198582"/>
                  </a:lnTo>
                  <a:lnTo>
                    <a:pt x="488091" y="190961"/>
                  </a:lnTo>
                  <a:lnTo>
                    <a:pt x="495710" y="190961"/>
                  </a:lnTo>
                  <a:lnTo>
                    <a:pt x="503330" y="183341"/>
                  </a:lnTo>
                  <a:lnTo>
                    <a:pt x="510949" y="183341"/>
                  </a:lnTo>
                  <a:lnTo>
                    <a:pt x="518568" y="183341"/>
                  </a:lnTo>
                  <a:lnTo>
                    <a:pt x="526188" y="183341"/>
                  </a:lnTo>
                  <a:lnTo>
                    <a:pt x="533883" y="190961"/>
                  </a:lnTo>
                  <a:lnTo>
                    <a:pt x="541502" y="198582"/>
                  </a:lnTo>
                  <a:lnTo>
                    <a:pt x="541502" y="213822"/>
                  </a:lnTo>
                  <a:lnTo>
                    <a:pt x="556893" y="229062"/>
                  </a:lnTo>
                  <a:lnTo>
                    <a:pt x="556893" y="251923"/>
                  </a:lnTo>
                  <a:lnTo>
                    <a:pt x="564513" y="259543"/>
                  </a:lnTo>
                  <a:lnTo>
                    <a:pt x="564513" y="274936"/>
                  </a:lnTo>
                  <a:lnTo>
                    <a:pt x="579751" y="290253"/>
                  </a:lnTo>
                  <a:lnTo>
                    <a:pt x="579751" y="305493"/>
                  </a:lnTo>
                  <a:lnTo>
                    <a:pt x="594990" y="320733"/>
                  </a:lnTo>
                  <a:lnTo>
                    <a:pt x="594990" y="335974"/>
                  </a:lnTo>
                  <a:lnTo>
                    <a:pt x="602609" y="343594"/>
                  </a:lnTo>
                  <a:lnTo>
                    <a:pt x="602609" y="358834"/>
                  </a:lnTo>
                  <a:lnTo>
                    <a:pt x="617848" y="374075"/>
                  </a:lnTo>
                  <a:lnTo>
                    <a:pt x="617848" y="389315"/>
                  </a:lnTo>
                  <a:lnTo>
                    <a:pt x="625467" y="397088"/>
                  </a:lnTo>
                  <a:lnTo>
                    <a:pt x="625467" y="419948"/>
                  </a:lnTo>
                  <a:lnTo>
                    <a:pt x="633086" y="427568"/>
                  </a:lnTo>
                  <a:lnTo>
                    <a:pt x="633086" y="442809"/>
                  </a:lnTo>
                  <a:lnTo>
                    <a:pt x="648325" y="458049"/>
                  </a:lnTo>
                  <a:lnTo>
                    <a:pt x="648325" y="465745"/>
                  </a:lnTo>
                  <a:lnTo>
                    <a:pt x="655944" y="473366"/>
                  </a:lnTo>
                  <a:lnTo>
                    <a:pt x="671183" y="473366"/>
                  </a:lnTo>
                  <a:lnTo>
                    <a:pt x="671183" y="465745"/>
                  </a:lnTo>
                  <a:lnTo>
                    <a:pt x="678802" y="458049"/>
                  </a:lnTo>
                  <a:lnTo>
                    <a:pt x="678802" y="419948"/>
                  </a:lnTo>
                  <a:lnTo>
                    <a:pt x="686421" y="412328"/>
                  </a:lnTo>
                  <a:lnTo>
                    <a:pt x="686421" y="389315"/>
                  </a:lnTo>
                  <a:lnTo>
                    <a:pt x="694041" y="381695"/>
                  </a:lnTo>
                  <a:lnTo>
                    <a:pt x="694041" y="366454"/>
                  </a:lnTo>
                  <a:lnTo>
                    <a:pt x="701660" y="358834"/>
                  </a:lnTo>
                  <a:lnTo>
                    <a:pt x="701660" y="343594"/>
                  </a:lnTo>
                  <a:lnTo>
                    <a:pt x="716898" y="328353"/>
                  </a:lnTo>
                  <a:lnTo>
                    <a:pt x="716898" y="313113"/>
                  </a:lnTo>
                  <a:lnTo>
                    <a:pt x="732213" y="328353"/>
                  </a:lnTo>
                  <a:lnTo>
                    <a:pt x="732213" y="351214"/>
                  </a:lnTo>
                  <a:lnTo>
                    <a:pt x="739832" y="358834"/>
                  </a:lnTo>
                  <a:lnTo>
                    <a:pt x="739832" y="374075"/>
                  </a:lnTo>
                </a:path>
              </a:pathLst>
            </a:custGeom>
            <a:ln w="1524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8531565" y="4173267"/>
              <a:ext cx="282575" cy="236854"/>
            </a:xfrm>
            <a:custGeom>
              <a:avLst/>
              <a:gdLst/>
              <a:ahLst/>
              <a:cxnLst/>
              <a:rect l="l" t="t" r="r" b="b"/>
              <a:pathLst>
                <a:path w="282575" h="236854">
                  <a:moveTo>
                    <a:pt x="0" y="190961"/>
                  </a:moveTo>
                  <a:lnTo>
                    <a:pt x="0" y="190961"/>
                  </a:lnTo>
                  <a:lnTo>
                    <a:pt x="53335" y="190961"/>
                  </a:lnTo>
                  <a:lnTo>
                    <a:pt x="53335" y="122151"/>
                  </a:lnTo>
                  <a:lnTo>
                    <a:pt x="106670" y="122151"/>
                  </a:lnTo>
                  <a:lnTo>
                    <a:pt x="106670" y="0"/>
                  </a:lnTo>
                  <a:lnTo>
                    <a:pt x="167852" y="0"/>
                  </a:lnTo>
                  <a:lnTo>
                    <a:pt x="167852" y="213822"/>
                  </a:lnTo>
                  <a:lnTo>
                    <a:pt x="221187" y="213822"/>
                  </a:lnTo>
                  <a:lnTo>
                    <a:pt x="221187" y="236683"/>
                  </a:lnTo>
                  <a:lnTo>
                    <a:pt x="274522" y="236683"/>
                  </a:lnTo>
                  <a:lnTo>
                    <a:pt x="282142" y="236683"/>
                  </a:lnTo>
                </a:path>
              </a:pathLst>
            </a:custGeom>
            <a:ln w="15242">
              <a:solidFill>
                <a:srgbClr val="00FF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7" name="object 47" descr=""/>
          <p:cNvGrpSpPr/>
          <p:nvPr/>
        </p:nvGrpSpPr>
        <p:grpSpPr>
          <a:xfrm>
            <a:off x="744458" y="1742096"/>
            <a:ext cx="8087995" cy="4062095"/>
            <a:chOff x="744458" y="1742096"/>
            <a:chExt cx="8087995" cy="4062095"/>
          </a:xfrm>
        </p:grpSpPr>
        <p:sp>
          <p:nvSpPr>
            <p:cNvPr id="48" name="object 48" descr=""/>
            <p:cNvSpPr/>
            <p:nvPr/>
          </p:nvSpPr>
          <p:spPr>
            <a:xfrm>
              <a:off x="745281" y="1742686"/>
              <a:ext cx="8072120" cy="4053840"/>
            </a:xfrm>
            <a:custGeom>
              <a:avLst/>
              <a:gdLst/>
              <a:ahLst/>
              <a:cxnLst/>
              <a:rect l="l" t="t" r="r" b="b"/>
              <a:pathLst>
                <a:path w="8072120" h="4053840">
                  <a:moveTo>
                    <a:pt x="8071735" y="0"/>
                  </a:moveTo>
                  <a:lnTo>
                    <a:pt x="0" y="0"/>
                  </a:lnTo>
                  <a:lnTo>
                    <a:pt x="0" y="4053483"/>
                  </a:lnTo>
                  <a:lnTo>
                    <a:pt x="8071735" y="4053483"/>
                  </a:lnTo>
                  <a:lnTo>
                    <a:pt x="80717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745281" y="1742731"/>
              <a:ext cx="8072120" cy="4053840"/>
            </a:xfrm>
            <a:custGeom>
              <a:avLst/>
              <a:gdLst/>
              <a:ahLst/>
              <a:cxnLst/>
              <a:rect l="l" t="t" r="r" b="b"/>
              <a:pathLst>
                <a:path w="8072120" h="4053840">
                  <a:moveTo>
                    <a:pt x="0" y="4053437"/>
                  </a:moveTo>
                  <a:lnTo>
                    <a:pt x="0" y="0"/>
                  </a:lnTo>
                  <a:lnTo>
                    <a:pt x="8071735" y="0"/>
                  </a:lnTo>
                  <a:lnTo>
                    <a:pt x="8071735" y="4053438"/>
                  </a:lnTo>
                  <a:lnTo>
                    <a:pt x="0" y="4053437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745281" y="1742731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405343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749092" y="174654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1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2423789" y="1742732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w="0" h="18414">
                  <a:moveTo>
                    <a:pt x="0" y="0"/>
                  </a:moveTo>
                  <a:lnTo>
                    <a:pt x="0" y="18242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2427600" y="174654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19" h="0">
                  <a:moveTo>
                    <a:pt x="0" y="0"/>
                  </a:moveTo>
                  <a:lnTo>
                    <a:pt x="7621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4102298" y="1742732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w="0" h="18414">
                  <a:moveTo>
                    <a:pt x="0" y="0"/>
                  </a:moveTo>
                  <a:lnTo>
                    <a:pt x="0" y="18242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4106109" y="174654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1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5788201" y="1742732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w="0" h="18414">
                  <a:moveTo>
                    <a:pt x="0" y="0"/>
                  </a:moveTo>
                  <a:lnTo>
                    <a:pt x="0" y="18242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5792012" y="174654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1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7466710" y="1742732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w="0" h="18414">
                  <a:moveTo>
                    <a:pt x="0" y="0"/>
                  </a:moveTo>
                  <a:lnTo>
                    <a:pt x="0" y="18242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7470520" y="1746542"/>
              <a:ext cx="1358265" cy="4053840"/>
            </a:xfrm>
            <a:custGeom>
              <a:avLst/>
              <a:gdLst/>
              <a:ahLst/>
              <a:cxnLst/>
              <a:rect l="l" t="t" r="r" b="b"/>
              <a:pathLst>
                <a:path w="1358265" h="4053840">
                  <a:moveTo>
                    <a:pt x="0" y="0"/>
                  </a:moveTo>
                  <a:lnTo>
                    <a:pt x="7621" y="0"/>
                  </a:lnTo>
                </a:path>
                <a:path w="1358265" h="4053840">
                  <a:moveTo>
                    <a:pt x="1350307" y="4053437"/>
                  </a:moveTo>
                  <a:lnTo>
                    <a:pt x="1357929" y="4053437"/>
                  </a:lnTo>
                </a:path>
                <a:path w="1358265" h="4053840">
                  <a:moveTo>
                    <a:pt x="1350307" y="3397004"/>
                  </a:moveTo>
                  <a:lnTo>
                    <a:pt x="1357929" y="3397004"/>
                  </a:lnTo>
                </a:path>
                <a:path w="1358265" h="4053840">
                  <a:moveTo>
                    <a:pt x="1350307" y="2740372"/>
                  </a:moveTo>
                  <a:lnTo>
                    <a:pt x="1357929" y="2740372"/>
                  </a:lnTo>
                </a:path>
                <a:path w="1358265" h="4053840">
                  <a:moveTo>
                    <a:pt x="1350307" y="2091589"/>
                  </a:moveTo>
                  <a:lnTo>
                    <a:pt x="1357929" y="2091589"/>
                  </a:lnTo>
                </a:path>
              </a:pathLst>
            </a:custGeom>
            <a:ln w="76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8813707" y="3177918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 h="0">
                  <a:moveTo>
                    <a:pt x="0" y="0"/>
                  </a:moveTo>
                  <a:lnTo>
                    <a:pt x="3309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8820828" y="318172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1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8813707" y="2521286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 h="0">
                  <a:moveTo>
                    <a:pt x="0" y="0"/>
                  </a:moveTo>
                  <a:lnTo>
                    <a:pt x="3309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8820828" y="2525097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1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8813707" y="1872503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 h="0">
                  <a:moveTo>
                    <a:pt x="0" y="0"/>
                  </a:moveTo>
                  <a:lnTo>
                    <a:pt x="3309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8820828" y="187631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1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745281" y="1742731"/>
              <a:ext cx="8072120" cy="0"/>
            </a:xfrm>
            <a:custGeom>
              <a:avLst/>
              <a:gdLst/>
              <a:ahLst/>
              <a:cxnLst/>
              <a:rect l="l" t="t" r="r" b="b"/>
              <a:pathLst>
                <a:path w="8072120" h="0">
                  <a:moveTo>
                    <a:pt x="0" y="0"/>
                  </a:moveTo>
                  <a:lnTo>
                    <a:pt x="807173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8820828" y="1746542"/>
              <a:ext cx="7620" cy="4053840"/>
            </a:xfrm>
            <a:custGeom>
              <a:avLst/>
              <a:gdLst/>
              <a:ahLst/>
              <a:cxnLst/>
              <a:rect l="l" t="t" r="r" b="b"/>
              <a:pathLst>
                <a:path w="7620" h="4053840">
                  <a:moveTo>
                    <a:pt x="0" y="0"/>
                  </a:moveTo>
                  <a:lnTo>
                    <a:pt x="7621" y="0"/>
                  </a:lnTo>
                </a:path>
                <a:path w="7620" h="4053840">
                  <a:moveTo>
                    <a:pt x="0" y="4053437"/>
                  </a:moveTo>
                  <a:lnTo>
                    <a:pt x="7621" y="4053437"/>
                  </a:lnTo>
                </a:path>
              </a:pathLst>
            </a:custGeom>
            <a:ln w="76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8817016" y="1742732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405343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8820828" y="174654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1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745281" y="1742731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405343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749092" y="1746542"/>
              <a:ext cx="8079740" cy="4053840"/>
            </a:xfrm>
            <a:custGeom>
              <a:avLst/>
              <a:gdLst/>
              <a:ahLst/>
              <a:cxnLst/>
              <a:rect l="l" t="t" r="r" b="b"/>
              <a:pathLst>
                <a:path w="8079740" h="4053840">
                  <a:moveTo>
                    <a:pt x="0" y="0"/>
                  </a:moveTo>
                  <a:lnTo>
                    <a:pt x="7621" y="0"/>
                  </a:lnTo>
                </a:path>
                <a:path w="8079740" h="4053840">
                  <a:moveTo>
                    <a:pt x="8071735" y="4053438"/>
                  </a:moveTo>
                  <a:lnTo>
                    <a:pt x="8079357" y="4053438"/>
                  </a:lnTo>
                </a:path>
              </a:pathLst>
            </a:custGeom>
            <a:ln w="76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745281" y="1742731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405343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749092" y="174654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1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744776" y="5712324"/>
              <a:ext cx="0" cy="84455"/>
            </a:xfrm>
            <a:custGeom>
              <a:avLst/>
              <a:gdLst/>
              <a:ahLst/>
              <a:cxnLst/>
              <a:rect l="l" t="t" r="r" b="b"/>
              <a:pathLst>
                <a:path w="0" h="84454">
                  <a:moveTo>
                    <a:pt x="0" y="0"/>
                  </a:moveTo>
                  <a:lnTo>
                    <a:pt x="0" y="838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745281" y="1742731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4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2423789" y="1742732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w="0" h="18414">
                  <a:moveTo>
                    <a:pt x="0" y="0"/>
                  </a:moveTo>
                  <a:lnTo>
                    <a:pt x="0" y="1824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4102298" y="1742732"/>
              <a:ext cx="1685925" cy="18415"/>
            </a:xfrm>
            <a:custGeom>
              <a:avLst/>
              <a:gdLst/>
              <a:ahLst/>
              <a:cxnLst/>
              <a:rect l="l" t="t" r="r" b="b"/>
              <a:pathLst>
                <a:path w="1685925" h="18414">
                  <a:moveTo>
                    <a:pt x="0" y="0"/>
                  </a:moveTo>
                  <a:lnTo>
                    <a:pt x="0" y="18242"/>
                  </a:lnTo>
                </a:path>
                <a:path w="1685925" h="18414">
                  <a:moveTo>
                    <a:pt x="1685902" y="0"/>
                  </a:moveTo>
                  <a:lnTo>
                    <a:pt x="1685902" y="1824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 descr=""/>
          <p:cNvSpPr txBox="1"/>
          <p:nvPr/>
        </p:nvSpPr>
        <p:spPr>
          <a:xfrm>
            <a:off x="2388223" y="5806338"/>
            <a:ext cx="3466465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659889" algn="l"/>
                <a:tab pos="3346450" algn="l"/>
              </a:tabLst>
            </a:pPr>
            <a:r>
              <a:rPr dirty="0" sz="750" spc="-50" b="1">
                <a:latin typeface="Arial"/>
                <a:cs typeface="Arial"/>
              </a:rPr>
              <a:t>5</a:t>
            </a:r>
            <a:r>
              <a:rPr dirty="0" sz="750" b="1">
                <a:latin typeface="Arial"/>
                <a:cs typeface="Arial"/>
              </a:rPr>
              <a:t>	</a:t>
            </a:r>
            <a:r>
              <a:rPr dirty="0" sz="750" spc="-25" b="1">
                <a:latin typeface="Arial"/>
                <a:cs typeface="Arial"/>
              </a:rPr>
              <a:t>10</a:t>
            </a:r>
            <a:r>
              <a:rPr dirty="0" sz="750" b="1">
                <a:latin typeface="Arial"/>
                <a:cs typeface="Arial"/>
              </a:rPr>
              <a:t>	</a:t>
            </a:r>
            <a:r>
              <a:rPr dirty="0" sz="750" spc="-25" b="1">
                <a:latin typeface="Arial"/>
                <a:cs typeface="Arial"/>
              </a:rPr>
              <a:t>15</a:t>
            </a:r>
            <a:endParaRPr sz="750">
              <a:latin typeface="Arial"/>
              <a:cs typeface="Arial"/>
            </a:endParaRPr>
          </a:p>
        </p:txBody>
      </p:sp>
      <p:sp>
        <p:nvSpPr>
          <p:cNvPr id="79" name="object 79" descr=""/>
          <p:cNvSpPr/>
          <p:nvPr/>
        </p:nvSpPr>
        <p:spPr>
          <a:xfrm>
            <a:off x="7466710" y="1742732"/>
            <a:ext cx="0" cy="18415"/>
          </a:xfrm>
          <a:custGeom>
            <a:avLst/>
            <a:gdLst/>
            <a:ahLst/>
            <a:cxnLst/>
            <a:rect l="l" t="t" r="r" b="b"/>
            <a:pathLst>
              <a:path w="0" h="18414">
                <a:moveTo>
                  <a:pt x="0" y="0"/>
                </a:moveTo>
                <a:lnTo>
                  <a:pt x="0" y="1824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 descr=""/>
          <p:cNvSpPr txBox="1"/>
          <p:nvPr/>
        </p:nvSpPr>
        <p:spPr>
          <a:xfrm>
            <a:off x="7400656" y="5806338"/>
            <a:ext cx="132715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50" spc="-25" b="1">
                <a:latin typeface="Arial"/>
                <a:cs typeface="Arial"/>
              </a:rPr>
              <a:t>20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81" name="object 81" descr=""/>
          <p:cNvGrpSpPr/>
          <p:nvPr/>
        </p:nvGrpSpPr>
        <p:grpSpPr>
          <a:xfrm>
            <a:off x="737661" y="1742096"/>
            <a:ext cx="8094980" cy="4062095"/>
            <a:chOff x="737661" y="1742096"/>
            <a:chExt cx="8094980" cy="4062095"/>
          </a:xfrm>
        </p:grpSpPr>
        <p:sp>
          <p:nvSpPr>
            <p:cNvPr id="82" name="object 82" descr=""/>
            <p:cNvSpPr/>
            <p:nvPr/>
          </p:nvSpPr>
          <p:spPr>
            <a:xfrm>
              <a:off x="8813707" y="5796170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 h="0">
                  <a:moveTo>
                    <a:pt x="0" y="0"/>
                  </a:moveTo>
                  <a:lnTo>
                    <a:pt x="330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8813707" y="5139736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 h="0">
                  <a:moveTo>
                    <a:pt x="0" y="0"/>
                  </a:moveTo>
                  <a:lnTo>
                    <a:pt x="330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8813707" y="1872504"/>
              <a:ext cx="3810" cy="2611120"/>
            </a:xfrm>
            <a:custGeom>
              <a:avLst/>
              <a:gdLst/>
              <a:ahLst/>
              <a:cxnLst/>
              <a:rect l="l" t="t" r="r" b="b"/>
              <a:pathLst>
                <a:path w="3809" h="2611120">
                  <a:moveTo>
                    <a:pt x="0" y="2610600"/>
                  </a:moveTo>
                  <a:lnTo>
                    <a:pt x="3309" y="2610600"/>
                  </a:lnTo>
                </a:path>
                <a:path w="3809" h="2611120">
                  <a:moveTo>
                    <a:pt x="0" y="1961817"/>
                  </a:moveTo>
                  <a:lnTo>
                    <a:pt x="3309" y="1961817"/>
                  </a:lnTo>
                </a:path>
                <a:path w="3809" h="2611120">
                  <a:moveTo>
                    <a:pt x="0" y="1305414"/>
                  </a:moveTo>
                  <a:lnTo>
                    <a:pt x="3309" y="1305414"/>
                  </a:lnTo>
                </a:path>
                <a:path w="3809" h="2611120">
                  <a:moveTo>
                    <a:pt x="0" y="648782"/>
                  </a:moveTo>
                  <a:lnTo>
                    <a:pt x="3309" y="648782"/>
                  </a:lnTo>
                </a:path>
                <a:path w="3809" h="2611120">
                  <a:moveTo>
                    <a:pt x="0" y="0"/>
                  </a:moveTo>
                  <a:lnTo>
                    <a:pt x="330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745281" y="1742731"/>
              <a:ext cx="8072120" cy="0"/>
            </a:xfrm>
            <a:custGeom>
              <a:avLst/>
              <a:gdLst/>
              <a:ahLst/>
              <a:cxnLst/>
              <a:rect l="l" t="t" r="r" b="b"/>
              <a:pathLst>
                <a:path w="8072120" h="0">
                  <a:moveTo>
                    <a:pt x="0" y="0"/>
                  </a:moveTo>
                  <a:lnTo>
                    <a:pt x="807173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8820828" y="1746542"/>
              <a:ext cx="7620" cy="4053840"/>
            </a:xfrm>
            <a:custGeom>
              <a:avLst/>
              <a:gdLst/>
              <a:ahLst/>
              <a:cxnLst/>
              <a:rect l="l" t="t" r="r" b="b"/>
              <a:pathLst>
                <a:path w="7620" h="4053840">
                  <a:moveTo>
                    <a:pt x="0" y="0"/>
                  </a:moveTo>
                  <a:lnTo>
                    <a:pt x="7621" y="0"/>
                  </a:lnTo>
                </a:path>
                <a:path w="7620" h="4053840">
                  <a:moveTo>
                    <a:pt x="0" y="4053437"/>
                  </a:moveTo>
                  <a:lnTo>
                    <a:pt x="7621" y="4053437"/>
                  </a:lnTo>
                </a:path>
              </a:pathLst>
            </a:custGeom>
            <a:ln w="76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8817016" y="1742732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405343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8820828" y="174654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1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745281" y="1742731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405343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749092" y="174654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1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8252534" y="4040524"/>
              <a:ext cx="564515" cy="206375"/>
            </a:xfrm>
            <a:custGeom>
              <a:avLst/>
              <a:gdLst/>
              <a:ahLst/>
              <a:cxnLst/>
              <a:rect l="l" t="t" r="r" b="b"/>
              <a:pathLst>
                <a:path w="564515" h="206375">
                  <a:moveTo>
                    <a:pt x="0" y="76201"/>
                  </a:moveTo>
                  <a:lnTo>
                    <a:pt x="0" y="38100"/>
                  </a:lnTo>
                  <a:lnTo>
                    <a:pt x="7621" y="45721"/>
                  </a:lnTo>
                  <a:lnTo>
                    <a:pt x="15243" y="45721"/>
                  </a:lnTo>
                  <a:lnTo>
                    <a:pt x="22865" y="45721"/>
                  </a:lnTo>
                  <a:lnTo>
                    <a:pt x="30487" y="45721"/>
                  </a:lnTo>
                  <a:lnTo>
                    <a:pt x="38109" y="45721"/>
                  </a:lnTo>
                  <a:lnTo>
                    <a:pt x="45731" y="53341"/>
                  </a:lnTo>
                  <a:lnTo>
                    <a:pt x="53353" y="53341"/>
                  </a:lnTo>
                  <a:lnTo>
                    <a:pt x="53353" y="68581"/>
                  </a:lnTo>
                  <a:lnTo>
                    <a:pt x="60975" y="76201"/>
                  </a:lnTo>
                  <a:lnTo>
                    <a:pt x="60975" y="68581"/>
                  </a:lnTo>
                  <a:lnTo>
                    <a:pt x="60975" y="76201"/>
                  </a:lnTo>
                  <a:lnTo>
                    <a:pt x="68597" y="83974"/>
                  </a:lnTo>
                  <a:lnTo>
                    <a:pt x="68597" y="76201"/>
                  </a:lnTo>
                  <a:lnTo>
                    <a:pt x="68597" y="83974"/>
                  </a:lnTo>
                  <a:lnTo>
                    <a:pt x="76219" y="91594"/>
                  </a:lnTo>
                  <a:lnTo>
                    <a:pt x="76219" y="83974"/>
                  </a:lnTo>
                  <a:lnTo>
                    <a:pt x="76219" y="99214"/>
                  </a:lnTo>
                  <a:lnTo>
                    <a:pt x="83841" y="106835"/>
                  </a:lnTo>
                  <a:lnTo>
                    <a:pt x="91463" y="106835"/>
                  </a:lnTo>
                  <a:lnTo>
                    <a:pt x="99085" y="106835"/>
                  </a:lnTo>
                  <a:lnTo>
                    <a:pt x="106707" y="106835"/>
                  </a:lnTo>
                  <a:lnTo>
                    <a:pt x="114329" y="114455"/>
                  </a:lnTo>
                  <a:lnTo>
                    <a:pt x="114329" y="106835"/>
                  </a:lnTo>
                  <a:lnTo>
                    <a:pt x="121951" y="106835"/>
                  </a:lnTo>
                  <a:lnTo>
                    <a:pt x="129573" y="99214"/>
                  </a:lnTo>
                  <a:lnTo>
                    <a:pt x="137195" y="99214"/>
                  </a:lnTo>
                  <a:lnTo>
                    <a:pt x="144817" y="99214"/>
                  </a:lnTo>
                  <a:lnTo>
                    <a:pt x="152439" y="99214"/>
                  </a:lnTo>
                  <a:lnTo>
                    <a:pt x="160289" y="106835"/>
                  </a:lnTo>
                  <a:lnTo>
                    <a:pt x="160289" y="99214"/>
                  </a:lnTo>
                  <a:lnTo>
                    <a:pt x="160289" y="106835"/>
                  </a:lnTo>
                  <a:lnTo>
                    <a:pt x="167911" y="106835"/>
                  </a:lnTo>
                  <a:lnTo>
                    <a:pt x="167911" y="45721"/>
                  </a:lnTo>
                  <a:lnTo>
                    <a:pt x="175533" y="45721"/>
                  </a:lnTo>
                  <a:lnTo>
                    <a:pt x="183155" y="45721"/>
                  </a:lnTo>
                  <a:lnTo>
                    <a:pt x="190777" y="45721"/>
                  </a:lnTo>
                  <a:lnTo>
                    <a:pt x="198399" y="45721"/>
                  </a:lnTo>
                  <a:lnTo>
                    <a:pt x="213643" y="30480"/>
                  </a:lnTo>
                  <a:lnTo>
                    <a:pt x="213643" y="15240"/>
                  </a:lnTo>
                  <a:lnTo>
                    <a:pt x="221265" y="7620"/>
                  </a:lnTo>
                  <a:lnTo>
                    <a:pt x="221265" y="0"/>
                  </a:lnTo>
                  <a:lnTo>
                    <a:pt x="221265" y="137315"/>
                  </a:lnTo>
                  <a:lnTo>
                    <a:pt x="236509" y="122075"/>
                  </a:lnTo>
                  <a:lnTo>
                    <a:pt x="236509" y="114455"/>
                  </a:lnTo>
                  <a:lnTo>
                    <a:pt x="244131" y="106835"/>
                  </a:lnTo>
                  <a:lnTo>
                    <a:pt x="244131" y="114455"/>
                  </a:lnTo>
                  <a:lnTo>
                    <a:pt x="244131" y="106835"/>
                  </a:lnTo>
                  <a:lnTo>
                    <a:pt x="251753" y="106835"/>
                  </a:lnTo>
                  <a:lnTo>
                    <a:pt x="259375" y="114455"/>
                  </a:lnTo>
                  <a:lnTo>
                    <a:pt x="266997" y="122075"/>
                  </a:lnTo>
                  <a:lnTo>
                    <a:pt x="266997" y="114455"/>
                  </a:lnTo>
                  <a:lnTo>
                    <a:pt x="266997" y="122075"/>
                  </a:lnTo>
                  <a:lnTo>
                    <a:pt x="274619" y="122075"/>
                  </a:lnTo>
                  <a:lnTo>
                    <a:pt x="282241" y="129695"/>
                  </a:lnTo>
                  <a:lnTo>
                    <a:pt x="282241" y="122075"/>
                  </a:lnTo>
                  <a:lnTo>
                    <a:pt x="282241" y="190733"/>
                  </a:lnTo>
                  <a:lnTo>
                    <a:pt x="289863" y="198353"/>
                  </a:lnTo>
                  <a:lnTo>
                    <a:pt x="289863" y="190733"/>
                  </a:lnTo>
                  <a:lnTo>
                    <a:pt x="289863" y="198353"/>
                  </a:lnTo>
                  <a:lnTo>
                    <a:pt x="297485" y="206126"/>
                  </a:lnTo>
                  <a:lnTo>
                    <a:pt x="305107" y="206126"/>
                  </a:lnTo>
                  <a:lnTo>
                    <a:pt x="312729" y="206126"/>
                  </a:lnTo>
                  <a:lnTo>
                    <a:pt x="320351" y="198353"/>
                  </a:lnTo>
                  <a:lnTo>
                    <a:pt x="320351" y="206126"/>
                  </a:lnTo>
                  <a:lnTo>
                    <a:pt x="320351" y="198353"/>
                  </a:lnTo>
                  <a:lnTo>
                    <a:pt x="335595" y="198353"/>
                  </a:lnTo>
                  <a:lnTo>
                    <a:pt x="335595" y="152632"/>
                  </a:lnTo>
                  <a:lnTo>
                    <a:pt x="343217" y="144936"/>
                  </a:lnTo>
                  <a:lnTo>
                    <a:pt x="343217" y="152632"/>
                  </a:lnTo>
                  <a:lnTo>
                    <a:pt x="343217" y="144936"/>
                  </a:lnTo>
                  <a:lnTo>
                    <a:pt x="350838" y="144936"/>
                  </a:lnTo>
                  <a:lnTo>
                    <a:pt x="358460" y="137315"/>
                  </a:lnTo>
                  <a:lnTo>
                    <a:pt x="358460" y="144936"/>
                  </a:lnTo>
                  <a:lnTo>
                    <a:pt x="358460" y="137315"/>
                  </a:lnTo>
                  <a:lnTo>
                    <a:pt x="366082" y="137315"/>
                  </a:lnTo>
                  <a:lnTo>
                    <a:pt x="373704" y="144936"/>
                  </a:lnTo>
                  <a:lnTo>
                    <a:pt x="373704" y="137315"/>
                  </a:lnTo>
                  <a:lnTo>
                    <a:pt x="373704" y="144936"/>
                  </a:lnTo>
                  <a:lnTo>
                    <a:pt x="381326" y="144936"/>
                  </a:lnTo>
                  <a:lnTo>
                    <a:pt x="388948" y="144936"/>
                  </a:lnTo>
                  <a:lnTo>
                    <a:pt x="388948" y="76201"/>
                  </a:lnTo>
                  <a:lnTo>
                    <a:pt x="396570" y="76201"/>
                  </a:lnTo>
                  <a:lnTo>
                    <a:pt x="404192" y="83974"/>
                  </a:lnTo>
                  <a:lnTo>
                    <a:pt x="404192" y="76201"/>
                  </a:lnTo>
                  <a:lnTo>
                    <a:pt x="404192" y="83974"/>
                  </a:lnTo>
                  <a:lnTo>
                    <a:pt x="411814" y="83974"/>
                  </a:lnTo>
                  <a:lnTo>
                    <a:pt x="419665" y="91594"/>
                  </a:lnTo>
                  <a:lnTo>
                    <a:pt x="419665" y="83974"/>
                  </a:lnTo>
                  <a:lnTo>
                    <a:pt x="419665" y="91594"/>
                  </a:lnTo>
                  <a:lnTo>
                    <a:pt x="427287" y="83974"/>
                  </a:lnTo>
                  <a:lnTo>
                    <a:pt x="434909" y="76201"/>
                  </a:lnTo>
                  <a:lnTo>
                    <a:pt x="434909" y="83974"/>
                  </a:lnTo>
                  <a:lnTo>
                    <a:pt x="434909" y="76201"/>
                  </a:lnTo>
                  <a:lnTo>
                    <a:pt x="442531" y="76201"/>
                  </a:lnTo>
                  <a:lnTo>
                    <a:pt x="450153" y="68581"/>
                  </a:lnTo>
                  <a:lnTo>
                    <a:pt x="450153" y="198353"/>
                  </a:lnTo>
                  <a:lnTo>
                    <a:pt x="450153" y="190733"/>
                  </a:lnTo>
                  <a:lnTo>
                    <a:pt x="457775" y="183113"/>
                  </a:lnTo>
                  <a:lnTo>
                    <a:pt x="465397" y="175492"/>
                  </a:lnTo>
                  <a:lnTo>
                    <a:pt x="473019" y="167872"/>
                  </a:lnTo>
                  <a:lnTo>
                    <a:pt x="480641" y="167872"/>
                  </a:lnTo>
                  <a:lnTo>
                    <a:pt x="488263" y="160252"/>
                  </a:lnTo>
                  <a:lnTo>
                    <a:pt x="488263" y="167872"/>
                  </a:lnTo>
                  <a:lnTo>
                    <a:pt x="488263" y="160252"/>
                  </a:lnTo>
                  <a:lnTo>
                    <a:pt x="495884" y="160252"/>
                  </a:lnTo>
                  <a:lnTo>
                    <a:pt x="503506" y="167872"/>
                  </a:lnTo>
                  <a:lnTo>
                    <a:pt x="511128" y="167872"/>
                  </a:lnTo>
                  <a:lnTo>
                    <a:pt x="518750" y="160252"/>
                  </a:lnTo>
                  <a:lnTo>
                    <a:pt x="518750" y="167872"/>
                  </a:lnTo>
                  <a:lnTo>
                    <a:pt x="518750" y="160252"/>
                  </a:lnTo>
                  <a:lnTo>
                    <a:pt x="526372" y="160252"/>
                  </a:lnTo>
                  <a:lnTo>
                    <a:pt x="533994" y="152632"/>
                  </a:lnTo>
                  <a:lnTo>
                    <a:pt x="533994" y="160252"/>
                  </a:lnTo>
                  <a:lnTo>
                    <a:pt x="533994" y="152632"/>
                  </a:lnTo>
                  <a:lnTo>
                    <a:pt x="541616" y="144936"/>
                  </a:lnTo>
                  <a:lnTo>
                    <a:pt x="541616" y="152632"/>
                  </a:lnTo>
                  <a:lnTo>
                    <a:pt x="541616" y="144936"/>
                  </a:lnTo>
                  <a:lnTo>
                    <a:pt x="549238" y="144936"/>
                  </a:lnTo>
                  <a:lnTo>
                    <a:pt x="556860" y="144936"/>
                  </a:lnTo>
                  <a:lnTo>
                    <a:pt x="564482" y="144936"/>
                  </a:lnTo>
                </a:path>
              </a:pathLst>
            </a:custGeom>
            <a:ln w="15243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8534775" y="4185460"/>
              <a:ext cx="282575" cy="236854"/>
            </a:xfrm>
            <a:custGeom>
              <a:avLst/>
              <a:gdLst/>
              <a:ahLst/>
              <a:cxnLst/>
              <a:rect l="l" t="t" r="r" b="b"/>
              <a:pathLst>
                <a:path w="282575" h="236854">
                  <a:moveTo>
                    <a:pt x="0" y="190961"/>
                  </a:moveTo>
                  <a:lnTo>
                    <a:pt x="0" y="190961"/>
                  </a:lnTo>
                  <a:lnTo>
                    <a:pt x="45731" y="190961"/>
                  </a:lnTo>
                  <a:lnTo>
                    <a:pt x="53353" y="190961"/>
                  </a:lnTo>
                  <a:lnTo>
                    <a:pt x="53353" y="122151"/>
                  </a:lnTo>
                  <a:lnTo>
                    <a:pt x="60975" y="122151"/>
                  </a:lnTo>
                  <a:lnTo>
                    <a:pt x="68597" y="122151"/>
                  </a:lnTo>
                  <a:lnTo>
                    <a:pt x="106707" y="122151"/>
                  </a:lnTo>
                  <a:lnTo>
                    <a:pt x="106707" y="0"/>
                  </a:lnTo>
                  <a:lnTo>
                    <a:pt x="114329" y="0"/>
                  </a:lnTo>
                  <a:lnTo>
                    <a:pt x="121951" y="0"/>
                  </a:lnTo>
                  <a:lnTo>
                    <a:pt x="129573" y="0"/>
                  </a:lnTo>
                  <a:lnTo>
                    <a:pt x="137424" y="0"/>
                  </a:lnTo>
                  <a:lnTo>
                    <a:pt x="145045" y="0"/>
                  </a:lnTo>
                  <a:lnTo>
                    <a:pt x="152667" y="0"/>
                  </a:lnTo>
                  <a:lnTo>
                    <a:pt x="160289" y="0"/>
                  </a:lnTo>
                  <a:lnTo>
                    <a:pt x="167911" y="0"/>
                  </a:lnTo>
                  <a:lnTo>
                    <a:pt x="167911" y="213822"/>
                  </a:lnTo>
                  <a:lnTo>
                    <a:pt x="213643" y="213822"/>
                  </a:lnTo>
                  <a:lnTo>
                    <a:pt x="221265" y="213822"/>
                  </a:lnTo>
                  <a:lnTo>
                    <a:pt x="221265" y="236683"/>
                  </a:lnTo>
                  <a:lnTo>
                    <a:pt x="228887" y="236683"/>
                  </a:lnTo>
                  <a:lnTo>
                    <a:pt x="236509" y="236683"/>
                  </a:lnTo>
                  <a:lnTo>
                    <a:pt x="274619" y="236683"/>
                  </a:lnTo>
                  <a:lnTo>
                    <a:pt x="282241" y="236683"/>
                  </a:lnTo>
                </a:path>
              </a:pathLst>
            </a:custGeom>
            <a:ln w="15244">
              <a:solidFill>
                <a:srgbClr val="00FF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8813707" y="3826700"/>
              <a:ext cx="3810" cy="15240"/>
            </a:xfrm>
            <a:custGeom>
              <a:avLst/>
              <a:gdLst/>
              <a:ahLst/>
              <a:cxnLst/>
              <a:rect l="l" t="t" r="r" b="b"/>
              <a:pathLst>
                <a:path w="3809" h="15239">
                  <a:moveTo>
                    <a:pt x="0" y="15243"/>
                  </a:moveTo>
                  <a:lnTo>
                    <a:pt x="3309" y="15243"/>
                  </a:lnTo>
                  <a:lnTo>
                    <a:pt x="3309" y="0"/>
                  </a:lnTo>
                  <a:lnTo>
                    <a:pt x="0" y="0"/>
                  </a:lnTo>
                  <a:lnTo>
                    <a:pt x="0" y="1524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8815362" y="3826700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w="0" h="15239">
                  <a:moveTo>
                    <a:pt x="0" y="0"/>
                  </a:moveTo>
                  <a:lnTo>
                    <a:pt x="0" y="15243"/>
                  </a:lnTo>
                </a:path>
              </a:pathLst>
            </a:custGeom>
            <a:ln w="3309">
              <a:solidFill>
                <a:srgbClr val="0000FF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745281" y="3437385"/>
              <a:ext cx="8072120" cy="397510"/>
            </a:xfrm>
            <a:custGeom>
              <a:avLst/>
              <a:gdLst/>
              <a:ahLst/>
              <a:cxnLst/>
              <a:rect l="l" t="t" r="r" b="b"/>
              <a:pathLst>
                <a:path w="8072120" h="397510">
                  <a:moveTo>
                    <a:pt x="0" y="236683"/>
                  </a:moveTo>
                  <a:lnTo>
                    <a:pt x="0" y="396935"/>
                  </a:lnTo>
                  <a:lnTo>
                    <a:pt x="0" y="358834"/>
                  </a:lnTo>
                  <a:lnTo>
                    <a:pt x="7621" y="358834"/>
                  </a:lnTo>
                  <a:lnTo>
                    <a:pt x="7621" y="328353"/>
                  </a:lnTo>
                  <a:lnTo>
                    <a:pt x="15243" y="328353"/>
                  </a:lnTo>
                  <a:lnTo>
                    <a:pt x="15243" y="267163"/>
                  </a:lnTo>
                  <a:lnTo>
                    <a:pt x="22865" y="267163"/>
                  </a:lnTo>
                  <a:lnTo>
                    <a:pt x="22865" y="236683"/>
                  </a:lnTo>
                  <a:lnTo>
                    <a:pt x="30487" y="236683"/>
                  </a:lnTo>
                  <a:lnTo>
                    <a:pt x="30487" y="198582"/>
                  </a:lnTo>
                  <a:lnTo>
                    <a:pt x="38109" y="198582"/>
                  </a:lnTo>
                  <a:lnTo>
                    <a:pt x="38109" y="167872"/>
                  </a:lnTo>
                  <a:lnTo>
                    <a:pt x="45960" y="167872"/>
                  </a:lnTo>
                  <a:lnTo>
                    <a:pt x="53582" y="167872"/>
                  </a:lnTo>
                  <a:lnTo>
                    <a:pt x="53582" y="137392"/>
                  </a:lnTo>
                  <a:lnTo>
                    <a:pt x="61204" y="137392"/>
                  </a:lnTo>
                  <a:lnTo>
                    <a:pt x="68826" y="137392"/>
                  </a:lnTo>
                  <a:lnTo>
                    <a:pt x="68826" y="106911"/>
                  </a:lnTo>
                  <a:lnTo>
                    <a:pt x="76448" y="106911"/>
                  </a:lnTo>
                  <a:lnTo>
                    <a:pt x="84070" y="106911"/>
                  </a:lnTo>
                  <a:lnTo>
                    <a:pt x="84070" y="137392"/>
                  </a:lnTo>
                  <a:lnTo>
                    <a:pt x="91692" y="137392"/>
                  </a:lnTo>
                  <a:lnTo>
                    <a:pt x="99314" y="137392"/>
                  </a:lnTo>
                  <a:lnTo>
                    <a:pt x="99314" y="167872"/>
                  </a:lnTo>
                  <a:lnTo>
                    <a:pt x="106936" y="167872"/>
                  </a:lnTo>
                  <a:lnTo>
                    <a:pt x="114558" y="167872"/>
                  </a:lnTo>
                  <a:lnTo>
                    <a:pt x="114558" y="198582"/>
                  </a:lnTo>
                  <a:lnTo>
                    <a:pt x="122180" y="198582"/>
                  </a:lnTo>
                  <a:lnTo>
                    <a:pt x="122180" y="236683"/>
                  </a:lnTo>
                  <a:lnTo>
                    <a:pt x="129802" y="236683"/>
                  </a:lnTo>
                  <a:lnTo>
                    <a:pt x="137424" y="236683"/>
                  </a:lnTo>
                  <a:lnTo>
                    <a:pt x="137424" y="267163"/>
                  </a:lnTo>
                  <a:lnTo>
                    <a:pt x="145045" y="267163"/>
                  </a:lnTo>
                  <a:lnTo>
                    <a:pt x="145045" y="297644"/>
                  </a:lnTo>
                  <a:lnTo>
                    <a:pt x="152667" y="297644"/>
                  </a:lnTo>
                  <a:lnTo>
                    <a:pt x="160289" y="297644"/>
                  </a:lnTo>
                  <a:lnTo>
                    <a:pt x="167911" y="297644"/>
                  </a:lnTo>
                  <a:lnTo>
                    <a:pt x="175533" y="297644"/>
                  </a:lnTo>
                  <a:lnTo>
                    <a:pt x="183155" y="297644"/>
                  </a:lnTo>
                  <a:lnTo>
                    <a:pt x="190777" y="297644"/>
                  </a:lnTo>
                  <a:lnTo>
                    <a:pt x="190777" y="267163"/>
                  </a:lnTo>
                  <a:lnTo>
                    <a:pt x="198399" y="267163"/>
                  </a:lnTo>
                  <a:lnTo>
                    <a:pt x="206021" y="267163"/>
                  </a:lnTo>
                  <a:lnTo>
                    <a:pt x="206021" y="236683"/>
                  </a:lnTo>
                  <a:lnTo>
                    <a:pt x="213643" y="236683"/>
                  </a:lnTo>
                  <a:lnTo>
                    <a:pt x="221265" y="236683"/>
                  </a:lnTo>
                  <a:lnTo>
                    <a:pt x="221265" y="198582"/>
                  </a:lnTo>
                  <a:lnTo>
                    <a:pt x="228887" y="198582"/>
                  </a:lnTo>
                  <a:lnTo>
                    <a:pt x="228887" y="167872"/>
                  </a:lnTo>
                  <a:lnTo>
                    <a:pt x="236509" y="167872"/>
                  </a:lnTo>
                  <a:lnTo>
                    <a:pt x="236509" y="137392"/>
                  </a:lnTo>
                  <a:lnTo>
                    <a:pt x="244131" y="137392"/>
                  </a:lnTo>
                  <a:lnTo>
                    <a:pt x="251753" y="137392"/>
                  </a:lnTo>
                  <a:lnTo>
                    <a:pt x="251753" y="106911"/>
                  </a:lnTo>
                  <a:lnTo>
                    <a:pt x="259375" y="106911"/>
                  </a:lnTo>
                  <a:lnTo>
                    <a:pt x="259375" y="76430"/>
                  </a:lnTo>
                  <a:lnTo>
                    <a:pt x="266997" y="68657"/>
                  </a:lnTo>
                  <a:lnTo>
                    <a:pt x="266997" y="30556"/>
                  </a:lnTo>
                  <a:lnTo>
                    <a:pt x="274619" y="30556"/>
                  </a:lnTo>
                  <a:lnTo>
                    <a:pt x="274619" y="0"/>
                  </a:lnTo>
                  <a:lnTo>
                    <a:pt x="282241" y="0"/>
                  </a:lnTo>
                  <a:lnTo>
                    <a:pt x="289863" y="0"/>
                  </a:lnTo>
                  <a:lnTo>
                    <a:pt x="297713" y="0"/>
                  </a:lnTo>
                  <a:lnTo>
                    <a:pt x="305335" y="0"/>
                  </a:lnTo>
                  <a:lnTo>
                    <a:pt x="312957" y="0"/>
                  </a:lnTo>
                  <a:lnTo>
                    <a:pt x="320579" y="0"/>
                  </a:lnTo>
                  <a:lnTo>
                    <a:pt x="328201" y="0"/>
                  </a:lnTo>
                  <a:lnTo>
                    <a:pt x="328201" y="30556"/>
                  </a:lnTo>
                  <a:lnTo>
                    <a:pt x="335823" y="30556"/>
                  </a:lnTo>
                  <a:lnTo>
                    <a:pt x="343445" y="30556"/>
                  </a:lnTo>
                  <a:lnTo>
                    <a:pt x="343445" y="68657"/>
                  </a:lnTo>
                  <a:lnTo>
                    <a:pt x="351067" y="68657"/>
                  </a:lnTo>
                  <a:lnTo>
                    <a:pt x="358689" y="76430"/>
                  </a:lnTo>
                  <a:lnTo>
                    <a:pt x="358689" y="106911"/>
                  </a:lnTo>
                  <a:lnTo>
                    <a:pt x="366311" y="106911"/>
                  </a:lnTo>
                  <a:lnTo>
                    <a:pt x="373933" y="106911"/>
                  </a:lnTo>
                  <a:lnTo>
                    <a:pt x="381555" y="106911"/>
                  </a:lnTo>
                  <a:lnTo>
                    <a:pt x="389177" y="106911"/>
                  </a:lnTo>
                  <a:lnTo>
                    <a:pt x="389177" y="137392"/>
                  </a:lnTo>
                  <a:lnTo>
                    <a:pt x="396799" y="137392"/>
                  </a:lnTo>
                  <a:lnTo>
                    <a:pt x="404421" y="137392"/>
                  </a:lnTo>
                  <a:lnTo>
                    <a:pt x="412043" y="137392"/>
                  </a:lnTo>
                  <a:lnTo>
                    <a:pt x="412043" y="167872"/>
                  </a:lnTo>
                  <a:lnTo>
                    <a:pt x="419665" y="167872"/>
                  </a:lnTo>
                  <a:lnTo>
                    <a:pt x="427287" y="167872"/>
                  </a:lnTo>
                  <a:lnTo>
                    <a:pt x="434909" y="167872"/>
                  </a:lnTo>
                  <a:lnTo>
                    <a:pt x="434909" y="198582"/>
                  </a:lnTo>
                  <a:lnTo>
                    <a:pt x="442531" y="198582"/>
                  </a:lnTo>
                  <a:lnTo>
                    <a:pt x="450153" y="198582"/>
                  </a:lnTo>
                  <a:lnTo>
                    <a:pt x="457775" y="198582"/>
                  </a:lnTo>
                  <a:lnTo>
                    <a:pt x="465397" y="198582"/>
                  </a:lnTo>
                  <a:lnTo>
                    <a:pt x="473019" y="198582"/>
                  </a:lnTo>
                  <a:lnTo>
                    <a:pt x="480641" y="198582"/>
                  </a:lnTo>
                  <a:lnTo>
                    <a:pt x="488263" y="198582"/>
                  </a:lnTo>
                  <a:lnTo>
                    <a:pt x="495884" y="198582"/>
                  </a:lnTo>
                  <a:lnTo>
                    <a:pt x="495884" y="167872"/>
                  </a:lnTo>
                  <a:lnTo>
                    <a:pt x="503506" y="167872"/>
                  </a:lnTo>
                  <a:lnTo>
                    <a:pt x="511128" y="167872"/>
                  </a:lnTo>
                  <a:lnTo>
                    <a:pt x="518750" y="167872"/>
                  </a:lnTo>
                  <a:lnTo>
                    <a:pt x="526372" y="167872"/>
                  </a:lnTo>
                  <a:lnTo>
                    <a:pt x="534071" y="167872"/>
                  </a:lnTo>
                  <a:lnTo>
                    <a:pt x="534071" y="137392"/>
                  </a:lnTo>
                  <a:lnTo>
                    <a:pt x="541692" y="137392"/>
                  </a:lnTo>
                  <a:lnTo>
                    <a:pt x="549467" y="137392"/>
                  </a:lnTo>
                  <a:lnTo>
                    <a:pt x="557089" y="137392"/>
                  </a:lnTo>
                  <a:lnTo>
                    <a:pt x="557089" y="167872"/>
                  </a:lnTo>
                  <a:lnTo>
                    <a:pt x="564711" y="167872"/>
                  </a:lnTo>
                  <a:lnTo>
                    <a:pt x="572333" y="167872"/>
                  </a:lnTo>
                  <a:lnTo>
                    <a:pt x="579955" y="167872"/>
                  </a:lnTo>
                  <a:lnTo>
                    <a:pt x="579955" y="198582"/>
                  </a:lnTo>
                  <a:lnTo>
                    <a:pt x="587577" y="198582"/>
                  </a:lnTo>
                  <a:lnTo>
                    <a:pt x="595199" y="198582"/>
                  </a:lnTo>
                  <a:lnTo>
                    <a:pt x="602821" y="198582"/>
                  </a:lnTo>
                  <a:lnTo>
                    <a:pt x="602821" y="236683"/>
                  </a:lnTo>
                  <a:lnTo>
                    <a:pt x="610443" y="236683"/>
                  </a:lnTo>
                  <a:lnTo>
                    <a:pt x="618065" y="236683"/>
                  </a:lnTo>
                  <a:lnTo>
                    <a:pt x="618065" y="267163"/>
                  </a:lnTo>
                  <a:lnTo>
                    <a:pt x="625687" y="267163"/>
                  </a:lnTo>
                  <a:lnTo>
                    <a:pt x="625687" y="297644"/>
                  </a:lnTo>
                  <a:lnTo>
                    <a:pt x="633308" y="297644"/>
                  </a:lnTo>
                  <a:lnTo>
                    <a:pt x="640930" y="297644"/>
                  </a:lnTo>
                  <a:lnTo>
                    <a:pt x="640930" y="328353"/>
                  </a:lnTo>
                  <a:lnTo>
                    <a:pt x="648552" y="328353"/>
                  </a:lnTo>
                  <a:lnTo>
                    <a:pt x="648552" y="358834"/>
                  </a:lnTo>
                  <a:lnTo>
                    <a:pt x="656174" y="358834"/>
                  </a:lnTo>
                  <a:lnTo>
                    <a:pt x="656174" y="396935"/>
                  </a:lnTo>
                  <a:lnTo>
                    <a:pt x="663796" y="396935"/>
                  </a:lnTo>
                </a:path>
                <a:path w="8072120" h="397510">
                  <a:moveTo>
                    <a:pt x="7797116" y="236683"/>
                  </a:moveTo>
                  <a:lnTo>
                    <a:pt x="7804738" y="236683"/>
                  </a:lnTo>
                  <a:lnTo>
                    <a:pt x="7812360" y="236683"/>
                  </a:lnTo>
                  <a:lnTo>
                    <a:pt x="7812360" y="267164"/>
                  </a:lnTo>
                  <a:lnTo>
                    <a:pt x="7819982" y="267164"/>
                  </a:lnTo>
                  <a:lnTo>
                    <a:pt x="7827604" y="267164"/>
                  </a:lnTo>
                  <a:lnTo>
                    <a:pt x="7827604" y="297644"/>
                  </a:lnTo>
                  <a:lnTo>
                    <a:pt x="7835226" y="297644"/>
                  </a:lnTo>
                  <a:lnTo>
                    <a:pt x="7842848" y="297644"/>
                  </a:lnTo>
                  <a:lnTo>
                    <a:pt x="7850470" y="297644"/>
                  </a:lnTo>
                  <a:lnTo>
                    <a:pt x="7858092" y="297644"/>
                  </a:lnTo>
                  <a:lnTo>
                    <a:pt x="7865714" y="297644"/>
                  </a:lnTo>
                  <a:lnTo>
                    <a:pt x="7865714" y="267164"/>
                  </a:lnTo>
                  <a:lnTo>
                    <a:pt x="7873336" y="267164"/>
                  </a:lnTo>
                  <a:lnTo>
                    <a:pt x="7880958" y="267164"/>
                  </a:lnTo>
                  <a:lnTo>
                    <a:pt x="7888580" y="267164"/>
                  </a:lnTo>
                  <a:lnTo>
                    <a:pt x="7896202" y="267164"/>
                  </a:lnTo>
                  <a:lnTo>
                    <a:pt x="7903824" y="267164"/>
                  </a:lnTo>
                  <a:lnTo>
                    <a:pt x="7903824" y="236683"/>
                  </a:lnTo>
                  <a:lnTo>
                    <a:pt x="7911446" y="236683"/>
                  </a:lnTo>
                  <a:lnTo>
                    <a:pt x="7919068" y="236683"/>
                  </a:lnTo>
                  <a:lnTo>
                    <a:pt x="7926918" y="236683"/>
                  </a:lnTo>
                  <a:lnTo>
                    <a:pt x="7926918" y="198582"/>
                  </a:lnTo>
                  <a:lnTo>
                    <a:pt x="7934540" y="198582"/>
                  </a:lnTo>
                  <a:lnTo>
                    <a:pt x="7942162" y="198582"/>
                  </a:lnTo>
                  <a:lnTo>
                    <a:pt x="7949784" y="198582"/>
                  </a:lnTo>
                  <a:lnTo>
                    <a:pt x="7957406" y="198582"/>
                  </a:lnTo>
                  <a:lnTo>
                    <a:pt x="7965028" y="198582"/>
                  </a:lnTo>
                  <a:lnTo>
                    <a:pt x="7965028" y="236683"/>
                  </a:lnTo>
                  <a:lnTo>
                    <a:pt x="7972650" y="236683"/>
                  </a:lnTo>
                  <a:lnTo>
                    <a:pt x="7980272" y="236683"/>
                  </a:lnTo>
                  <a:lnTo>
                    <a:pt x="7987894" y="236683"/>
                  </a:lnTo>
                  <a:lnTo>
                    <a:pt x="7987894" y="267164"/>
                  </a:lnTo>
                  <a:lnTo>
                    <a:pt x="7995516" y="267164"/>
                  </a:lnTo>
                  <a:lnTo>
                    <a:pt x="8003138" y="267164"/>
                  </a:lnTo>
                  <a:lnTo>
                    <a:pt x="8010760" y="267164"/>
                  </a:lnTo>
                  <a:lnTo>
                    <a:pt x="8018382" y="267164"/>
                  </a:lnTo>
                  <a:lnTo>
                    <a:pt x="8026004" y="267164"/>
                  </a:lnTo>
                  <a:lnTo>
                    <a:pt x="8033626" y="267164"/>
                  </a:lnTo>
                  <a:lnTo>
                    <a:pt x="8033626" y="297644"/>
                  </a:lnTo>
                  <a:lnTo>
                    <a:pt x="8041248" y="297644"/>
                  </a:lnTo>
                  <a:lnTo>
                    <a:pt x="8048870" y="297644"/>
                  </a:lnTo>
                  <a:lnTo>
                    <a:pt x="8048870" y="267164"/>
                  </a:lnTo>
                  <a:lnTo>
                    <a:pt x="8056492" y="267164"/>
                  </a:lnTo>
                  <a:lnTo>
                    <a:pt x="8064114" y="267164"/>
                  </a:lnTo>
                  <a:lnTo>
                    <a:pt x="8071735" y="267164"/>
                  </a:lnTo>
                </a:path>
              </a:pathLst>
            </a:custGeom>
            <a:ln w="152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8815362" y="3826700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w="0" h="15239">
                  <a:moveTo>
                    <a:pt x="0" y="0"/>
                  </a:moveTo>
                  <a:lnTo>
                    <a:pt x="0" y="15243"/>
                  </a:lnTo>
                </a:path>
              </a:pathLst>
            </a:custGeom>
            <a:ln w="3309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8813707" y="3826700"/>
              <a:ext cx="3810" cy="15240"/>
            </a:xfrm>
            <a:custGeom>
              <a:avLst/>
              <a:gdLst/>
              <a:ahLst/>
              <a:cxnLst/>
              <a:rect l="l" t="t" r="r" b="b"/>
              <a:pathLst>
                <a:path w="3809" h="15239">
                  <a:moveTo>
                    <a:pt x="0" y="15243"/>
                  </a:moveTo>
                  <a:lnTo>
                    <a:pt x="3309" y="15243"/>
                  </a:lnTo>
                  <a:lnTo>
                    <a:pt x="3309" y="0"/>
                  </a:lnTo>
                  <a:lnTo>
                    <a:pt x="0" y="0"/>
                  </a:lnTo>
                  <a:lnTo>
                    <a:pt x="0" y="15243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8813707" y="3826700"/>
              <a:ext cx="3810" cy="15240"/>
            </a:xfrm>
            <a:custGeom>
              <a:avLst/>
              <a:gdLst/>
              <a:ahLst/>
              <a:cxnLst/>
              <a:rect l="l" t="t" r="r" b="b"/>
              <a:pathLst>
                <a:path w="3809" h="15239">
                  <a:moveTo>
                    <a:pt x="0" y="15243"/>
                  </a:moveTo>
                  <a:lnTo>
                    <a:pt x="3309" y="15243"/>
                  </a:lnTo>
                  <a:lnTo>
                    <a:pt x="3309" y="0"/>
                  </a:lnTo>
                  <a:lnTo>
                    <a:pt x="0" y="0"/>
                  </a:lnTo>
                  <a:lnTo>
                    <a:pt x="0" y="152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8815362" y="3826700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w="0" h="15239">
                  <a:moveTo>
                    <a:pt x="0" y="0"/>
                  </a:moveTo>
                  <a:lnTo>
                    <a:pt x="0" y="15243"/>
                  </a:lnTo>
                </a:path>
              </a:pathLst>
            </a:custGeom>
            <a:ln w="3309">
              <a:solidFill>
                <a:srgbClr val="FFFF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0" name="object 100" descr=""/>
          <p:cNvSpPr txBox="1"/>
          <p:nvPr/>
        </p:nvSpPr>
        <p:spPr>
          <a:xfrm>
            <a:off x="8504287" y="1836132"/>
            <a:ext cx="237490" cy="178752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15"/>
              </a:spcBef>
            </a:pPr>
            <a:r>
              <a:rPr dirty="0" baseline="25925" sz="1125" spc="-30">
                <a:latin typeface="Arial MT"/>
                <a:cs typeface="Arial MT"/>
              </a:rPr>
              <a:t>P</a:t>
            </a:r>
            <a:r>
              <a:rPr dirty="0" sz="650" spc="-20">
                <a:latin typeface="Arial MT"/>
                <a:cs typeface="Arial MT"/>
              </a:rPr>
              <a:t>rem</a:t>
            </a:r>
            <a:endParaRPr sz="650">
              <a:latin typeface="Arial MT"/>
              <a:cs typeface="Arial MT"/>
            </a:endParaRPr>
          </a:p>
          <a:p>
            <a:pPr marL="68580" indent="-69215">
              <a:lnSpc>
                <a:spcPts val="720"/>
              </a:lnSpc>
              <a:spcBef>
                <a:spcPts val="295"/>
              </a:spcBef>
            </a:pPr>
            <a:r>
              <a:rPr dirty="0" baseline="-25925" sz="1125" spc="-15">
                <a:latin typeface="Arial MT"/>
                <a:cs typeface="Arial MT"/>
              </a:rPr>
              <a:t>P</a:t>
            </a:r>
            <a:r>
              <a:rPr dirty="0" sz="650" spc="-10">
                <a:latin typeface="Arial MT"/>
                <a:cs typeface="Arial MT"/>
              </a:rPr>
              <a:t>pred</a:t>
            </a:r>
            <a:r>
              <a:rPr dirty="0" sz="650" spc="500">
                <a:latin typeface="Arial MT"/>
                <a:cs typeface="Arial MT"/>
              </a:rPr>
              <a:t> </a:t>
            </a:r>
            <a:r>
              <a:rPr dirty="0" sz="650" spc="-25">
                <a:latin typeface="Arial MT"/>
                <a:cs typeface="Arial MT"/>
              </a:rPr>
              <a:t>rem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r>
              <a:rPr dirty="0" baseline="25925" sz="1125" spc="-37">
                <a:latin typeface="Arial MT"/>
                <a:cs typeface="Arial MT"/>
              </a:rPr>
              <a:t>z</a:t>
            </a:r>
            <a:r>
              <a:rPr dirty="0" sz="650" spc="-25">
                <a:latin typeface="Arial MT"/>
                <a:cs typeface="Arial MT"/>
              </a:rPr>
              <a:t>H2</a:t>
            </a:r>
            <a:endParaRPr sz="650">
              <a:latin typeface="Arial MT"/>
              <a:cs typeface="Arial MT"/>
            </a:endParaRPr>
          </a:p>
          <a:p>
            <a:pPr marL="53340" marR="34290" indent="-53975">
              <a:lnSpc>
                <a:spcPts val="720"/>
              </a:lnSpc>
              <a:spcBef>
                <a:spcPts val="295"/>
              </a:spcBef>
            </a:pPr>
            <a:r>
              <a:rPr dirty="0" baseline="-25925" sz="1125" spc="-30">
                <a:latin typeface="Arial MT"/>
                <a:cs typeface="Arial MT"/>
              </a:rPr>
              <a:t>z</a:t>
            </a:r>
            <a:r>
              <a:rPr dirty="0" sz="650" spc="-20">
                <a:latin typeface="Arial MT"/>
                <a:cs typeface="Arial MT"/>
              </a:rPr>
              <a:t>sch</a:t>
            </a:r>
            <a:r>
              <a:rPr dirty="0" sz="650" spc="500">
                <a:latin typeface="Arial MT"/>
                <a:cs typeface="Arial MT"/>
              </a:rPr>
              <a:t> </a:t>
            </a:r>
            <a:r>
              <a:rPr dirty="0" sz="650" spc="-25">
                <a:latin typeface="Arial MT"/>
                <a:cs typeface="Arial MT"/>
              </a:rPr>
              <a:t>H2</a:t>
            </a:r>
            <a:endParaRPr sz="650">
              <a:latin typeface="Arial MT"/>
              <a:cs typeface="Arial MT"/>
            </a:endParaRPr>
          </a:p>
          <a:p>
            <a:pPr marL="68580" marR="19050" indent="-69215">
              <a:lnSpc>
                <a:spcPts val="1019"/>
              </a:lnSpc>
              <a:spcBef>
                <a:spcPts val="545"/>
              </a:spcBef>
            </a:pPr>
            <a:r>
              <a:rPr dirty="0" baseline="25925" sz="1125" spc="-30">
                <a:latin typeface="Arial MT"/>
                <a:cs typeface="Arial MT"/>
              </a:rPr>
              <a:t>P</a:t>
            </a:r>
            <a:r>
              <a:rPr dirty="0" sz="650" spc="-20">
                <a:latin typeface="Arial MT"/>
                <a:cs typeface="Arial MT"/>
              </a:rPr>
              <a:t>bat</a:t>
            </a:r>
            <a:r>
              <a:rPr dirty="0" sz="650" spc="500">
                <a:latin typeface="Arial MT"/>
                <a:cs typeface="Arial MT"/>
              </a:rPr>
              <a:t> </a:t>
            </a:r>
            <a:r>
              <a:rPr dirty="0" sz="650" spc="-25">
                <a:latin typeface="Arial MT"/>
                <a:cs typeface="Arial MT"/>
              </a:rPr>
              <a:t>sch</a:t>
            </a:r>
            <a:endParaRPr sz="650">
              <a:latin typeface="Arial MT"/>
              <a:cs typeface="Arial MT"/>
            </a:endParaRPr>
          </a:p>
          <a:p>
            <a:pPr>
              <a:lnSpc>
                <a:spcPts val="670"/>
              </a:lnSpc>
            </a:pPr>
            <a:r>
              <a:rPr dirty="0" baseline="25925" sz="1125" spc="-30">
                <a:latin typeface="Arial MT"/>
                <a:cs typeface="Arial MT"/>
              </a:rPr>
              <a:t>P</a:t>
            </a:r>
            <a:r>
              <a:rPr dirty="0" sz="650" spc="-20">
                <a:latin typeface="Arial MT"/>
                <a:cs typeface="Arial MT"/>
              </a:rPr>
              <a:t>bat</a:t>
            </a:r>
            <a:endParaRPr sz="650">
              <a:latin typeface="Arial MT"/>
              <a:cs typeface="Arial MT"/>
            </a:endParaRPr>
          </a:p>
          <a:p>
            <a:pPr marR="22860">
              <a:lnSpc>
                <a:spcPct val="160200"/>
              </a:lnSpc>
              <a:spcBef>
                <a:spcPts val="65"/>
              </a:spcBef>
            </a:pPr>
            <a:r>
              <a:rPr dirty="0" baseline="25925" sz="1125" spc="-37">
                <a:latin typeface="Arial MT"/>
                <a:cs typeface="Arial MT"/>
              </a:rPr>
              <a:t>P</a:t>
            </a:r>
            <a:r>
              <a:rPr dirty="0" sz="650" spc="-25">
                <a:latin typeface="Arial MT"/>
                <a:cs typeface="Arial MT"/>
              </a:rPr>
              <a:t>uc</a:t>
            </a:r>
            <a:r>
              <a:rPr dirty="0" sz="650" spc="500">
                <a:latin typeface="Arial MT"/>
                <a:cs typeface="Arial MT"/>
              </a:rPr>
              <a:t> </a:t>
            </a:r>
            <a:r>
              <a:rPr dirty="0" baseline="25925" sz="1125" spc="-30">
                <a:latin typeface="Arial MT"/>
                <a:cs typeface="Arial MT"/>
              </a:rPr>
              <a:t>P</a:t>
            </a:r>
            <a:r>
              <a:rPr dirty="0" sz="650" spc="-20">
                <a:latin typeface="Arial MT"/>
                <a:cs typeface="Arial MT"/>
              </a:rPr>
              <a:t>grid</a:t>
            </a:r>
            <a:endParaRPr sz="650">
              <a:latin typeface="Arial MT"/>
              <a:cs typeface="Arial MT"/>
            </a:endParaRPr>
          </a:p>
          <a:p>
            <a:pPr marL="68580">
              <a:lnSpc>
                <a:spcPts val="700"/>
              </a:lnSpc>
              <a:spcBef>
                <a:spcPts val="220"/>
              </a:spcBef>
            </a:pPr>
            <a:r>
              <a:rPr dirty="0" sz="650" spc="-25">
                <a:latin typeface="Arial MT"/>
                <a:cs typeface="Arial MT"/>
              </a:rPr>
              <a:t>sch</a:t>
            </a:r>
            <a:endParaRPr sz="650">
              <a:latin typeface="Arial MT"/>
              <a:cs typeface="Arial MT"/>
            </a:endParaRPr>
          </a:p>
          <a:p>
            <a:pPr>
              <a:lnSpc>
                <a:spcPts val="810"/>
              </a:lnSpc>
            </a:pPr>
            <a:r>
              <a:rPr dirty="0" baseline="25925" sz="1125" spc="-30">
                <a:latin typeface="Arial MT"/>
                <a:cs typeface="Arial MT"/>
              </a:rPr>
              <a:t>P</a:t>
            </a:r>
            <a:r>
              <a:rPr dirty="0" sz="650" spc="-20">
                <a:latin typeface="Arial MT"/>
                <a:cs typeface="Arial MT"/>
              </a:rPr>
              <a:t>grid</a:t>
            </a:r>
            <a:endParaRPr sz="650">
              <a:latin typeface="Arial MT"/>
              <a:cs typeface="Arial MT"/>
            </a:endParaRPr>
          </a:p>
        </p:txBody>
      </p:sp>
      <p:grpSp>
        <p:nvGrpSpPr>
          <p:cNvPr id="101" name="object 101" descr=""/>
          <p:cNvGrpSpPr/>
          <p:nvPr/>
        </p:nvGrpSpPr>
        <p:grpSpPr>
          <a:xfrm>
            <a:off x="744169" y="1760384"/>
            <a:ext cx="8084820" cy="4062095"/>
            <a:chOff x="744169" y="1760384"/>
            <a:chExt cx="8084820" cy="4062095"/>
          </a:xfrm>
        </p:grpSpPr>
        <p:sp>
          <p:nvSpPr>
            <p:cNvPr id="102" name="object 102" descr=""/>
            <p:cNvSpPr/>
            <p:nvPr/>
          </p:nvSpPr>
          <p:spPr>
            <a:xfrm>
              <a:off x="744804" y="1760974"/>
              <a:ext cx="8068945" cy="4053840"/>
            </a:xfrm>
            <a:custGeom>
              <a:avLst/>
              <a:gdLst/>
              <a:ahLst/>
              <a:cxnLst/>
              <a:rect l="l" t="t" r="r" b="b"/>
              <a:pathLst>
                <a:path w="8068945" h="4053840">
                  <a:moveTo>
                    <a:pt x="8068902" y="0"/>
                  </a:moveTo>
                  <a:lnTo>
                    <a:pt x="0" y="0"/>
                  </a:lnTo>
                  <a:lnTo>
                    <a:pt x="0" y="4053483"/>
                  </a:lnTo>
                  <a:lnTo>
                    <a:pt x="8068902" y="4053483"/>
                  </a:lnTo>
                  <a:lnTo>
                    <a:pt x="80689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744804" y="1761019"/>
              <a:ext cx="8068945" cy="4053840"/>
            </a:xfrm>
            <a:custGeom>
              <a:avLst/>
              <a:gdLst/>
              <a:ahLst/>
              <a:cxnLst/>
              <a:rect l="l" t="t" r="r" b="b"/>
              <a:pathLst>
                <a:path w="8068945" h="4053840">
                  <a:moveTo>
                    <a:pt x="0" y="4053437"/>
                  </a:moveTo>
                  <a:lnTo>
                    <a:pt x="0" y="0"/>
                  </a:lnTo>
                  <a:lnTo>
                    <a:pt x="8068902" y="0"/>
                  </a:lnTo>
                  <a:lnTo>
                    <a:pt x="8068902" y="4053438"/>
                  </a:lnTo>
                  <a:lnTo>
                    <a:pt x="0" y="4053437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744804" y="1761019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405343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748614" y="17648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2422724" y="1761020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405343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2426533" y="17648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19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4100644" y="1761020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405343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4104453" y="17648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5785954" y="1761020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405343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5789764" y="17648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7463874" y="1761020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405343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7467683" y="17648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744804" y="5814458"/>
              <a:ext cx="8068945" cy="0"/>
            </a:xfrm>
            <a:custGeom>
              <a:avLst/>
              <a:gdLst/>
              <a:ahLst/>
              <a:cxnLst/>
              <a:rect l="l" t="t" r="r" b="b"/>
              <a:pathLst>
                <a:path w="8068945" h="0">
                  <a:moveTo>
                    <a:pt x="0" y="0"/>
                  </a:moveTo>
                  <a:lnTo>
                    <a:pt x="8068902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8817517" y="581826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744804" y="5158024"/>
              <a:ext cx="8068945" cy="0"/>
            </a:xfrm>
            <a:custGeom>
              <a:avLst/>
              <a:gdLst/>
              <a:ahLst/>
              <a:cxnLst/>
              <a:rect l="l" t="t" r="r" b="b"/>
              <a:pathLst>
                <a:path w="8068945" h="0">
                  <a:moveTo>
                    <a:pt x="0" y="0"/>
                  </a:moveTo>
                  <a:lnTo>
                    <a:pt x="8068902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8817517" y="516183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744804" y="4501392"/>
              <a:ext cx="8068945" cy="0"/>
            </a:xfrm>
            <a:custGeom>
              <a:avLst/>
              <a:gdLst/>
              <a:ahLst/>
              <a:cxnLst/>
              <a:rect l="l" t="t" r="r" b="b"/>
              <a:pathLst>
                <a:path w="8068945" h="0">
                  <a:moveTo>
                    <a:pt x="0" y="0"/>
                  </a:moveTo>
                  <a:lnTo>
                    <a:pt x="8068902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8817517" y="450520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744804" y="3852609"/>
              <a:ext cx="8068945" cy="0"/>
            </a:xfrm>
            <a:custGeom>
              <a:avLst/>
              <a:gdLst/>
              <a:ahLst/>
              <a:cxnLst/>
              <a:rect l="l" t="t" r="r" b="b"/>
              <a:pathLst>
                <a:path w="8068945" h="0">
                  <a:moveTo>
                    <a:pt x="0" y="0"/>
                  </a:moveTo>
                  <a:lnTo>
                    <a:pt x="8068902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8817517" y="385642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744804" y="3196206"/>
              <a:ext cx="8068945" cy="0"/>
            </a:xfrm>
            <a:custGeom>
              <a:avLst/>
              <a:gdLst/>
              <a:ahLst/>
              <a:cxnLst/>
              <a:rect l="l" t="t" r="r" b="b"/>
              <a:pathLst>
                <a:path w="8068945" h="0">
                  <a:moveTo>
                    <a:pt x="0" y="0"/>
                  </a:moveTo>
                  <a:lnTo>
                    <a:pt x="7352004" y="0"/>
                  </a:lnTo>
                </a:path>
                <a:path w="8068945" h="0">
                  <a:moveTo>
                    <a:pt x="8030829" y="0"/>
                  </a:moveTo>
                  <a:lnTo>
                    <a:pt x="8068902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8817517" y="320001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744804" y="2539574"/>
              <a:ext cx="8068945" cy="0"/>
            </a:xfrm>
            <a:custGeom>
              <a:avLst/>
              <a:gdLst/>
              <a:ahLst/>
              <a:cxnLst/>
              <a:rect l="l" t="t" r="r" b="b"/>
              <a:pathLst>
                <a:path w="8068945" h="0">
                  <a:moveTo>
                    <a:pt x="0" y="0"/>
                  </a:moveTo>
                  <a:lnTo>
                    <a:pt x="7352004" y="0"/>
                  </a:lnTo>
                </a:path>
                <a:path w="8068945" h="0">
                  <a:moveTo>
                    <a:pt x="8030829" y="0"/>
                  </a:moveTo>
                  <a:lnTo>
                    <a:pt x="8068902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8817517" y="2543385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744804" y="1890791"/>
              <a:ext cx="8068945" cy="0"/>
            </a:xfrm>
            <a:custGeom>
              <a:avLst/>
              <a:gdLst/>
              <a:ahLst/>
              <a:cxnLst/>
              <a:rect l="l" t="t" r="r" b="b"/>
              <a:pathLst>
                <a:path w="8068945" h="0">
                  <a:moveTo>
                    <a:pt x="0" y="0"/>
                  </a:moveTo>
                  <a:lnTo>
                    <a:pt x="7352004" y="0"/>
                  </a:lnTo>
                </a:path>
                <a:path w="8068945" h="0">
                  <a:moveTo>
                    <a:pt x="8030829" y="0"/>
                  </a:moveTo>
                  <a:lnTo>
                    <a:pt x="8068902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8817517" y="189460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744804" y="1761019"/>
              <a:ext cx="8068945" cy="0"/>
            </a:xfrm>
            <a:custGeom>
              <a:avLst/>
              <a:gdLst/>
              <a:ahLst/>
              <a:cxnLst/>
              <a:rect l="l" t="t" r="r" b="b"/>
              <a:pathLst>
                <a:path w="8068945" h="0">
                  <a:moveTo>
                    <a:pt x="0" y="0"/>
                  </a:moveTo>
                  <a:lnTo>
                    <a:pt x="80689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 descr=""/>
            <p:cNvSpPr/>
            <p:nvPr/>
          </p:nvSpPr>
          <p:spPr>
            <a:xfrm>
              <a:off x="8817517" y="17648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744804" y="5814458"/>
              <a:ext cx="8068945" cy="0"/>
            </a:xfrm>
            <a:custGeom>
              <a:avLst/>
              <a:gdLst/>
              <a:ahLst/>
              <a:cxnLst/>
              <a:rect l="l" t="t" r="r" b="b"/>
              <a:pathLst>
                <a:path w="8068945" h="0">
                  <a:moveTo>
                    <a:pt x="0" y="0"/>
                  </a:moveTo>
                  <a:lnTo>
                    <a:pt x="80689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 descr=""/>
            <p:cNvSpPr/>
            <p:nvPr/>
          </p:nvSpPr>
          <p:spPr>
            <a:xfrm>
              <a:off x="8817517" y="581826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8813707" y="1761020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405343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8817517" y="17648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744804" y="1761019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405343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748614" y="17648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744804" y="5814458"/>
              <a:ext cx="8068945" cy="0"/>
            </a:xfrm>
            <a:custGeom>
              <a:avLst/>
              <a:gdLst/>
              <a:ahLst/>
              <a:cxnLst/>
              <a:rect l="l" t="t" r="r" b="b"/>
              <a:pathLst>
                <a:path w="8068945" h="0">
                  <a:moveTo>
                    <a:pt x="0" y="0"/>
                  </a:moveTo>
                  <a:lnTo>
                    <a:pt x="80689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8817517" y="581826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744804" y="1761019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405343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748614" y="17648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 descr=""/>
            <p:cNvSpPr/>
            <p:nvPr/>
          </p:nvSpPr>
          <p:spPr>
            <a:xfrm>
              <a:off x="744804" y="5730612"/>
              <a:ext cx="0" cy="84455"/>
            </a:xfrm>
            <a:custGeom>
              <a:avLst/>
              <a:gdLst/>
              <a:ahLst/>
              <a:cxnLst/>
              <a:rect l="l" t="t" r="r" b="b"/>
              <a:pathLst>
                <a:path w="0" h="84454">
                  <a:moveTo>
                    <a:pt x="0" y="8384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 descr=""/>
            <p:cNvSpPr/>
            <p:nvPr/>
          </p:nvSpPr>
          <p:spPr>
            <a:xfrm>
              <a:off x="748614" y="5734423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744804" y="1761019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4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748614" y="184126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 descr=""/>
            <p:cNvSpPr/>
            <p:nvPr/>
          </p:nvSpPr>
          <p:spPr>
            <a:xfrm>
              <a:off x="2422724" y="5730613"/>
              <a:ext cx="0" cy="84455"/>
            </a:xfrm>
            <a:custGeom>
              <a:avLst/>
              <a:gdLst/>
              <a:ahLst/>
              <a:cxnLst/>
              <a:rect l="l" t="t" r="r" b="b"/>
              <a:pathLst>
                <a:path w="0" h="84454">
                  <a:moveTo>
                    <a:pt x="0" y="8384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2426533" y="5734423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19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 descr=""/>
            <p:cNvSpPr/>
            <p:nvPr/>
          </p:nvSpPr>
          <p:spPr>
            <a:xfrm>
              <a:off x="2422724" y="1761020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4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 descr=""/>
            <p:cNvSpPr/>
            <p:nvPr/>
          </p:nvSpPr>
          <p:spPr>
            <a:xfrm>
              <a:off x="2426533" y="184126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19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4100644" y="5730613"/>
              <a:ext cx="0" cy="84455"/>
            </a:xfrm>
            <a:custGeom>
              <a:avLst/>
              <a:gdLst/>
              <a:ahLst/>
              <a:cxnLst/>
              <a:rect l="l" t="t" r="r" b="b"/>
              <a:pathLst>
                <a:path w="0" h="84454">
                  <a:moveTo>
                    <a:pt x="0" y="8384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 descr=""/>
            <p:cNvSpPr/>
            <p:nvPr/>
          </p:nvSpPr>
          <p:spPr>
            <a:xfrm>
              <a:off x="4104453" y="5734423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4100644" y="1761020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4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4104453" y="184126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5785954" y="5730613"/>
              <a:ext cx="0" cy="84455"/>
            </a:xfrm>
            <a:custGeom>
              <a:avLst/>
              <a:gdLst/>
              <a:ahLst/>
              <a:cxnLst/>
              <a:rect l="l" t="t" r="r" b="b"/>
              <a:pathLst>
                <a:path w="0" h="84454">
                  <a:moveTo>
                    <a:pt x="0" y="8384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 descr=""/>
            <p:cNvSpPr/>
            <p:nvPr/>
          </p:nvSpPr>
          <p:spPr>
            <a:xfrm>
              <a:off x="5789764" y="5734423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5785954" y="1761020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4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 descr=""/>
            <p:cNvSpPr/>
            <p:nvPr/>
          </p:nvSpPr>
          <p:spPr>
            <a:xfrm>
              <a:off x="5789764" y="184126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6" name="object 156" descr=""/>
          <p:cNvSpPr txBox="1"/>
          <p:nvPr/>
        </p:nvSpPr>
        <p:spPr>
          <a:xfrm>
            <a:off x="709246" y="5824625"/>
            <a:ext cx="5142865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690370" algn="l"/>
                <a:tab pos="3337560" algn="l"/>
                <a:tab pos="5022850" algn="l"/>
              </a:tabLst>
            </a:pPr>
            <a:r>
              <a:rPr dirty="0" sz="750" spc="-50">
                <a:latin typeface="Arial MT"/>
                <a:cs typeface="Arial MT"/>
              </a:rPr>
              <a:t>0</a:t>
            </a:r>
            <a:r>
              <a:rPr dirty="0" sz="750">
                <a:latin typeface="Arial MT"/>
                <a:cs typeface="Arial MT"/>
              </a:rPr>
              <a:t>	</a:t>
            </a:r>
            <a:r>
              <a:rPr dirty="0" sz="750" spc="-50">
                <a:latin typeface="Arial MT"/>
                <a:cs typeface="Arial MT"/>
              </a:rPr>
              <a:t>5</a:t>
            </a:r>
            <a:r>
              <a:rPr dirty="0" sz="750">
                <a:latin typeface="Arial MT"/>
                <a:cs typeface="Arial MT"/>
              </a:rPr>
              <a:t>	</a:t>
            </a:r>
            <a:r>
              <a:rPr dirty="0" sz="750" spc="-25">
                <a:latin typeface="Arial MT"/>
                <a:cs typeface="Arial MT"/>
              </a:rPr>
              <a:t>10</a:t>
            </a:r>
            <a:r>
              <a:rPr dirty="0" sz="750">
                <a:latin typeface="Arial MT"/>
                <a:cs typeface="Arial MT"/>
              </a:rPr>
              <a:t>	</a:t>
            </a:r>
            <a:r>
              <a:rPr dirty="0" sz="750" spc="-25">
                <a:latin typeface="Arial MT"/>
                <a:cs typeface="Arial MT"/>
              </a:rPr>
              <a:t>15</a:t>
            </a:r>
            <a:endParaRPr sz="750">
              <a:latin typeface="Arial MT"/>
              <a:cs typeface="Arial MT"/>
            </a:endParaRPr>
          </a:p>
        </p:txBody>
      </p:sp>
      <p:grpSp>
        <p:nvGrpSpPr>
          <p:cNvPr id="157" name="object 157" descr=""/>
          <p:cNvGrpSpPr/>
          <p:nvPr/>
        </p:nvGrpSpPr>
        <p:grpSpPr>
          <a:xfrm>
            <a:off x="7463239" y="1760385"/>
            <a:ext cx="15875" cy="4055110"/>
            <a:chOff x="7463239" y="1760385"/>
            <a:chExt cx="15875" cy="4055110"/>
          </a:xfrm>
        </p:grpSpPr>
        <p:sp>
          <p:nvSpPr>
            <p:cNvPr id="158" name="object 158" descr=""/>
            <p:cNvSpPr/>
            <p:nvPr/>
          </p:nvSpPr>
          <p:spPr>
            <a:xfrm>
              <a:off x="7463874" y="5730613"/>
              <a:ext cx="0" cy="84455"/>
            </a:xfrm>
            <a:custGeom>
              <a:avLst/>
              <a:gdLst/>
              <a:ahLst/>
              <a:cxnLst/>
              <a:rect l="l" t="t" r="r" b="b"/>
              <a:pathLst>
                <a:path w="0" h="84454">
                  <a:moveTo>
                    <a:pt x="0" y="8384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7467683" y="5734423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 descr=""/>
            <p:cNvSpPr/>
            <p:nvPr/>
          </p:nvSpPr>
          <p:spPr>
            <a:xfrm>
              <a:off x="7463874" y="1761020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w="0" h="76835">
                  <a:moveTo>
                    <a:pt x="0" y="0"/>
                  </a:moveTo>
                  <a:lnTo>
                    <a:pt x="0" y="764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 descr=""/>
            <p:cNvSpPr/>
            <p:nvPr/>
          </p:nvSpPr>
          <p:spPr>
            <a:xfrm>
              <a:off x="7467683" y="184126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2" name="object 162" descr=""/>
          <p:cNvSpPr txBox="1"/>
          <p:nvPr/>
        </p:nvSpPr>
        <p:spPr>
          <a:xfrm>
            <a:off x="7397839" y="5824626"/>
            <a:ext cx="13208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50" spc="-25">
                <a:latin typeface="Arial MT"/>
                <a:cs typeface="Arial MT"/>
              </a:rPr>
              <a:t>20</a:t>
            </a:r>
            <a:endParaRPr sz="750">
              <a:latin typeface="Arial MT"/>
              <a:cs typeface="Arial MT"/>
            </a:endParaRPr>
          </a:p>
        </p:txBody>
      </p:sp>
      <p:grpSp>
        <p:nvGrpSpPr>
          <p:cNvPr id="163" name="object 163" descr=""/>
          <p:cNvGrpSpPr/>
          <p:nvPr/>
        </p:nvGrpSpPr>
        <p:grpSpPr>
          <a:xfrm>
            <a:off x="744169" y="5813823"/>
            <a:ext cx="8070215" cy="8255"/>
            <a:chOff x="744169" y="5813823"/>
            <a:chExt cx="8070215" cy="8255"/>
          </a:xfrm>
        </p:grpSpPr>
        <p:sp>
          <p:nvSpPr>
            <p:cNvPr id="164" name="object 164" descr=""/>
            <p:cNvSpPr/>
            <p:nvPr/>
          </p:nvSpPr>
          <p:spPr>
            <a:xfrm>
              <a:off x="744804" y="5814458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 h="0">
                  <a:moveTo>
                    <a:pt x="0" y="0"/>
                  </a:moveTo>
                  <a:lnTo>
                    <a:pt x="7642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 descr=""/>
            <p:cNvSpPr/>
            <p:nvPr/>
          </p:nvSpPr>
          <p:spPr>
            <a:xfrm>
              <a:off x="825035" y="581826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19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 descr=""/>
            <p:cNvSpPr/>
            <p:nvPr/>
          </p:nvSpPr>
          <p:spPr>
            <a:xfrm>
              <a:off x="8729895" y="5814458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 h="0">
                  <a:moveTo>
                    <a:pt x="8381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 descr=""/>
            <p:cNvSpPr/>
            <p:nvPr/>
          </p:nvSpPr>
          <p:spPr>
            <a:xfrm>
              <a:off x="8733705" y="581826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8" name="object 168" descr=""/>
          <p:cNvSpPr txBox="1"/>
          <p:nvPr/>
        </p:nvSpPr>
        <p:spPr>
          <a:xfrm>
            <a:off x="432181" y="5722500"/>
            <a:ext cx="383540" cy="228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ts val="780"/>
              </a:lnSpc>
              <a:spcBef>
                <a:spcPts val="130"/>
              </a:spcBef>
            </a:pPr>
            <a:r>
              <a:rPr dirty="0" baseline="-11111" sz="1125" spc="-375">
                <a:latin typeface="Arial MT"/>
                <a:cs typeface="Arial MT"/>
              </a:rPr>
              <a:t>-</a:t>
            </a:r>
            <a:r>
              <a:rPr dirty="0" sz="750" spc="-15" b="1">
                <a:latin typeface="Arial"/>
                <a:cs typeface="Arial"/>
              </a:rPr>
              <a:t>-</a:t>
            </a:r>
            <a:r>
              <a:rPr dirty="0" baseline="7407" sz="1125" spc="-262">
                <a:latin typeface="Arial MT"/>
                <a:cs typeface="Arial MT"/>
              </a:rPr>
              <a:t>3</a:t>
            </a:r>
            <a:r>
              <a:rPr dirty="0" baseline="-11111" sz="1125" spc="-262">
                <a:latin typeface="Arial MT"/>
                <a:cs typeface="Arial MT"/>
              </a:rPr>
              <a:t>3</a:t>
            </a:r>
            <a:r>
              <a:rPr dirty="0" baseline="7407" sz="1125" spc="-262">
                <a:latin typeface="Arial MT"/>
                <a:cs typeface="Arial MT"/>
              </a:rPr>
              <a:t>00</a:t>
            </a:r>
            <a:r>
              <a:rPr dirty="0" baseline="-11111" sz="1125" spc="-262">
                <a:latin typeface="Arial MT"/>
                <a:cs typeface="Arial MT"/>
              </a:rPr>
              <a:t>0</a:t>
            </a:r>
            <a:r>
              <a:rPr dirty="0" baseline="7407" sz="1125" spc="-262">
                <a:latin typeface="Arial MT"/>
                <a:cs typeface="Arial MT"/>
              </a:rPr>
              <a:t>0</a:t>
            </a:r>
            <a:r>
              <a:rPr dirty="0" baseline="-11111" sz="1125" spc="-262" b="1">
                <a:latin typeface="Arial"/>
                <a:cs typeface="Arial"/>
              </a:rPr>
              <a:t>0</a:t>
            </a:r>
            <a:r>
              <a:rPr dirty="0" sz="750" spc="-175" b="1">
                <a:latin typeface="Arial"/>
                <a:cs typeface="Arial"/>
              </a:rPr>
              <a:t>0</a:t>
            </a:r>
            <a:r>
              <a:rPr dirty="0" baseline="7407" sz="1125" spc="-262">
                <a:latin typeface="Arial MT"/>
                <a:cs typeface="Arial MT"/>
              </a:rPr>
              <a:t>0</a:t>
            </a:r>
            <a:r>
              <a:rPr dirty="0" baseline="-11111" sz="1125" spc="-262">
                <a:latin typeface="Arial MT"/>
                <a:cs typeface="Arial MT"/>
              </a:rPr>
              <a:t>0</a:t>
            </a:r>
            <a:endParaRPr baseline="-11111" sz="1125">
              <a:latin typeface="Arial MT"/>
              <a:cs typeface="Arial MT"/>
            </a:endParaRPr>
          </a:p>
          <a:p>
            <a:pPr algn="r" marR="30480">
              <a:lnSpc>
                <a:spcPts val="780"/>
              </a:lnSpc>
            </a:pPr>
            <a:r>
              <a:rPr dirty="0" sz="750" spc="-50" b="1">
                <a:latin typeface="Arial"/>
                <a:cs typeface="Arial"/>
              </a:rPr>
              <a:t>0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169" name="object 169" descr=""/>
          <p:cNvGrpSpPr/>
          <p:nvPr/>
        </p:nvGrpSpPr>
        <p:grpSpPr>
          <a:xfrm>
            <a:off x="744169" y="5157389"/>
            <a:ext cx="8070215" cy="8255"/>
            <a:chOff x="744169" y="5157389"/>
            <a:chExt cx="8070215" cy="8255"/>
          </a:xfrm>
        </p:grpSpPr>
        <p:sp>
          <p:nvSpPr>
            <p:cNvPr id="170" name="object 170" descr=""/>
            <p:cNvSpPr/>
            <p:nvPr/>
          </p:nvSpPr>
          <p:spPr>
            <a:xfrm>
              <a:off x="744804" y="5158024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 h="0">
                  <a:moveTo>
                    <a:pt x="0" y="0"/>
                  </a:moveTo>
                  <a:lnTo>
                    <a:pt x="7642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 descr=""/>
            <p:cNvSpPr/>
            <p:nvPr/>
          </p:nvSpPr>
          <p:spPr>
            <a:xfrm>
              <a:off x="825035" y="516183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19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 descr=""/>
            <p:cNvSpPr/>
            <p:nvPr/>
          </p:nvSpPr>
          <p:spPr>
            <a:xfrm>
              <a:off x="8729895" y="5158024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 h="0">
                  <a:moveTo>
                    <a:pt x="8381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 descr=""/>
            <p:cNvSpPr/>
            <p:nvPr/>
          </p:nvSpPr>
          <p:spPr>
            <a:xfrm>
              <a:off x="8733705" y="516183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4" name="object 174" descr=""/>
          <p:cNvSpPr txBox="1"/>
          <p:nvPr/>
        </p:nvSpPr>
        <p:spPr>
          <a:xfrm>
            <a:off x="432181" y="5065868"/>
            <a:ext cx="321945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baseline="7407" sz="1125" spc="-375">
                <a:latin typeface="Arial MT"/>
                <a:cs typeface="Arial MT"/>
              </a:rPr>
              <a:t>-</a:t>
            </a:r>
            <a:r>
              <a:rPr dirty="0" baseline="-11111" sz="1125" spc="-375">
                <a:latin typeface="Arial MT"/>
                <a:cs typeface="Arial MT"/>
              </a:rPr>
              <a:t>-</a:t>
            </a:r>
            <a:r>
              <a:rPr dirty="0" sz="750" spc="-15" b="1">
                <a:latin typeface="Arial"/>
                <a:cs typeface="Arial"/>
              </a:rPr>
              <a:t>-</a:t>
            </a:r>
            <a:r>
              <a:rPr dirty="0" baseline="7407" sz="1125" spc="-307">
                <a:latin typeface="Arial MT"/>
                <a:cs typeface="Arial MT"/>
              </a:rPr>
              <a:t>2</a:t>
            </a:r>
            <a:r>
              <a:rPr dirty="0" baseline="-11111" sz="1125" spc="-307">
                <a:latin typeface="Arial MT"/>
                <a:cs typeface="Arial MT"/>
              </a:rPr>
              <a:t>2</a:t>
            </a:r>
            <a:r>
              <a:rPr dirty="0" baseline="7407" sz="1125" spc="-307">
                <a:latin typeface="Arial MT"/>
                <a:cs typeface="Arial MT"/>
              </a:rPr>
              <a:t>0</a:t>
            </a:r>
            <a:r>
              <a:rPr dirty="0" baseline="-11111" sz="1125" spc="-307">
                <a:latin typeface="Arial MT"/>
                <a:cs typeface="Arial MT"/>
              </a:rPr>
              <a:t>00</a:t>
            </a:r>
            <a:r>
              <a:rPr dirty="0" sz="750" spc="-204" b="1">
                <a:latin typeface="Arial"/>
                <a:cs typeface="Arial"/>
              </a:rPr>
              <a:t>0</a:t>
            </a:r>
            <a:r>
              <a:rPr dirty="0" baseline="7407" sz="1125" spc="-307">
                <a:latin typeface="Arial MT"/>
                <a:cs typeface="Arial MT"/>
              </a:rPr>
              <a:t>00</a:t>
            </a:r>
            <a:r>
              <a:rPr dirty="0" baseline="-11111" sz="1125" spc="-307">
                <a:latin typeface="Arial MT"/>
                <a:cs typeface="Arial MT"/>
              </a:rPr>
              <a:t>0</a:t>
            </a:r>
            <a:endParaRPr baseline="-11111" sz="1125">
              <a:latin typeface="Arial MT"/>
              <a:cs typeface="Arial MT"/>
            </a:endParaRPr>
          </a:p>
        </p:txBody>
      </p:sp>
      <p:grpSp>
        <p:nvGrpSpPr>
          <p:cNvPr id="175" name="object 175" descr=""/>
          <p:cNvGrpSpPr/>
          <p:nvPr/>
        </p:nvGrpSpPr>
        <p:grpSpPr>
          <a:xfrm>
            <a:off x="744169" y="4500757"/>
            <a:ext cx="8070215" cy="8255"/>
            <a:chOff x="744169" y="4500757"/>
            <a:chExt cx="8070215" cy="8255"/>
          </a:xfrm>
        </p:grpSpPr>
        <p:sp>
          <p:nvSpPr>
            <p:cNvPr id="176" name="object 176" descr=""/>
            <p:cNvSpPr/>
            <p:nvPr/>
          </p:nvSpPr>
          <p:spPr>
            <a:xfrm>
              <a:off x="744804" y="4501392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 h="0">
                  <a:moveTo>
                    <a:pt x="0" y="0"/>
                  </a:moveTo>
                  <a:lnTo>
                    <a:pt x="7642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 descr=""/>
            <p:cNvSpPr/>
            <p:nvPr/>
          </p:nvSpPr>
          <p:spPr>
            <a:xfrm>
              <a:off x="825035" y="450520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19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 descr=""/>
            <p:cNvSpPr/>
            <p:nvPr/>
          </p:nvSpPr>
          <p:spPr>
            <a:xfrm>
              <a:off x="8729895" y="4501392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 h="0">
                  <a:moveTo>
                    <a:pt x="8381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 descr=""/>
            <p:cNvSpPr/>
            <p:nvPr/>
          </p:nvSpPr>
          <p:spPr>
            <a:xfrm>
              <a:off x="8733705" y="450520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0" name="object 180" descr=""/>
          <p:cNvSpPr txBox="1"/>
          <p:nvPr/>
        </p:nvSpPr>
        <p:spPr>
          <a:xfrm>
            <a:off x="432181" y="4409465"/>
            <a:ext cx="321945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baseline="7407" sz="1125" spc="-375">
                <a:latin typeface="Arial MT"/>
                <a:cs typeface="Arial MT"/>
              </a:rPr>
              <a:t>-</a:t>
            </a:r>
            <a:r>
              <a:rPr dirty="0" baseline="-11111" sz="1125" spc="-375">
                <a:latin typeface="Arial MT"/>
                <a:cs typeface="Arial MT"/>
              </a:rPr>
              <a:t>-</a:t>
            </a:r>
            <a:r>
              <a:rPr dirty="0" sz="750" spc="-15" b="1">
                <a:latin typeface="Arial"/>
                <a:cs typeface="Arial"/>
              </a:rPr>
              <a:t>-</a:t>
            </a:r>
            <a:r>
              <a:rPr dirty="0" baseline="7407" sz="1125" spc="-307">
                <a:latin typeface="Arial MT"/>
                <a:cs typeface="Arial MT"/>
              </a:rPr>
              <a:t>1</a:t>
            </a:r>
            <a:r>
              <a:rPr dirty="0" baseline="-11111" sz="1125" spc="-307">
                <a:latin typeface="Arial MT"/>
                <a:cs typeface="Arial MT"/>
              </a:rPr>
              <a:t>1</a:t>
            </a:r>
            <a:r>
              <a:rPr dirty="0" baseline="7407" sz="1125" spc="-307">
                <a:latin typeface="Arial MT"/>
                <a:cs typeface="Arial MT"/>
              </a:rPr>
              <a:t>0</a:t>
            </a:r>
            <a:r>
              <a:rPr dirty="0" baseline="-11111" sz="1125" spc="-307">
                <a:latin typeface="Arial MT"/>
                <a:cs typeface="Arial MT"/>
              </a:rPr>
              <a:t>00</a:t>
            </a:r>
            <a:r>
              <a:rPr dirty="0" sz="750" spc="-204" b="1">
                <a:latin typeface="Arial"/>
                <a:cs typeface="Arial"/>
              </a:rPr>
              <a:t>0</a:t>
            </a:r>
            <a:r>
              <a:rPr dirty="0" baseline="7407" sz="1125" spc="-307">
                <a:latin typeface="Arial MT"/>
                <a:cs typeface="Arial MT"/>
              </a:rPr>
              <a:t>00</a:t>
            </a:r>
            <a:r>
              <a:rPr dirty="0" baseline="-11111" sz="1125" spc="-307">
                <a:latin typeface="Arial MT"/>
                <a:cs typeface="Arial MT"/>
              </a:rPr>
              <a:t>0</a:t>
            </a:r>
            <a:endParaRPr baseline="-11111" sz="1125">
              <a:latin typeface="Arial MT"/>
              <a:cs typeface="Arial MT"/>
            </a:endParaRPr>
          </a:p>
        </p:txBody>
      </p:sp>
      <p:grpSp>
        <p:nvGrpSpPr>
          <p:cNvPr id="181" name="object 181" descr=""/>
          <p:cNvGrpSpPr/>
          <p:nvPr/>
        </p:nvGrpSpPr>
        <p:grpSpPr>
          <a:xfrm>
            <a:off x="744169" y="3851974"/>
            <a:ext cx="8070215" cy="8255"/>
            <a:chOff x="744169" y="3851974"/>
            <a:chExt cx="8070215" cy="8255"/>
          </a:xfrm>
        </p:grpSpPr>
        <p:sp>
          <p:nvSpPr>
            <p:cNvPr id="182" name="object 182" descr=""/>
            <p:cNvSpPr/>
            <p:nvPr/>
          </p:nvSpPr>
          <p:spPr>
            <a:xfrm>
              <a:off x="744804" y="3852609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 h="0">
                  <a:moveTo>
                    <a:pt x="0" y="0"/>
                  </a:moveTo>
                  <a:lnTo>
                    <a:pt x="7642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 descr=""/>
            <p:cNvSpPr/>
            <p:nvPr/>
          </p:nvSpPr>
          <p:spPr>
            <a:xfrm>
              <a:off x="825035" y="385641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19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 descr=""/>
            <p:cNvSpPr/>
            <p:nvPr/>
          </p:nvSpPr>
          <p:spPr>
            <a:xfrm>
              <a:off x="8729895" y="3852609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 h="0">
                  <a:moveTo>
                    <a:pt x="8381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 descr=""/>
            <p:cNvSpPr/>
            <p:nvPr/>
          </p:nvSpPr>
          <p:spPr>
            <a:xfrm>
              <a:off x="8733705" y="385641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6" name="object 186" descr=""/>
          <p:cNvSpPr txBox="1"/>
          <p:nvPr/>
        </p:nvSpPr>
        <p:spPr>
          <a:xfrm>
            <a:off x="622892" y="3748261"/>
            <a:ext cx="131445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750" spc="-70">
                <a:latin typeface="Arial MT"/>
                <a:cs typeface="Arial MT"/>
              </a:rPr>
              <a:t>0</a:t>
            </a:r>
            <a:r>
              <a:rPr dirty="0" baseline="-18518" sz="1125" spc="-104">
                <a:latin typeface="Arial MT"/>
                <a:cs typeface="Arial MT"/>
              </a:rPr>
              <a:t>0</a:t>
            </a:r>
            <a:endParaRPr baseline="-18518" sz="1125">
              <a:latin typeface="Arial MT"/>
              <a:cs typeface="Arial MT"/>
            </a:endParaRPr>
          </a:p>
        </p:txBody>
      </p:sp>
      <p:grpSp>
        <p:nvGrpSpPr>
          <p:cNvPr id="187" name="object 187" descr=""/>
          <p:cNvGrpSpPr/>
          <p:nvPr/>
        </p:nvGrpSpPr>
        <p:grpSpPr>
          <a:xfrm>
            <a:off x="744169" y="3195571"/>
            <a:ext cx="8070215" cy="8255"/>
            <a:chOff x="744169" y="3195571"/>
            <a:chExt cx="8070215" cy="8255"/>
          </a:xfrm>
        </p:grpSpPr>
        <p:sp>
          <p:nvSpPr>
            <p:cNvPr id="188" name="object 188" descr=""/>
            <p:cNvSpPr/>
            <p:nvPr/>
          </p:nvSpPr>
          <p:spPr>
            <a:xfrm>
              <a:off x="744804" y="3196206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 h="0">
                  <a:moveTo>
                    <a:pt x="0" y="0"/>
                  </a:moveTo>
                  <a:lnTo>
                    <a:pt x="7642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 descr=""/>
            <p:cNvSpPr/>
            <p:nvPr/>
          </p:nvSpPr>
          <p:spPr>
            <a:xfrm>
              <a:off x="825035" y="320001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19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 descr=""/>
            <p:cNvSpPr/>
            <p:nvPr/>
          </p:nvSpPr>
          <p:spPr>
            <a:xfrm>
              <a:off x="8775633" y="3196206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 h="0">
                  <a:moveTo>
                    <a:pt x="0" y="0"/>
                  </a:moveTo>
                  <a:lnTo>
                    <a:pt x="3807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1" name="object 191" descr=""/>
          <p:cNvSpPr txBox="1"/>
          <p:nvPr/>
        </p:nvSpPr>
        <p:spPr>
          <a:xfrm>
            <a:off x="462658" y="3091859"/>
            <a:ext cx="290195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750" spc="-180">
                <a:latin typeface="Arial MT"/>
                <a:cs typeface="Arial MT"/>
              </a:rPr>
              <a:t>1</a:t>
            </a:r>
            <a:r>
              <a:rPr dirty="0" baseline="-18518" sz="1125" spc="-270">
                <a:latin typeface="Arial MT"/>
                <a:cs typeface="Arial MT"/>
              </a:rPr>
              <a:t>1</a:t>
            </a:r>
            <a:r>
              <a:rPr dirty="0" sz="750" spc="-180">
                <a:latin typeface="Arial MT"/>
                <a:cs typeface="Arial MT"/>
              </a:rPr>
              <a:t>0</a:t>
            </a:r>
            <a:r>
              <a:rPr dirty="0" baseline="-18518" sz="1125" spc="-270">
                <a:latin typeface="Arial MT"/>
                <a:cs typeface="Arial MT"/>
              </a:rPr>
              <a:t>0</a:t>
            </a:r>
            <a:r>
              <a:rPr dirty="0" sz="750" spc="-180">
                <a:latin typeface="Arial MT"/>
                <a:cs typeface="Arial MT"/>
              </a:rPr>
              <a:t>0</a:t>
            </a:r>
            <a:r>
              <a:rPr dirty="0" baseline="-18518" sz="1125" spc="-270">
                <a:latin typeface="Arial MT"/>
                <a:cs typeface="Arial MT"/>
              </a:rPr>
              <a:t>0</a:t>
            </a:r>
            <a:r>
              <a:rPr dirty="0" sz="750" spc="-180">
                <a:latin typeface="Arial MT"/>
                <a:cs typeface="Arial MT"/>
              </a:rPr>
              <a:t>0</a:t>
            </a:r>
            <a:r>
              <a:rPr dirty="0" baseline="-18518" sz="1125" spc="-270">
                <a:latin typeface="Arial MT"/>
                <a:cs typeface="Arial MT"/>
              </a:rPr>
              <a:t>0</a:t>
            </a:r>
            <a:endParaRPr baseline="-18518" sz="1125">
              <a:latin typeface="Arial MT"/>
              <a:cs typeface="Arial MT"/>
            </a:endParaRPr>
          </a:p>
        </p:txBody>
      </p:sp>
      <p:grpSp>
        <p:nvGrpSpPr>
          <p:cNvPr id="192" name="object 192" descr=""/>
          <p:cNvGrpSpPr/>
          <p:nvPr/>
        </p:nvGrpSpPr>
        <p:grpSpPr>
          <a:xfrm>
            <a:off x="744169" y="2538939"/>
            <a:ext cx="8070215" cy="8255"/>
            <a:chOff x="744169" y="2538939"/>
            <a:chExt cx="8070215" cy="8255"/>
          </a:xfrm>
        </p:grpSpPr>
        <p:sp>
          <p:nvSpPr>
            <p:cNvPr id="193" name="object 193" descr=""/>
            <p:cNvSpPr/>
            <p:nvPr/>
          </p:nvSpPr>
          <p:spPr>
            <a:xfrm>
              <a:off x="744804" y="2539574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 h="0">
                  <a:moveTo>
                    <a:pt x="0" y="0"/>
                  </a:moveTo>
                  <a:lnTo>
                    <a:pt x="7642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 descr=""/>
            <p:cNvSpPr/>
            <p:nvPr/>
          </p:nvSpPr>
          <p:spPr>
            <a:xfrm>
              <a:off x="825035" y="254338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19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 descr=""/>
            <p:cNvSpPr/>
            <p:nvPr/>
          </p:nvSpPr>
          <p:spPr>
            <a:xfrm>
              <a:off x="8775633" y="2539575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 h="0">
                  <a:moveTo>
                    <a:pt x="0" y="0"/>
                  </a:moveTo>
                  <a:lnTo>
                    <a:pt x="3807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6" name="object 196" descr=""/>
          <p:cNvSpPr txBox="1"/>
          <p:nvPr/>
        </p:nvSpPr>
        <p:spPr>
          <a:xfrm>
            <a:off x="462658" y="2435455"/>
            <a:ext cx="290195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750" spc="-180">
                <a:latin typeface="Arial MT"/>
                <a:cs typeface="Arial MT"/>
              </a:rPr>
              <a:t>2</a:t>
            </a:r>
            <a:r>
              <a:rPr dirty="0" baseline="-18518" sz="1125" spc="-270">
                <a:latin typeface="Arial MT"/>
                <a:cs typeface="Arial MT"/>
              </a:rPr>
              <a:t>2</a:t>
            </a:r>
            <a:r>
              <a:rPr dirty="0" sz="750" spc="-180">
                <a:latin typeface="Arial MT"/>
                <a:cs typeface="Arial MT"/>
              </a:rPr>
              <a:t>0</a:t>
            </a:r>
            <a:r>
              <a:rPr dirty="0" baseline="-18518" sz="1125" spc="-270">
                <a:latin typeface="Arial MT"/>
                <a:cs typeface="Arial MT"/>
              </a:rPr>
              <a:t>0</a:t>
            </a:r>
            <a:r>
              <a:rPr dirty="0" sz="750" spc="-180">
                <a:latin typeface="Arial MT"/>
                <a:cs typeface="Arial MT"/>
              </a:rPr>
              <a:t>0</a:t>
            </a:r>
            <a:r>
              <a:rPr dirty="0" baseline="-18518" sz="1125" spc="-270">
                <a:latin typeface="Arial MT"/>
                <a:cs typeface="Arial MT"/>
              </a:rPr>
              <a:t>0</a:t>
            </a:r>
            <a:r>
              <a:rPr dirty="0" sz="750" spc="-180">
                <a:latin typeface="Arial MT"/>
                <a:cs typeface="Arial MT"/>
              </a:rPr>
              <a:t>0</a:t>
            </a:r>
            <a:r>
              <a:rPr dirty="0" baseline="-18518" sz="1125" spc="-270">
                <a:latin typeface="Arial MT"/>
                <a:cs typeface="Arial MT"/>
              </a:rPr>
              <a:t>0</a:t>
            </a:r>
            <a:endParaRPr baseline="-18518" sz="1125">
              <a:latin typeface="Arial MT"/>
              <a:cs typeface="Arial MT"/>
            </a:endParaRPr>
          </a:p>
        </p:txBody>
      </p:sp>
      <p:grpSp>
        <p:nvGrpSpPr>
          <p:cNvPr id="197" name="object 197" descr=""/>
          <p:cNvGrpSpPr/>
          <p:nvPr/>
        </p:nvGrpSpPr>
        <p:grpSpPr>
          <a:xfrm>
            <a:off x="744169" y="1890156"/>
            <a:ext cx="8070215" cy="8255"/>
            <a:chOff x="744169" y="1890156"/>
            <a:chExt cx="8070215" cy="8255"/>
          </a:xfrm>
        </p:grpSpPr>
        <p:sp>
          <p:nvSpPr>
            <p:cNvPr id="198" name="object 198" descr=""/>
            <p:cNvSpPr/>
            <p:nvPr/>
          </p:nvSpPr>
          <p:spPr>
            <a:xfrm>
              <a:off x="744804" y="1890791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 h="0">
                  <a:moveTo>
                    <a:pt x="0" y="0"/>
                  </a:moveTo>
                  <a:lnTo>
                    <a:pt x="7642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 descr=""/>
            <p:cNvSpPr/>
            <p:nvPr/>
          </p:nvSpPr>
          <p:spPr>
            <a:xfrm>
              <a:off x="825035" y="1894601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19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 descr=""/>
            <p:cNvSpPr/>
            <p:nvPr/>
          </p:nvSpPr>
          <p:spPr>
            <a:xfrm>
              <a:off x="8775633" y="1890792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 h="0">
                  <a:moveTo>
                    <a:pt x="0" y="0"/>
                  </a:moveTo>
                  <a:lnTo>
                    <a:pt x="3807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1" name="object 201" descr=""/>
          <p:cNvSpPr txBox="1"/>
          <p:nvPr/>
        </p:nvSpPr>
        <p:spPr>
          <a:xfrm>
            <a:off x="462658" y="1786444"/>
            <a:ext cx="290195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750" spc="-180">
                <a:latin typeface="Arial MT"/>
                <a:cs typeface="Arial MT"/>
              </a:rPr>
              <a:t>3</a:t>
            </a:r>
            <a:r>
              <a:rPr dirty="0" baseline="-18518" sz="1125" spc="-270">
                <a:latin typeface="Arial MT"/>
                <a:cs typeface="Arial MT"/>
              </a:rPr>
              <a:t>3</a:t>
            </a:r>
            <a:r>
              <a:rPr dirty="0" sz="750" spc="-180">
                <a:latin typeface="Arial MT"/>
                <a:cs typeface="Arial MT"/>
              </a:rPr>
              <a:t>0</a:t>
            </a:r>
            <a:r>
              <a:rPr dirty="0" baseline="-18518" sz="1125" spc="-270">
                <a:latin typeface="Arial MT"/>
                <a:cs typeface="Arial MT"/>
              </a:rPr>
              <a:t>0</a:t>
            </a:r>
            <a:r>
              <a:rPr dirty="0" sz="750" spc="-180">
                <a:latin typeface="Arial MT"/>
                <a:cs typeface="Arial MT"/>
              </a:rPr>
              <a:t>0</a:t>
            </a:r>
            <a:r>
              <a:rPr dirty="0" baseline="-18518" sz="1125" spc="-270">
                <a:latin typeface="Arial MT"/>
                <a:cs typeface="Arial MT"/>
              </a:rPr>
              <a:t>0</a:t>
            </a:r>
            <a:r>
              <a:rPr dirty="0" sz="750" spc="-180">
                <a:latin typeface="Arial MT"/>
                <a:cs typeface="Arial MT"/>
              </a:rPr>
              <a:t>0</a:t>
            </a:r>
            <a:r>
              <a:rPr dirty="0" baseline="-18518" sz="1125" spc="-270">
                <a:latin typeface="Arial MT"/>
                <a:cs typeface="Arial MT"/>
              </a:rPr>
              <a:t>0</a:t>
            </a:r>
            <a:endParaRPr baseline="-18518" sz="1125">
              <a:latin typeface="Arial MT"/>
              <a:cs typeface="Arial MT"/>
            </a:endParaRPr>
          </a:p>
        </p:txBody>
      </p:sp>
      <p:grpSp>
        <p:nvGrpSpPr>
          <p:cNvPr id="202" name="object 202" descr=""/>
          <p:cNvGrpSpPr/>
          <p:nvPr/>
        </p:nvGrpSpPr>
        <p:grpSpPr>
          <a:xfrm>
            <a:off x="737184" y="1760384"/>
            <a:ext cx="8091805" cy="4062095"/>
            <a:chOff x="737184" y="1760384"/>
            <a:chExt cx="8091805" cy="4062095"/>
          </a:xfrm>
        </p:grpSpPr>
        <p:sp>
          <p:nvSpPr>
            <p:cNvPr id="203" name="object 203" descr=""/>
            <p:cNvSpPr/>
            <p:nvPr/>
          </p:nvSpPr>
          <p:spPr>
            <a:xfrm>
              <a:off x="744804" y="1761019"/>
              <a:ext cx="8068945" cy="0"/>
            </a:xfrm>
            <a:custGeom>
              <a:avLst/>
              <a:gdLst/>
              <a:ahLst/>
              <a:cxnLst/>
              <a:rect l="l" t="t" r="r" b="b"/>
              <a:pathLst>
                <a:path w="8068945" h="0">
                  <a:moveTo>
                    <a:pt x="0" y="0"/>
                  </a:moveTo>
                  <a:lnTo>
                    <a:pt x="80689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 descr=""/>
            <p:cNvSpPr/>
            <p:nvPr/>
          </p:nvSpPr>
          <p:spPr>
            <a:xfrm>
              <a:off x="8817516" y="17648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 descr=""/>
            <p:cNvSpPr/>
            <p:nvPr/>
          </p:nvSpPr>
          <p:spPr>
            <a:xfrm>
              <a:off x="744804" y="5814458"/>
              <a:ext cx="8068945" cy="0"/>
            </a:xfrm>
            <a:custGeom>
              <a:avLst/>
              <a:gdLst/>
              <a:ahLst/>
              <a:cxnLst/>
              <a:rect l="l" t="t" r="r" b="b"/>
              <a:pathLst>
                <a:path w="8068945" h="0">
                  <a:moveTo>
                    <a:pt x="0" y="0"/>
                  </a:moveTo>
                  <a:lnTo>
                    <a:pt x="80689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 descr=""/>
            <p:cNvSpPr/>
            <p:nvPr/>
          </p:nvSpPr>
          <p:spPr>
            <a:xfrm>
              <a:off x="8817516" y="581826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 descr=""/>
            <p:cNvSpPr/>
            <p:nvPr/>
          </p:nvSpPr>
          <p:spPr>
            <a:xfrm>
              <a:off x="8813707" y="1761020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405343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 descr=""/>
            <p:cNvSpPr/>
            <p:nvPr/>
          </p:nvSpPr>
          <p:spPr>
            <a:xfrm>
              <a:off x="8817516" y="17648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 descr=""/>
            <p:cNvSpPr/>
            <p:nvPr/>
          </p:nvSpPr>
          <p:spPr>
            <a:xfrm>
              <a:off x="744804" y="1761019"/>
              <a:ext cx="0" cy="4053840"/>
            </a:xfrm>
            <a:custGeom>
              <a:avLst/>
              <a:gdLst/>
              <a:ahLst/>
              <a:cxnLst/>
              <a:rect l="l" t="t" r="r" b="b"/>
              <a:pathLst>
                <a:path w="0" h="4053840">
                  <a:moveTo>
                    <a:pt x="0" y="405343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 descr=""/>
            <p:cNvSpPr/>
            <p:nvPr/>
          </p:nvSpPr>
          <p:spPr>
            <a:xfrm>
              <a:off x="748614" y="176483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 descr=""/>
            <p:cNvSpPr/>
            <p:nvPr/>
          </p:nvSpPr>
          <p:spPr>
            <a:xfrm>
              <a:off x="744804" y="3745698"/>
              <a:ext cx="740410" cy="695325"/>
            </a:xfrm>
            <a:custGeom>
              <a:avLst/>
              <a:gdLst/>
              <a:ahLst/>
              <a:cxnLst/>
              <a:rect l="l" t="t" r="r" b="b"/>
              <a:pathLst>
                <a:path w="740410" h="695325">
                  <a:moveTo>
                    <a:pt x="0" y="694732"/>
                  </a:moveTo>
                  <a:lnTo>
                    <a:pt x="0" y="91670"/>
                  </a:lnTo>
                  <a:lnTo>
                    <a:pt x="0" y="114531"/>
                  </a:lnTo>
                  <a:lnTo>
                    <a:pt x="7619" y="122151"/>
                  </a:lnTo>
                  <a:lnTo>
                    <a:pt x="15238" y="122151"/>
                  </a:lnTo>
                  <a:lnTo>
                    <a:pt x="22857" y="129771"/>
                  </a:lnTo>
                  <a:lnTo>
                    <a:pt x="30477" y="137392"/>
                  </a:lnTo>
                  <a:lnTo>
                    <a:pt x="38096" y="145012"/>
                  </a:lnTo>
                  <a:lnTo>
                    <a:pt x="45944" y="152860"/>
                  </a:lnTo>
                  <a:lnTo>
                    <a:pt x="53563" y="160481"/>
                  </a:lnTo>
                  <a:lnTo>
                    <a:pt x="61182" y="168101"/>
                  </a:lnTo>
                  <a:lnTo>
                    <a:pt x="61182" y="198582"/>
                  </a:lnTo>
                  <a:lnTo>
                    <a:pt x="68802" y="206202"/>
                  </a:lnTo>
                  <a:lnTo>
                    <a:pt x="68802" y="236683"/>
                  </a:lnTo>
                  <a:lnTo>
                    <a:pt x="76421" y="244303"/>
                  </a:lnTo>
                  <a:lnTo>
                    <a:pt x="76421" y="267163"/>
                  </a:lnTo>
                  <a:lnTo>
                    <a:pt x="84040" y="274936"/>
                  </a:lnTo>
                  <a:lnTo>
                    <a:pt x="84040" y="290253"/>
                  </a:lnTo>
                  <a:lnTo>
                    <a:pt x="91660" y="297873"/>
                  </a:lnTo>
                  <a:lnTo>
                    <a:pt x="91660" y="320733"/>
                  </a:lnTo>
                  <a:lnTo>
                    <a:pt x="99279" y="328353"/>
                  </a:lnTo>
                  <a:lnTo>
                    <a:pt x="99279" y="343594"/>
                  </a:lnTo>
                  <a:lnTo>
                    <a:pt x="106898" y="351214"/>
                  </a:lnTo>
                  <a:lnTo>
                    <a:pt x="114517" y="358834"/>
                  </a:lnTo>
                  <a:lnTo>
                    <a:pt x="122137" y="358834"/>
                  </a:lnTo>
                  <a:lnTo>
                    <a:pt x="129756" y="358834"/>
                  </a:lnTo>
                  <a:lnTo>
                    <a:pt x="137375" y="358834"/>
                  </a:lnTo>
                  <a:lnTo>
                    <a:pt x="144995" y="351214"/>
                  </a:lnTo>
                  <a:lnTo>
                    <a:pt x="144995" y="335974"/>
                  </a:lnTo>
                  <a:lnTo>
                    <a:pt x="160233" y="320733"/>
                  </a:lnTo>
                  <a:lnTo>
                    <a:pt x="160233" y="297873"/>
                  </a:lnTo>
                  <a:lnTo>
                    <a:pt x="167852" y="290253"/>
                  </a:lnTo>
                  <a:lnTo>
                    <a:pt x="167852" y="274936"/>
                  </a:lnTo>
                  <a:lnTo>
                    <a:pt x="175472" y="267163"/>
                  </a:lnTo>
                  <a:lnTo>
                    <a:pt x="175472" y="244303"/>
                  </a:lnTo>
                  <a:lnTo>
                    <a:pt x="183091" y="236683"/>
                  </a:lnTo>
                  <a:lnTo>
                    <a:pt x="183091" y="206202"/>
                  </a:lnTo>
                  <a:lnTo>
                    <a:pt x="198330" y="190961"/>
                  </a:lnTo>
                  <a:lnTo>
                    <a:pt x="198330" y="175721"/>
                  </a:lnTo>
                  <a:lnTo>
                    <a:pt x="213568" y="160481"/>
                  </a:lnTo>
                  <a:lnTo>
                    <a:pt x="213568" y="137392"/>
                  </a:lnTo>
                  <a:lnTo>
                    <a:pt x="221187" y="129771"/>
                  </a:lnTo>
                  <a:lnTo>
                    <a:pt x="228807" y="122151"/>
                  </a:lnTo>
                  <a:lnTo>
                    <a:pt x="228807" y="99291"/>
                  </a:lnTo>
                  <a:lnTo>
                    <a:pt x="236426" y="91670"/>
                  </a:lnTo>
                  <a:lnTo>
                    <a:pt x="236426" y="61190"/>
                  </a:lnTo>
                  <a:lnTo>
                    <a:pt x="244045" y="53569"/>
                  </a:lnTo>
                  <a:lnTo>
                    <a:pt x="244045" y="30709"/>
                  </a:lnTo>
                  <a:lnTo>
                    <a:pt x="251665" y="22860"/>
                  </a:lnTo>
                  <a:lnTo>
                    <a:pt x="251665" y="7620"/>
                  </a:lnTo>
                  <a:lnTo>
                    <a:pt x="259284" y="7620"/>
                  </a:lnTo>
                  <a:lnTo>
                    <a:pt x="266903" y="0"/>
                  </a:lnTo>
                  <a:lnTo>
                    <a:pt x="274522" y="7620"/>
                  </a:lnTo>
                  <a:lnTo>
                    <a:pt x="274522" y="22860"/>
                  </a:lnTo>
                  <a:lnTo>
                    <a:pt x="282142" y="30709"/>
                  </a:lnTo>
                  <a:lnTo>
                    <a:pt x="282142" y="53569"/>
                  </a:lnTo>
                  <a:lnTo>
                    <a:pt x="289761" y="61190"/>
                  </a:lnTo>
                  <a:lnTo>
                    <a:pt x="289761" y="84050"/>
                  </a:lnTo>
                  <a:lnTo>
                    <a:pt x="297609" y="91670"/>
                  </a:lnTo>
                  <a:lnTo>
                    <a:pt x="297609" y="114531"/>
                  </a:lnTo>
                  <a:lnTo>
                    <a:pt x="305228" y="122151"/>
                  </a:lnTo>
                  <a:lnTo>
                    <a:pt x="320467" y="137392"/>
                  </a:lnTo>
                  <a:lnTo>
                    <a:pt x="320467" y="160481"/>
                  </a:lnTo>
                  <a:lnTo>
                    <a:pt x="335705" y="175721"/>
                  </a:lnTo>
                  <a:lnTo>
                    <a:pt x="335705" y="183341"/>
                  </a:lnTo>
                  <a:lnTo>
                    <a:pt x="343325" y="190961"/>
                  </a:lnTo>
                  <a:lnTo>
                    <a:pt x="350944" y="190961"/>
                  </a:lnTo>
                  <a:lnTo>
                    <a:pt x="358563" y="183341"/>
                  </a:lnTo>
                  <a:lnTo>
                    <a:pt x="366183" y="175721"/>
                  </a:lnTo>
                  <a:lnTo>
                    <a:pt x="373802" y="183341"/>
                  </a:lnTo>
                  <a:lnTo>
                    <a:pt x="381421" y="183341"/>
                  </a:lnTo>
                  <a:lnTo>
                    <a:pt x="396660" y="198582"/>
                  </a:lnTo>
                  <a:lnTo>
                    <a:pt x="396660" y="221442"/>
                  </a:lnTo>
                  <a:lnTo>
                    <a:pt x="411898" y="236683"/>
                  </a:lnTo>
                  <a:lnTo>
                    <a:pt x="411898" y="244303"/>
                  </a:lnTo>
                  <a:lnTo>
                    <a:pt x="419518" y="244303"/>
                  </a:lnTo>
                  <a:lnTo>
                    <a:pt x="427137" y="236683"/>
                  </a:lnTo>
                  <a:lnTo>
                    <a:pt x="434756" y="229062"/>
                  </a:lnTo>
                  <a:lnTo>
                    <a:pt x="442375" y="229062"/>
                  </a:lnTo>
                  <a:lnTo>
                    <a:pt x="449995" y="221442"/>
                  </a:lnTo>
                  <a:lnTo>
                    <a:pt x="457614" y="213822"/>
                  </a:lnTo>
                  <a:lnTo>
                    <a:pt x="465233" y="206202"/>
                  </a:lnTo>
                  <a:lnTo>
                    <a:pt x="472853" y="206202"/>
                  </a:lnTo>
                  <a:lnTo>
                    <a:pt x="480472" y="198582"/>
                  </a:lnTo>
                  <a:lnTo>
                    <a:pt x="488091" y="190961"/>
                  </a:lnTo>
                  <a:lnTo>
                    <a:pt x="495710" y="190961"/>
                  </a:lnTo>
                  <a:lnTo>
                    <a:pt x="503330" y="183341"/>
                  </a:lnTo>
                  <a:lnTo>
                    <a:pt x="510949" y="183341"/>
                  </a:lnTo>
                  <a:lnTo>
                    <a:pt x="518568" y="183341"/>
                  </a:lnTo>
                  <a:lnTo>
                    <a:pt x="526188" y="183341"/>
                  </a:lnTo>
                  <a:lnTo>
                    <a:pt x="533883" y="190961"/>
                  </a:lnTo>
                  <a:lnTo>
                    <a:pt x="541502" y="198582"/>
                  </a:lnTo>
                  <a:lnTo>
                    <a:pt x="541502" y="213822"/>
                  </a:lnTo>
                  <a:lnTo>
                    <a:pt x="556893" y="229062"/>
                  </a:lnTo>
                  <a:lnTo>
                    <a:pt x="556893" y="251923"/>
                  </a:lnTo>
                  <a:lnTo>
                    <a:pt x="564513" y="259543"/>
                  </a:lnTo>
                  <a:lnTo>
                    <a:pt x="564513" y="274936"/>
                  </a:lnTo>
                  <a:lnTo>
                    <a:pt x="579751" y="290253"/>
                  </a:lnTo>
                  <a:lnTo>
                    <a:pt x="579751" y="305493"/>
                  </a:lnTo>
                  <a:lnTo>
                    <a:pt x="594990" y="320733"/>
                  </a:lnTo>
                  <a:lnTo>
                    <a:pt x="594990" y="335974"/>
                  </a:lnTo>
                  <a:lnTo>
                    <a:pt x="602609" y="343594"/>
                  </a:lnTo>
                  <a:lnTo>
                    <a:pt x="602609" y="358834"/>
                  </a:lnTo>
                  <a:lnTo>
                    <a:pt x="617848" y="374075"/>
                  </a:lnTo>
                  <a:lnTo>
                    <a:pt x="617848" y="389315"/>
                  </a:lnTo>
                  <a:lnTo>
                    <a:pt x="625467" y="397088"/>
                  </a:lnTo>
                  <a:lnTo>
                    <a:pt x="625467" y="419948"/>
                  </a:lnTo>
                  <a:lnTo>
                    <a:pt x="633086" y="427568"/>
                  </a:lnTo>
                  <a:lnTo>
                    <a:pt x="633086" y="442809"/>
                  </a:lnTo>
                  <a:lnTo>
                    <a:pt x="648325" y="458049"/>
                  </a:lnTo>
                  <a:lnTo>
                    <a:pt x="648325" y="465745"/>
                  </a:lnTo>
                  <a:lnTo>
                    <a:pt x="655944" y="473366"/>
                  </a:lnTo>
                  <a:lnTo>
                    <a:pt x="671183" y="473366"/>
                  </a:lnTo>
                  <a:lnTo>
                    <a:pt x="671183" y="465746"/>
                  </a:lnTo>
                  <a:lnTo>
                    <a:pt x="678802" y="458049"/>
                  </a:lnTo>
                  <a:lnTo>
                    <a:pt x="678802" y="419948"/>
                  </a:lnTo>
                  <a:lnTo>
                    <a:pt x="686421" y="412328"/>
                  </a:lnTo>
                  <a:lnTo>
                    <a:pt x="686421" y="389315"/>
                  </a:lnTo>
                  <a:lnTo>
                    <a:pt x="694041" y="381695"/>
                  </a:lnTo>
                  <a:lnTo>
                    <a:pt x="694041" y="366454"/>
                  </a:lnTo>
                  <a:lnTo>
                    <a:pt x="701660" y="358834"/>
                  </a:lnTo>
                  <a:lnTo>
                    <a:pt x="701660" y="343594"/>
                  </a:lnTo>
                  <a:lnTo>
                    <a:pt x="716898" y="328353"/>
                  </a:lnTo>
                  <a:lnTo>
                    <a:pt x="716898" y="313113"/>
                  </a:lnTo>
                  <a:lnTo>
                    <a:pt x="732213" y="328353"/>
                  </a:lnTo>
                  <a:lnTo>
                    <a:pt x="732213" y="351214"/>
                  </a:lnTo>
                  <a:lnTo>
                    <a:pt x="739832" y="358834"/>
                  </a:lnTo>
                  <a:lnTo>
                    <a:pt x="739832" y="374075"/>
                  </a:lnTo>
                </a:path>
              </a:pathLst>
            </a:custGeom>
            <a:ln w="1524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 descr=""/>
            <p:cNvSpPr/>
            <p:nvPr/>
          </p:nvSpPr>
          <p:spPr>
            <a:xfrm>
              <a:off x="1484637" y="1967146"/>
              <a:ext cx="6765290" cy="3305810"/>
            </a:xfrm>
            <a:custGeom>
              <a:avLst/>
              <a:gdLst/>
              <a:ahLst/>
              <a:cxnLst/>
              <a:rect l="l" t="t" r="r" b="b"/>
              <a:pathLst>
                <a:path w="6765290" h="3305810">
                  <a:moveTo>
                    <a:pt x="0" y="2152627"/>
                  </a:moveTo>
                  <a:lnTo>
                    <a:pt x="7619" y="2160247"/>
                  </a:lnTo>
                  <a:lnTo>
                    <a:pt x="7619" y="2175640"/>
                  </a:lnTo>
                  <a:lnTo>
                    <a:pt x="15238" y="2183260"/>
                  </a:lnTo>
                  <a:lnTo>
                    <a:pt x="22857" y="2190880"/>
                  </a:lnTo>
                  <a:lnTo>
                    <a:pt x="22857" y="2213741"/>
                  </a:lnTo>
                  <a:lnTo>
                    <a:pt x="30477" y="2221361"/>
                  </a:lnTo>
                  <a:lnTo>
                    <a:pt x="30477" y="2251918"/>
                  </a:lnTo>
                  <a:lnTo>
                    <a:pt x="38096" y="2259538"/>
                  </a:lnTo>
                  <a:lnTo>
                    <a:pt x="38096" y="2274778"/>
                  </a:lnTo>
                  <a:lnTo>
                    <a:pt x="45715" y="2282399"/>
                  </a:lnTo>
                  <a:lnTo>
                    <a:pt x="45715" y="2290019"/>
                  </a:lnTo>
                  <a:lnTo>
                    <a:pt x="45715" y="2282399"/>
                  </a:lnTo>
                  <a:lnTo>
                    <a:pt x="53335" y="2274778"/>
                  </a:lnTo>
                  <a:lnTo>
                    <a:pt x="60954" y="2267158"/>
                  </a:lnTo>
                  <a:lnTo>
                    <a:pt x="68725" y="2259538"/>
                  </a:lnTo>
                  <a:lnTo>
                    <a:pt x="68725" y="2236601"/>
                  </a:lnTo>
                  <a:lnTo>
                    <a:pt x="76345" y="2228981"/>
                  </a:lnTo>
                  <a:lnTo>
                    <a:pt x="76345" y="2198500"/>
                  </a:lnTo>
                  <a:lnTo>
                    <a:pt x="83964" y="2190880"/>
                  </a:lnTo>
                  <a:lnTo>
                    <a:pt x="83964" y="2167867"/>
                  </a:lnTo>
                  <a:lnTo>
                    <a:pt x="91583" y="2160247"/>
                  </a:lnTo>
                  <a:lnTo>
                    <a:pt x="91583" y="2145007"/>
                  </a:lnTo>
                  <a:lnTo>
                    <a:pt x="99203" y="2137386"/>
                  </a:lnTo>
                  <a:lnTo>
                    <a:pt x="106822" y="2129766"/>
                  </a:lnTo>
                  <a:lnTo>
                    <a:pt x="106822" y="2106906"/>
                  </a:lnTo>
                  <a:lnTo>
                    <a:pt x="114441" y="2099285"/>
                  </a:lnTo>
                  <a:lnTo>
                    <a:pt x="114441" y="2084045"/>
                  </a:lnTo>
                  <a:lnTo>
                    <a:pt x="122061" y="2076425"/>
                  </a:lnTo>
                  <a:lnTo>
                    <a:pt x="122061" y="2061108"/>
                  </a:lnTo>
                  <a:lnTo>
                    <a:pt x="129680" y="2053488"/>
                  </a:lnTo>
                  <a:lnTo>
                    <a:pt x="129680" y="2038095"/>
                  </a:lnTo>
                  <a:lnTo>
                    <a:pt x="137299" y="2030475"/>
                  </a:lnTo>
                  <a:lnTo>
                    <a:pt x="137299" y="2007615"/>
                  </a:lnTo>
                  <a:lnTo>
                    <a:pt x="144918" y="1999994"/>
                  </a:lnTo>
                  <a:lnTo>
                    <a:pt x="144918" y="1977134"/>
                  </a:lnTo>
                  <a:lnTo>
                    <a:pt x="152538" y="1969514"/>
                  </a:lnTo>
                  <a:lnTo>
                    <a:pt x="167776" y="1984754"/>
                  </a:lnTo>
                  <a:lnTo>
                    <a:pt x="167776" y="2007615"/>
                  </a:lnTo>
                  <a:lnTo>
                    <a:pt x="175396" y="2015235"/>
                  </a:lnTo>
                  <a:lnTo>
                    <a:pt x="175396" y="2030475"/>
                  </a:lnTo>
                  <a:lnTo>
                    <a:pt x="183091" y="2038095"/>
                  </a:lnTo>
                  <a:lnTo>
                    <a:pt x="183091" y="2053488"/>
                  </a:lnTo>
                  <a:lnTo>
                    <a:pt x="198330" y="2068805"/>
                  </a:lnTo>
                  <a:lnTo>
                    <a:pt x="198330" y="2091665"/>
                  </a:lnTo>
                  <a:lnTo>
                    <a:pt x="205949" y="2099285"/>
                  </a:lnTo>
                  <a:lnTo>
                    <a:pt x="213568" y="2091665"/>
                  </a:lnTo>
                  <a:lnTo>
                    <a:pt x="221187" y="2084045"/>
                  </a:lnTo>
                  <a:lnTo>
                    <a:pt x="228807" y="2076425"/>
                  </a:lnTo>
                  <a:lnTo>
                    <a:pt x="244045" y="2061108"/>
                  </a:lnTo>
                  <a:lnTo>
                    <a:pt x="244045" y="2053488"/>
                  </a:lnTo>
                  <a:lnTo>
                    <a:pt x="259284" y="2038095"/>
                  </a:lnTo>
                  <a:lnTo>
                    <a:pt x="259284" y="2030475"/>
                  </a:lnTo>
                  <a:lnTo>
                    <a:pt x="266903" y="2030475"/>
                  </a:lnTo>
                  <a:lnTo>
                    <a:pt x="282142" y="2015235"/>
                  </a:lnTo>
                  <a:lnTo>
                    <a:pt x="282142" y="2007615"/>
                  </a:lnTo>
                  <a:lnTo>
                    <a:pt x="289761" y="1999994"/>
                  </a:lnTo>
                  <a:lnTo>
                    <a:pt x="297380" y="1999994"/>
                  </a:lnTo>
                  <a:lnTo>
                    <a:pt x="305000" y="1999994"/>
                  </a:lnTo>
                  <a:lnTo>
                    <a:pt x="312619" y="1999994"/>
                  </a:lnTo>
                  <a:lnTo>
                    <a:pt x="328010" y="2015235"/>
                  </a:lnTo>
                  <a:lnTo>
                    <a:pt x="328010" y="2038095"/>
                  </a:lnTo>
                  <a:lnTo>
                    <a:pt x="335629" y="2045715"/>
                  </a:lnTo>
                  <a:lnTo>
                    <a:pt x="335629" y="2061108"/>
                  </a:lnTo>
                  <a:lnTo>
                    <a:pt x="350868" y="2076425"/>
                  </a:lnTo>
                  <a:lnTo>
                    <a:pt x="350868" y="2099285"/>
                  </a:lnTo>
                  <a:lnTo>
                    <a:pt x="358487" y="2106906"/>
                  </a:lnTo>
                  <a:lnTo>
                    <a:pt x="358487" y="2129766"/>
                  </a:lnTo>
                  <a:lnTo>
                    <a:pt x="366106" y="2137386"/>
                  </a:lnTo>
                  <a:lnTo>
                    <a:pt x="366106" y="2167867"/>
                  </a:lnTo>
                  <a:lnTo>
                    <a:pt x="373726" y="2175640"/>
                  </a:lnTo>
                  <a:lnTo>
                    <a:pt x="373726" y="2190880"/>
                  </a:lnTo>
                  <a:lnTo>
                    <a:pt x="389040" y="2206120"/>
                  </a:lnTo>
                  <a:lnTo>
                    <a:pt x="389040" y="2221361"/>
                  </a:lnTo>
                  <a:lnTo>
                    <a:pt x="404279" y="2236601"/>
                  </a:lnTo>
                  <a:lnTo>
                    <a:pt x="396660" y="2236601"/>
                  </a:lnTo>
                  <a:lnTo>
                    <a:pt x="404279" y="2236601"/>
                  </a:lnTo>
                  <a:lnTo>
                    <a:pt x="411898" y="2228981"/>
                  </a:lnTo>
                  <a:lnTo>
                    <a:pt x="411898" y="2213741"/>
                  </a:lnTo>
                  <a:lnTo>
                    <a:pt x="419518" y="2206120"/>
                  </a:lnTo>
                  <a:lnTo>
                    <a:pt x="419518" y="2190880"/>
                  </a:lnTo>
                  <a:lnTo>
                    <a:pt x="434756" y="2175640"/>
                  </a:lnTo>
                  <a:lnTo>
                    <a:pt x="434756" y="2152627"/>
                  </a:lnTo>
                  <a:lnTo>
                    <a:pt x="442375" y="2145007"/>
                  </a:lnTo>
                  <a:lnTo>
                    <a:pt x="442375" y="2114526"/>
                  </a:lnTo>
                  <a:lnTo>
                    <a:pt x="449995" y="2106906"/>
                  </a:lnTo>
                  <a:lnTo>
                    <a:pt x="449995" y="2076425"/>
                  </a:lnTo>
                  <a:lnTo>
                    <a:pt x="457614" y="2068805"/>
                  </a:lnTo>
                  <a:lnTo>
                    <a:pt x="457614" y="2045716"/>
                  </a:lnTo>
                  <a:lnTo>
                    <a:pt x="465233" y="2038095"/>
                  </a:lnTo>
                  <a:lnTo>
                    <a:pt x="465233" y="2015235"/>
                  </a:lnTo>
                  <a:lnTo>
                    <a:pt x="472853" y="2007615"/>
                  </a:lnTo>
                  <a:lnTo>
                    <a:pt x="472853" y="1984754"/>
                  </a:lnTo>
                  <a:lnTo>
                    <a:pt x="480472" y="1977134"/>
                  </a:lnTo>
                  <a:lnTo>
                    <a:pt x="480472" y="1954273"/>
                  </a:lnTo>
                  <a:lnTo>
                    <a:pt x="488091" y="1961893"/>
                  </a:lnTo>
                  <a:lnTo>
                    <a:pt x="495710" y="1969514"/>
                  </a:lnTo>
                  <a:lnTo>
                    <a:pt x="503330" y="1977134"/>
                  </a:lnTo>
                  <a:lnTo>
                    <a:pt x="510949" y="1977134"/>
                  </a:lnTo>
                  <a:lnTo>
                    <a:pt x="518568" y="1984754"/>
                  </a:lnTo>
                  <a:lnTo>
                    <a:pt x="526188" y="1992374"/>
                  </a:lnTo>
                  <a:lnTo>
                    <a:pt x="541426" y="2007615"/>
                  </a:lnTo>
                  <a:lnTo>
                    <a:pt x="541426" y="2015235"/>
                  </a:lnTo>
                  <a:lnTo>
                    <a:pt x="556665" y="2030475"/>
                  </a:lnTo>
                  <a:lnTo>
                    <a:pt x="556665" y="2038095"/>
                  </a:lnTo>
                  <a:lnTo>
                    <a:pt x="572132" y="2053488"/>
                  </a:lnTo>
                  <a:lnTo>
                    <a:pt x="564284" y="2053488"/>
                  </a:lnTo>
                  <a:lnTo>
                    <a:pt x="572132" y="2053488"/>
                  </a:lnTo>
                  <a:lnTo>
                    <a:pt x="579751" y="2061108"/>
                  </a:lnTo>
                  <a:lnTo>
                    <a:pt x="587370" y="2068805"/>
                  </a:lnTo>
                  <a:lnTo>
                    <a:pt x="594990" y="2076425"/>
                  </a:lnTo>
                  <a:lnTo>
                    <a:pt x="602609" y="2076425"/>
                  </a:lnTo>
                  <a:lnTo>
                    <a:pt x="602609" y="1709970"/>
                  </a:lnTo>
                  <a:lnTo>
                    <a:pt x="602609" y="1732831"/>
                  </a:lnTo>
                  <a:lnTo>
                    <a:pt x="610228" y="1725210"/>
                  </a:lnTo>
                  <a:lnTo>
                    <a:pt x="610228" y="1885463"/>
                  </a:lnTo>
                  <a:lnTo>
                    <a:pt x="625467" y="1900703"/>
                  </a:lnTo>
                  <a:lnTo>
                    <a:pt x="617848" y="1900703"/>
                  </a:lnTo>
                  <a:lnTo>
                    <a:pt x="625467" y="1900703"/>
                  </a:lnTo>
                  <a:lnTo>
                    <a:pt x="633086" y="1908323"/>
                  </a:lnTo>
                  <a:lnTo>
                    <a:pt x="633086" y="1900703"/>
                  </a:lnTo>
                  <a:lnTo>
                    <a:pt x="640705" y="1908323"/>
                  </a:lnTo>
                  <a:lnTo>
                    <a:pt x="640705" y="1893083"/>
                  </a:lnTo>
                  <a:lnTo>
                    <a:pt x="648325" y="1885463"/>
                  </a:lnTo>
                  <a:lnTo>
                    <a:pt x="648325" y="1793792"/>
                  </a:lnTo>
                  <a:lnTo>
                    <a:pt x="655944" y="1748071"/>
                  </a:lnTo>
                </a:path>
                <a:path w="6765290" h="3305810">
                  <a:moveTo>
                    <a:pt x="655944" y="1748071"/>
                  </a:moveTo>
                  <a:lnTo>
                    <a:pt x="655944" y="1954273"/>
                  </a:lnTo>
                  <a:lnTo>
                    <a:pt x="655944" y="1732831"/>
                  </a:lnTo>
                  <a:lnTo>
                    <a:pt x="655944" y="1946653"/>
                  </a:lnTo>
                  <a:lnTo>
                    <a:pt x="663563" y="1946653"/>
                  </a:lnTo>
                  <a:lnTo>
                    <a:pt x="663563" y="1793792"/>
                  </a:lnTo>
                  <a:lnTo>
                    <a:pt x="663563" y="1824501"/>
                  </a:lnTo>
                  <a:lnTo>
                    <a:pt x="671183" y="1847362"/>
                  </a:lnTo>
                  <a:lnTo>
                    <a:pt x="671183" y="1900703"/>
                  </a:lnTo>
                  <a:lnTo>
                    <a:pt x="671183" y="1893083"/>
                  </a:lnTo>
                  <a:lnTo>
                    <a:pt x="678802" y="1885463"/>
                  </a:lnTo>
                  <a:lnTo>
                    <a:pt x="678802" y="1977134"/>
                  </a:lnTo>
                  <a:lnTo>
                    <a:pt x="686421" y="1984754"/>
                  </a:lnTo>
                  <a:lnTo>
                    <a:pt x="686421" y="1977134"/>
                  </a:lnTo>
                  <a:lnTo>
                    <a:pt x="686421" y="1992374"/>
                  </a:lnTo>
                  <a:lnTo>
                    <a:pt x="694041" y="1999994"/>
                  </a:lnTo>
                  <a:lnTo>
                    <a:pt x="694041" y="1992374"/>
                  </a:lnTo>
                  <a:lnTo>
                    <a:pt x="694041" y="2007615"/>
                  </a:lnTo>
                  <a:lnTo>
                    <a:pt x="701660" y="2015235"/>
                  </a:lnTo>
                  <a:lnTo>
                    <a:pt x="701660" y="2030475"/>
                  </a:lnTo>
                  <a:lnTo>
                    <a:pt x="701660" y="2022855"/>
                  </a:lnTo>
                  <a:lnTo>
                    <a:pt x="709279" y="2030475"/>
                  </a:lnTo>
                  <a:lnTo>
                    <a:pt x="709279" y="2015235"/>
                  </a:lnTo>
                  <a:lnTo>
                    <a:pt x="709279" y="2030475"/>
                  </a:lnTo>
                  <a:lnTo>
                    <a:pt x="716898" y="2038095"/>
                  </a:lnTo>
                  <a:lnTo>
                    <a:pt x="716898" y="2061108"/>
                  </a:lnTo>
                  <a:lnTo>
                    <a:pt x="724518" y="2068805"/>
                  </a:lnTo>
                  <a:lnTo>
                    <a:pt x="724518" y="2084045"/>
                  </a:lnTo>
                  <a:lnTo>
                    <a:pt x="732137" y="2091665"/>
                  </a:lnTo>
                  <a:lnTo>
                    <a:pt x="732137" y="2106906"/>
                  </a:lnTo>
                  <a:lnTo>
                    <a:pt x="739756" y="2114526"/>
                  </a:lnTo>
                  <a:lnTo>
                    <a:pt x="739756" y="2106906"/>
                  </a:lnTo>
                  <a:lnTo>
                    <a:pt x="739756" y="2114526"/>
                  </a:lnTo>
                  <a:lnTo>
                    <a:pt x="747376" y="2122146"/>
                  </a:lnTo>
                  <a:lnTo>
                    <a:pt x="754995" y="2114526"/>
                  </a:lnTo>
                  <a:lnTo>
                    <a:pt x="754995" y="2122146"/>
                  </a:lnTo>
                  <a:lnTo>
                    <a:pt x="762614" y="2122146"/>
                  </a:lnTo>
                  <a:lnTo>
                    <a:pt x="770233" y="2305412"/>
                  </a:lnTo>
                  <a:lnTo>
                    <a:pt x="770233" y="2313032"/>
                  </a:lnTo>
                  <a:lnTo>
                    <a:pt x="770233" y="2305412"/>
                  </a:lnTo>
                  <a:lnTo>
                    <a:pt x="777853" y="2297791"/>
                  </a:lnTo>
                  <a:lnTo>
                    <a:pt x="777853" y="2305412"/>
                  </a:lnTo>
                  <a:lnTo>
                    <a:pt x="777853" y="2297791"/>
                  </a:lnTo>
                  <a:lnTo>
                    <a:pt x="785472" y="2297791"/>
                  </a:lnTo>
                  <a:lnTo>
                    <a:pt x="793091" y="2290019"/>
                  </a:lnTo>
                  <a:lnTo>
                    <a:pt x="800711" y="2282399"/>
                  </a:lnTo>
                  <a:lnTo>
                    <a:pt x="800711" y="2274778"/>
                  </a:lnTo>
                  <a:lnTo>
                    <a:pt x="808330" y="2267158"/>
                  </a:lnTo>
                  <a:lnTo>
                    <a:pt x="815949" y="2259538"/>
                  </a:lnTo>
                  <a:lnTo>
                    <a:pt x="815949" y="2267158"/>
                  </a:lnTo>
                  <a:lnTo>
                    <a:pt x="815949" y="2259538"/>
                  </a:lnTo>
                  <a:lnTo>
                    <a:pt x="823568" y="2251918"/>
                  </a:lnTo>
                  <a:lnTo>
                    <a:pt x="823568" y="2259538"/>
                  </a:lnTo>
                  <a:lnTo>
                    <a:pt x="823568" y="2068805"/>
                  </a:lnTo>
                  <a:lnTo>
                    <a:pt x="831416" y="2061108"/>
                  </a:lnTo>
                  <a:lnTo>
                    <a:pt x="831416" y="2045716"/>
                  </a:lnTo>
                  <a:lnTo>
                    <a:pt x="839036" y="2038095"/>
                  </a:lnTo>
                  <a:lnTo>
                    <a:pt x="839036" y="2022855"/>
                  </a:lnTo>
                  <a:lnTo>
                    <a:pt x="846655" y="2015235"/>
                  </a:lnTo>
                  <a:lnTo>
                    <a:pt x="846655" y="1832122"/>
                  </a:lnTo>
                  <a:lnTo>
                    <a:pt x="846655" y="1984754"/>
                  </a:lnTo>
                  <a:lnTo>
                    <a:pt x="854274" y="1992374"/>
                  </a:lnTo>
                  <a:lnTo>
                    <a:pt x="854274" y="1999994"/>
                  </a:lnTo>
                  <a:lnTo>
                    <a:pt x="854274" y="1946653"/>
                  </a:lnTo>
                  <a:lnTo>
                    <a:pt x="861893" y="1939033"/>
                  </a:lnTo>
                  <a:lnTo>
                    <a:pt x="861893" y="1984754"/>
                  </a:lnTo>
                  <a:lnTo>
                    <a:pt x="861893" y="1969514"/>
                  </a:lnTo>
                  <a:lnTo>
                    <a:pt x="869513" y="1969514"/>
                  </a:lnTo>
                  <a:lnTo>
                    <a:pt x="869513" y="1946653"/>
                  </a:lnTo>
                  <a:lnTo>
                    <a:pt x="869513" y="1954273"/>
                  </a:lnTo>
                  <a:lnTo>
                    <a:pt x="877132" y="1946653"/>
                  </a:lnTo>
                  <a:lnTo>
                    <a:pt x="877132" y="1915944"/>
                  </a:lnTo>
                  <a:lnTo>
                    <a:pt x="884751" y="1915944"/>
                  </a:lnTo>
                  <a:lnTo>
                    <a:pt x="884751" y="1839742"/>
                  </a:lnTo>
                  <a:lnTo>
                    <a:pt x="884751" y="1877843"/>
                  </a:lnTo>
                  <a:lnTo>
                    <a:pt x="892371" y="1870223"/>
                  </a:lnTo>
                  <a:lnTo>
                    <a:pt x="892371" y="1839742"/>
                  </a:lnTo>
                  <a:lnTo>
                    <a:pt x="899990" y="1778552"/>
                  </a:lnTo>
                  <a:lnTo>
                    <a:pt x="899990" y="1534325"/>
                  </a:lnTo>
                  <a:lnTo>
                    <a:pt x="899990" y="1541945"/>
                  </a:lnTo>
                  <a:lnTo>
                    <a:pt x="907609" y="1549565"/>
                  </a:lnTo>
                  <a:lnTo>
                    <a:pt x="907609" y="1824501"/>
                  </a:lnTo>
                  <a:lnTo>
                    <a:pt x="915228" y="1816881"/>
                  </a:lnTo>
                  <a:lnTo>
                    <a:pt x="915228" y="1564958"/>
                  </a:lnTo>
                  <a:lnTo>
                    <a:pt x="915228" y="1580198"/>
                  </a:lnTo>
                  <a:lnTo>
                    <a:pt x="922848" y="1572578"/>
                  </a:lnTo>
                  <a:lnTo>
                    <a:pt x="922848" y="1793792"/>
                  </a:lnTo>
                  <a:lnTo>
                    <a:pt x="930467" y="1786172"/>
                  </a:lnTo>
                  <a:lnTo>
                    <a:pt x="930467" y="1793792"/>
                  </a:lnTo>
                  <a:lnTo>
                    <a:pt x="930467" y="1633539"/>
                  </a:lnTo>
                  <a:lnTo>
                    <a:pt x="930467" y="1786172"/>
                  </a:lnTo>
                  <a:lnTo>
                    <a:pt x="938086" y="1503768"/>
                  </a:lnTo>
                  <a:lnTo>
                    <a:pt x="945706" y="1496147"/>
                  </a:lnTo>
                  <a:lnTo>
                    <a:pt x="945706" y="1473287"/>
                  </a:lnTo>
                  <a:lnTo>
                    <a:pt x="945706" y="1503768"/>
                  </a:lnTo>
                  <a:lnTo>
                    <a:pt x="953325" y="1511464"/>
                  </a:lnTo>
                  <a:lnTo>
                    <a:pt x="953325" y="1526704"/>
                  </a:lnTo>
                  <a:lnTo>
                    <a:pt x="953325" y="1274781"/>
                  </a:lnTo>
                  <a:lnTo>
                    <a:pt x="960944" y="1343591"/>
                  </a:lnTo>
                  <a:lnTo>
                    <a:pt x="960944" y="1564958"/>
                  </a:lnTo>
                  <a:lnTo>
                    <a:pt x="968563" y="1557185"/>
                  </a:lnTo>
                  <a:lnTo>
                    <a:pt x="968563" y="1572578"/>
                  </a:lnTo>
                  <a:lnTo>
                    <a:pt x="968563" y="1465667"/>
                  </a:lnTo>
                  <a:lnTo>
                    <a:pt x="968563" y="1511464"/>
                  </a:lnTo>
                  <a:lnTo>
                    <a:pt x="976183" y="1519084"/>
                  </a:lnTo>
                  <a:lnTo>
                    <a:pt x="976183" y="1511464"/>
                  </a:lnTo>
                  <a:lnTo>
                    <a:pt x="976183" y="1610679"/>
                  </a:lnTo>
                  <a:lnTo>
                    <a:pt x="983802" y="1603059"/>
                  </a:lnTo>
                  <a:lnTo>
                    <a:pt x="983802" y="1381692"/>
                  </a:lnTo>
                  <a:lnTo>
                    <a:pt x="983802" y="1534325"/>
                  </a:lnTo>
                  <a:lnTo>
                    <a:pt x="991421" y="1534325"/>
                  </a:lnTo>
                  <a:lnTo>
                    <a:pt x="991421" y="1358832"/>
                  </a:lnTo>
                  <a:lnTo>
                    <a:pt x="991421" y="2068805"/>
                  </a:lnTo>
                  <a:lnTo>
                    <a:pt x="999041" y="2084045"/>
                  </a:lnTo>
                  <a:lnTo>
                    <a:pt x="999041" y="2099285"/>
                  </a:lnTo>
                  <a:lnTo>
                    <a:pt x="999041" y="1961893"/>
                  </a:lnTo>
                  <a:lnTo>
                    <a:pt x="1006660" y="1961893"/>
                  </a:lnTo>
                  <a:lnTo>
                    <a:pt x="1006660" y="2061108"/>
                  </a:lnTo>
                  <a:lnTo>
                    <a:pt x="1006660" y="1847362"/>
                  </a:lnTo>
                  <a:lnTo>
                    <a:pt x="1006660" y="1977134"/>
                  </a:lnTo>
                  <a:lnTo>
                    <a:pt x="1014279" y="1977134"/>
                  </a:lnTo>
                  <a:lnTo>
                    <a:pt x="1014279" y="2007615"/>
                  </a:lnTo>
                  <a:lnTo>
                    <a:pt x="1014279" y="1854982"/>
                  </a:lnTo>
                </a:path>
                <a:path w="6765290" h="3305810">
                  <a:moveTo>
                    <a:pt x="1014279" y="1854982"/>
                  </a:moveTo>
                  <a:lnTo>
                    <a:pt x="1014279" y="1862602"/>
                  </a:lnTo>
                  <a:lnTo>
                    <a:pt x="1021899" y="1893083"/>
                  </a:lnTo>
                  <a:lnTo>
                    <a:pt x="1021899" y="2106906"/>
                  </a:lnTo>
                  <a:lnTo>
                    <a:pt x="1021899" y="1847362"/>
                  </a:lnTo>
                  <a:lnTo>
                    <a:pt x="1021899" y="1862602"/>
                  </a:lnTo>
                  <a:lnTo>
                    <a:pt x="1029518" y="1870223"/>
                  </a:lnTo>
                  <a:lnTo>
                    <a:pt x="1029518" y="2084045"/>
                  </a:lnTo>
                  <a:lnTo>
                    <a:pt x="1029518" y="1870223"/>
                  </a:lnTo>
                  <a:lnTo>
                    <a:pt x="1037137" y="1847362"/>
                  </a:lnTo>
                  <a:lnTo>
                    <a:pt x="1037137" y="2106906"/>
                  </a:lnTo>
                  <a:lnTo>
                    <a:pt x="1037137" y="1854982"/>
                  </a:lnTo>
                  <a:lnTo>
                    <a:pt x="1037137" y="2091665"/>
                  </a:lnTo>
                  <a:lnTo>
                    <a:pt x="1044756" y="2091665"/>
                  </a:lnTo>
                  <a:lnTo>
                    <a:pt x="1044756" y="1839742"/>
                  </a:lnTo>
                  <a:lnTo>
                    <a:pt x="1044756" y="1946653"/>
                  </a:lnTo>
                  <a:lnTo>
                    <a:pt x="1052376" y="1946653"/>
                  </a:lnTo>
                  <a:lnTo>
                    <a:pt x="1052376" y="1977134"/>
                  </a:lnTo>
                  <a:lnTo>
                    <a:pt x="1052376" y="1534325"/>
                  </a:lnTo>
                  <a:lnTo>
                    <a:pt x="1052376" y="1549565"/>
                  </a:lnTo>
                  <a:lnTo>
                    <a:pt x="1059995" y="1549565"/>
                  </a:lnTo>
                  <a:lnTo>
                    <a:pt x="1059995" y="1664020"/>
                  </a:lnTo>
                  <a:lnTo>
                    <a:pt x="1059995" y="1511464"/>
                  </a:lnTo>
                  <a:lnTo>
                    <a:pt x="1059995" y="1534325"/>
                  </a:lnTo>
                  <a:lnTo>
                    <a:pt x="1067614" y="1534325"/>
                  </a:lnTo>
                  <a:lnTo>
                    <a:pt x="1067614" y="1488527"/>
                  </a:lnTo>
                  <a:lnTo>
                    <a:pt x="1075234" y="1480907"/>
                  </a:lnTo>
                  <a:lnTo>
                    <a:pt x="1075234" y="1534325"/>
                  </a:lnTo>
                  <a:lnTo>
                    <a:pt x="1083081" y="1526704"/>
                  </a:lnTo>
                  <a:lnTo>
                    <a:pt x="1083081" y="1541945"/>
                  </a:lnTo>
                  <a:lnTo>
                    <a:pt x="1083081" y="1473287"/>
                  </a:lnTo>
                  <a:lnTo>
                    <a:pt x="1090701" y="1465667"/>
                  </a:lnTo>
                  <a:lnTo>
                    <a:pt x="1090701" y="1450426"/>
                  </a:lnTo>
                  <a:lnTo>
                    <a:pt x="1105939" y="1435034"/>
                  </a:lnTo>
                  <a:lnTo>
                    <a:pt x="1105939" y="1877843"/>
                  </a:lnTo>
                  <a:lnTo>
                    <a:pt x="1098320" y="1435034"/>
                  </a:lnTo>
                  <a:lnTo>
                    <a:pt x="1105939" y="1847362"/>
                  </a:lnTo>
                  <a:lnTo>
                    <a:pt x="1113559" y="1847362"/>
                  </a:lnTo>
                  <a:lnTo>
                    <a:pt x="1113559" y="1999994"/>
                  </a:lnTo>
                  <a:lnTo>
                    <a:pt x="1113559" y="1832122"/>
                  </a:lnTo>
                  <a:lnTo>
                    <a:pt x="1121178" y="1824501"/>
                  </a:lnTo>
                  <a:lnTo>
                    <a:pt x="1121178" y="1893083"/>
                  </a:lnTo>
                  <a:lnTo>
                    <a:pt x="1121178" y="1793792"/>
                  </a:lnTo>
                  <a:lnTo>
                    <a:pt x="1121178" y="1801412"/>
                  </a:lnTo>
                  <a:lnTo>
                    <a:pt x="1128797" y="1793792"/>
                  </a:lnTo>
                  <a:lnTo>
                    <a:pt x="1128797" y="1809261"/>
                  </a:lnTo>
                  <a:lnTo>
                    <a:pt x="1128797" y="1793792"/>
                  </a:lnTo>
                  <a:lnTo>
                    <a:pt x="1128797" y="1809261"/>
                  </a:lnTo>
                  <a:lnTo>
                    <a:pt x="1136416" y="1801412"/>
                  </a:lnTo>
                  <a:lnTo>
                    <a:pt x="1136416" y="1809261"/>
                  </a:lnTo>
                  <a:lnTo>
                    <a:pt x="1136416" y="1801412"/>
                  </a:lnTo>
                  <a:lnTo>
                    <a:pt x="1144036" y="1793792"/>
                  </a:lnTo>
                  <a:lnTo>
                    <a:pt x="1144036" y="1801412"/>
                  </a:lnTo>
                  <a:lnTo>
                    <a:pt x="1144036" y="1793792"/>
                  </a:lnTo>
                  <a:lnTo>
                    <a:pt x="1151655" y="1786172"/>
                  </a:lnTo>
                  <a:lnTo>
                    <a:pt x="1151655" y="1793792"/>
                  </a:lnTo>
                  <a:lnTo>
                    <a:pt x="1151655" y="1786172"/>
                  </a:lnTo>
                  <a:lnTo>
                    <a:pt x="1159274" y="1778552"/>
                  </a:lnTo>
                  <a:lnTo>
                    <a:pt x="1159274" y="1480907"/>
                  </a:lnTo>
                  <a:lnTo>
                    <a:pt x="1166894" y="1473287"/>
                  </a:lnTo>
                  <a:lnTo>
                    <a:pt x="1166894" y="1458047"/>
                  </a:lnTo>
                  <a:lnTo>
                    <a:pt x="1174513" y="1450426"/>
                  </a:lnTo>
                  <a:lnTo>
                    <a:pt x="1174513" y="1427413"/>
                  </a:lnTo>
                  <a:lnTo>
                    <a:pt x="1182132" y="1419793"/>
                  </a:lnTo>
                  <a:lnTo>
                    <a:pt x="1182132" y="1396933"/>
                  </a:lnTo>
                  <a:lnTo>
                    <a:pt x="1189751" y="1389312"/>
                  </a:lnTo>
                  <a:lnTo>
                    <a:pt x="1189751" y="1381692"/>
                  </a:lnTo>
                  <a:lnTo>
                    <a:pt x="1197371" y="1381692"/>
                  </a:lnTo>
                  <a:lnTo>
                    <a:pt x="1204990" y="1381692"/>
                  </a:lnTo>
                  <a:lnTo>
                    <a:pt x="1212609" y="1389312"/>
                  </a:lnTo>
                  <a:lnTo>
                    <a:pt x="1212609" y="1381692"/>
                  </a:lnTo>
                  <a:lnTo>
                    <a:pt x="1212609" y="1396933"/>
                  </a:lnTo>
                  <a:lnTo>
                    <a:pt x="1220229" y="1396933"/>
                  </a:lnTo>
                  <a:lnTo>
                    <a:pt x="1220229" y="1580198"/>
                  </a:lnTo>
                  <a:lnTo>
                    <a:pt x="1220229" y="1511464"/>
                  </a:lnTo>
                  <a:lnTo>
                    <a:pt x="1227848" y="1519084"/>
                  </a:lnTo>
                  <a:lnTo>
                    <a:pt x="1227848" y="1610679"/>
                  </a:lnTo>
                  <a:lnTo>
                    <a:pt x="1227848" y="1557185"/>
                  </a:lnTo>
                  <a:lnTo>
                    <a:pt x="1235467" y="1564958"/>
                  </a:lnTo>
                  <a:lnTo>
                    <a:pt x="1235467" y="1557185"/>
                  </a:lnTo>
                  <a:lnTo>
                    <a:pt x="1235467" y="1580198"/>
                  </a:lnTo>
                  <a:lnTo>
                    <a:pt x="1243086" y="1587818"/>
                  </a:lnTo>
                  <a:lnTo>
                    <a:pt x="1243086" y="1595439"/>
                  </a:lnTo>
                  <a:lnTo>
                    <a:pt x="1243086" y="1587818"/>
                  </a:lnTo>
                  <a:lnTo>
                    <a:pt x="1250706" y="1595439"/>
                  </a:lnTo>
                  <a:lnTo>
                    <a:pt x="1250706" y="1587818"/>
                  </a:lnTo>
                  <a:lnTo>
                    <a:pt x="1250706" y="1603059"/>
                  </a:lnTo>
                  <a:lnTo>
                    <a:pt x="1258325" y="1610679"/>
                  </a:lnTo>
                  <a:lnTo>
                    <a:pt x="1258325" y="1603059"/>
                  </a:lnTo>
                  <a:lnTo>
                    <a:pt x="1258325" y="1618299"/>
                  </a:lnTo>
                  <a:lnTo>
                    <a:pt x="1265944" y="1625919"/>
                  </a:lnTo>
                  <a:lnTo>
                    <a:pt x="1265944" y="1633539"/>
                  </a:lnTo>
                  <a:lnTo>
                    <a:pt x="1273564" y="1641160"/>
                  </a:lnTo>
                  <a:lnTo>
                    <a:pt x="1273564" y="1709970"/>
                  </a:lnTo>
                  <a:lnTo>
                    <a:pt x="1281183" y="1717590"/>
                  </a:lnTo>
                  <a:lnTo>
                    <a:pt x="1281183" y="1709970"/>
                  </a:lnTo>
                  <a:lnTo>
                    <a:pt x="1281183" y="1732831"/>
                  </a:lnTo>
                  <a:lnTo>
                    <a:pt x="1296421" y="1748071"/>
                  </a:lnTo>
                  <a:lnTo>
                    <a:pt x="1296421" y="1763311"/>
                  </a:lnTo>
                  <a:lnTo>
                    <a:pt x="1304041" y="1770931"/>
                  </a:lnTo>
                  <a:lnTo>
                    <a:pt x="1311736" y="1763311"/>
                  </a:lnTo>
                  <a:lnTo>
                    <a:pt x="1311736" y="1770931"/>
                  </a:lnTo>
                  <a:lnTo>
                    <a:pt x="1319356" y="1763311"/>
                  </a:lnTo>
                  <a:lnTo>
                    <a:pt x="1319356" y="1770931"/>
                  </a:lnTo>
                  <a:lnTo>
                    <a:pt x="1319356" y="1763311"/>
                  </a:lnTo>
                  <a:lnTo>
                    <a:pt x="1326975" y="1755691"/>
                  </a:lnTo>
                  <a:lnTo>
                    <a:pt x="1326975" y="1595439"/>
                  </a:lnTo>
                  <a:lnTo>
                    <a:pt x="1334747" y="1587818"/>
                  </a:lnTo>
                  <a:lnTo>
                    <a:pt x="1334747" y="1580198"/>
                  </a:lnTo>
                  <a:lnTo>
                    <a:pt x="1342366" y="1587818"/>
                  </a:lnTo>
                  <a:lnTo>
                    <a:pt x="1342366" y="1580198"/>
                  </a:lnTo>
                  <a:lnTo>
                    <a:pt x="1349985" y="1587818"/>
                  </a:lnTo>
                  <a:lnTo>
                    <a:pt x="1349985" y="1603059"/>
                  </a:lnTo>
                  <a:lnTo>
                    <a:pt x="1357604" y="1610679"/>
                  </a:lnTo>
                  <a:lnTo>
                    <a:pt x="1357604" y="1595439"/>
                  </a:lnTo>
                  <a:lnTo>
                    <a:pt x="1365224" y="1603059"/>
                  </a:lnTo>
                  <a:lnTo>
                    <a:pt x="1365224" y="1595439"/>
                  </a:lnTo>
                  <a:lnTo>
                    <a:pt x="1365224" y="1603059"/>
                  </a:lnTo>
                  <a:lnTo>
                    <a:pt x="1372843" y="1610679"/>
                  </a:lnTo>
                  <a:lnTo>
                    <a:pt x="1372843" y="1603059"/>
                  </a:lnTo>
                  <a:lnTo>
                    <a:pt x="1372843" y="1610679"/>
                  </a:lnTo>
                  <a:lnTo>
                    <a:pt x="1380462" y="1618299"/>
                  </a:lnTo>
                </a:path>
                <a:path w="6765290" h="3305810">
                  <a:moveTo>
                    <a:pt x="1380462" y="1618299"/>
                  </a:moveTo>
                  <a:lnTo>
                    <a:pt x="1380462" y="1633539"/>
                  </a:lnTo>
                  <a:lnTo>
                    <a:pt x="1388082" y="1641160"/>
                  </a:lnTo>
                  <a:lnTo>
                    <a:pt x="1388082" y="1244300"/>
                  </a:lnTo>
                  <a:lnTo>
                    <a:pt x="1388082" y="1282401"/>
                  </a:lnTo>
                  <a:lnTo>
                    <a:pt x="1395701" y="1290021"/>
                  </a:lnTo>
                  <a:lnTo>
                    <a:pt x="1395701" y="1465667"/>
                  </a:lnTo>
                  <a:lnTo>
                    <a:pt x="1395701" y="1396933"/>
                  </a:lnTo>
                  <a:lnTo>
                    <a:pt x="1403320" y="1465667"/>
                  </a:lnTo>
                  <a:lnTo>
                    <a:pt x="1403320" y="1358832"/>
                  </a:lnTo>
                  <a:lnTo>
                    <a:pt x="1403320" y="1603059"/>
                  </a:lnTo>
                  <a:lnTo>
                    <a:pt x="1410939" y="1610679"/>
                  </a:lnTo>
                  <a:lnTo>
                    <a:pt x="1410939" y="1618299"/>
                  </a:lnTo>
                  <a:lnTo>
                    <a:pt x="1410939" y="1564958"/>
                  </a:lnTo>
                  <a:lnTo>
                    <a:pt x="1410939" y="1603059"/>
                  </a:lnTo>
                  <a:lnTo>
                    <a:pt x="1418559" y="1610679"/>
                  </a:lnTo>
                  <a:lnTo>
                    <a:pt x="1418559" y="1618299"/>
                  </a:lnTo>
                  <a:lnTo>
                    <a:pt x="1418559" y="1603059"/>
                  </a:lnTo>
                  <a:lnTo>
                    <a:pt x="1418559" y="1610679"/>
                  </a:lnTo>
                  <a:lnTo>
                    <a:pt x="1426178" y="1618299"/>
                  </a:lnTo>
                  <a:lnTo>
                    <a:pt x="1426178" y="1603059"/>
                  </a:lnTo>
                  <a:lnTo>
                    <a:pt x="1433797" y="1603059"/>
                  </a:lnTo>
                  <a:lnTo>
                    <a:pt x="1433797" y="1549565"/>
                  </a:lnTo>
                  <a:lnTo>
                    <a:pt x="1433797" y="1603059"/>
                  </a:lnTo>
                  <a:lnTo>
                    <a:pt x="1441417" y="1595439"/>
                  </a:lnTo>
                  <a:lnTo>
                    <a:pt x="1441417" y="1610679"/>
                  </a:lnTo>
                  <a:lnTo>
                    <a:pt x="1441417" y="1412173"/>
                  </a:lnTo>
                  <a:lnTo>
                    <a:pt x="1441417" y="1427413"/>
                  </a:lnTo>
                  <a:lnTo>
                    <a:pt x="1449036" y="1435034"/>
                  </a:lnTo>
                  <a:lnTo>
                    <a:pt x="1449036" y="1427413"/>
                  </a:lnTo>
                  <a:lnTo>
                    <a:pt x="1449036" y="1435034"/>
                  </a:lnTo>
                  <a:lnTo>
                    <a:pt x="1456655" y="1442806"/>
                  </a:lnTo>
                  <a:lnTo>
                    <a:pt x="1456655" y="1435034"/>
                  </a:lnTo>
                  <a:lnTo>
                    <a:pt x="1464274" y="1442806"/>
                  </a:lnTo>
                  <a:lnTo>
                    <a:pt x="1464274" y="1396933"/>
                  </a:lnTo>
                  <a:lnTo>
                    <a:pt x="1464274" y="1427413"/>
                  </a:lnTo>
                  <a:lnTo>
                    <a:pt x="1471894" y="1435034"/>
                  </a:lnTo>
                  <a:lnTo>
                    <a:pt x="1471894" y="1404553"/>
                  </a:lnTo>
                  <a:lnTo>
                    <a:pt x="1471894" y="1412173"/>
                  </a:lnTo>
                  <a:lnTo>
                    <a:pt x="1479513" y="1404553"/>
                  </a:lnTo>
                  <a:lnTo>
                    <a:pt x="1479513" y="1412173"/>
                  </a:lnTo>
                  <a:lnTo>
                    <a:pt x="1479513" y="1396933"/>
                  </a:lnTo>
                  <a:lnTo>
                    <a:pt x="1487132" y="1389312"/>
                  </a:lnTo>
                  <a:lnTo>
                    <a:pt x="1487132" y="1305262"/>
                  </a:lnTo>
                  <a:lnTo>
                    <a:pt x="1487132" y="1358832"/>
                  </a:lnTo>
                  <a:lnTo>
                    <a:pt x="1494752" y="1351211"/>
                  </a:lnTo>
                  <a:lnTo>
                    <a:pt x="1494752" y="1358832"/>
                  </a:lnTo>
                  <a:lnTo>
                    <a:pt x="1494752" y="1152629"/>
                  </a:lnTo>
                  <a:lnTo>
                    <a:pt x="1502447" y="1145009"/>
                  </a:lnTo>
                  <a:lnTo>
                    <a:pt x="1502447" y="1099288"/>
                  </a:lnTo>
                  <a:lnTo>
                    <a:pt x="1502447" y="1114528"/>
                  </a:lnTo>
                  <a:lnTo>
                    <a:pt x="1510066" y="1122149"/>
                  </a:lnTo>
                  <a:lnTo>
                    <a:pt x="1510066" y="1106908"/>
                  </a:lnTo>
                  <a:lnTo>
                    <a:pt x="1517686" y="1099288"/>
                  </a:lnTo>
                  <a:lnTo>
                    <a:pt x="1517686" y="1076427"/>
                  </a:lnTo>
                  <a:lnTo>
                    <a:pt x="1525305" y="1068579"/>
                  </a:lnTo>
                  <a:lnTo>
                    <a:pt x="1525305" y="923566"/>
                  </a:lnTo>
                  <a:lnTo>
                    <a:pt x="1525305" y="1068579"/>
                  </a:lnTo>
                  <a:lnTo>
                    <a:pt x="1532924" y="1060958"/>
                  </a:lnTo>
                  <a:lnTo>
                    <a:pt x="1532924" y="1038098"/>
                  </a:lnTo>
                  <a:lnTo>
                    <a:pt x="1532924" y="1053338"/>
                  </a:lnTo>
                  <a:lnTo>
                    <a:pt x="1540543" y="1060958"/>
                  </a:lnTo>
                  <a:lnTo>
                    <a:pt x="1540543" y="1045718"/>
                  </a:lnTo>
                  <a:lnTo>
                    <a:pt x="1548163" y="1038098"/>
                  </a:lnTo>
                  <a:lnTo>
                    <a:pt x="1548163" y="1045718"/>
                  </a:lnTo>
                  <a:lnTo>
                    <a:pt x="1548163" y="1015237"/>
                  </a:lnTo>
                  <a:lnTo>
                    <a:pt x="1555782" y="1007617"/>
                  </a:lnTo>
                  <a:lnTo>
                    <a:pt x="1555782" y="1076427"/>
                  </a:lnTo>
                  <a:lnTo>
                    <a:pt x="1555782" y="686960"/>
                  </a:lnTo>
                  <a:lnTo>
                    <a:pt x="1563401" y="694580"/>
                  </a:lnTo>
                  <a:lnTo>
                    <a:pt x="1563401" y="931187"/>
                  </a:lnTo>
                  <a:lnTo>
                    <a:pt x="1571021" y="931187"/>
                  </a:lnTo>
                  <a:lnTo>
                    <a:pt x="1571021" y="1045718"/>
                  </a:lnTo>
                  <a:lnTo>
                    <a:pt x="1571021" y="755694"/>
                  </a:lnTo>
                  <a:lnTo>
                    <a:pt x="1571021" y="1015237"/>
                  </a:lnTo>
                  <a:lnTo>
                    <a:pt x="1578640" y="1015237"/>
                  </a:lnTo>
                  <a:lnTo>
                    <a:pt x="1578640" y="1045718"/>
                  </a:lnTo>
                  <a:lnTo>
                    <a:pt x="1578640" y="824352"/>
                  </a:lnTo>
                  <a:lnTo>
                    <a:pt x="1578640" y="854985"/>
                  </a:lnTo>
                  <a:lnTo>
                    <a:pt x="1586259" y="977136"/>
                  </a:lnTo>
                  <a:lnTo>
                    <a:pt x="1586259" y="969516"/>
                  </a:lnTo>
                  <a:lnTo>
                    <a:pt x="1586259" y="1084048"/>
                  </a:lnTo>
                  <a:lnTo>
                    <a:pt x="1594031" y="1084048"/>
                  </a:lnTo>
                  <a:lnTo>
                    <a:pt x="1594031" y="1534325"/>
                  </a:lnTo>
                  <a:lnTo>
                    <a:pt x="1594031" y="1068579"/>
                  </a:lnTo>
                  <a:lnTo>
                    <a:pt x="1594031" y="1526704"/>
                  </a:lnTo>
                  <a:lnTo>
                    <a:pt x="1601650" y="1519084"/>
                  </a:lnTo>
                  <a:lnTo>
                    <a:pt x="1601650" y="1488527"/>
                  </a:lnTo>
                  <a:lnTo>
                    <a:pt x="1601650" y="1496147"/>
                  </a:lnTo>
                  <a:lnTo>
                    <a:pt x="1609269" y="1488527"/>
                  </a:lnTo>
                  <a:lnTo>
                    <a:pt x="1609269" y="2160247"/>
                  </a:lnTo>
                  <a:lnTo>
                    <a:pt x="1609269" y="2152627"/>
                  </a:lnTo>
                  <a:lnTo>
                    <a:pt x="1616889" y="2160247"/>
                  </a:lnTo>
                  <a:lnTo>
                    <a:pt x="1616889" y="2145007"/>
                  </a:lnTo>
                  <a:lnTo>
                    <a:pt x="1624508" y="2137386"/>
                  </a:lnTo>
                  <a:lnTo>
                    <a:pt x="1624508" y="2053488"/>
                  </a:lnTo>
                  <a:lnTo>
                    <a:pt x="1632127" y="2045716"/>
                  </a:lnTo>
                  <a:lnTo>
                    <a:pt x="1632127" y="2053488"/>
                  </a:lnTo>
                  <a:lnTo>
                    <a:pt x="1632127" y="2022855"/>
                  </a:lnTo>
                  <a:lnTo>
                    <a:pt x="1632127" y="2030475"/>
                  </a:lnTo>
                  <a:lnTo>
                    <a:pt x="1639747" y="2038095"/>
                  </a:lnTo>
                  <a:lnTo>
                    <a:pt x="1639747" y="2114526"/>
                  </a:lnTo>
                  <a:lnTo>
                    <a:pt x="1639747" y="2099285"/>
                  </a:lnTo>
                  <a:lnTo>
                    <a:pt x="1647366" y="2106906"/>
                  </a:lnTo>
                  <a:lnTo>
                    <a:pt x="1647366" y="2114526"/>
                  </a:lnTo>
                  <a:lnTo>
                    <a:pt x="1647366" y="2091665"/>
                  </a:lnTo>
                  <a:lnTo>
                    <a:pt x="1654985" y="2084045"/>
                  </a:lnTo>
                  <a:lnTo>
                    <a:pt x="1654985" y="2106906"/>
                  </a:lnTo>
                  <a:lnTo>
                    <a:pt x="1654985" y="2038095"/>
                  </a:lnTo>
                  <a:lnTo>
                    <a:pt x="1662604" y="2068805"/>
                  </a:lnTo>
                  <a:lnTo>
                    <a:pt x="1662604" y="2106906"/>
                  </a:lnTo>
                  <a:lnTo>
                    <a:pt x="1662604" y="1992374"/>
                  </a:lnTo>
                  <a:lnTo>
                    <a:pt x="1662604" y="1999994"/>
                  </a:lnTo>
                  <a:lnTo>
                    <a:pt x="1677843" y="1999994"/>
                  </a:lnTo>
                  <a:lnTo>
                    <a:pt x="1677843" y="1992374"/>
                  </a:lnTo>
                  <a:lnTo>
                    <a:pt x="1685462" y="1984754"/>
                  </a:lnTo>
                  <a:lnTo>
                    <a:pt x="1685462" y="1992374"/>
                  </a:lnTo>
                  <a:lnTo>
                    <a:pt x="1685462" y="1984754"/>
                  </a:lnTo>
                  <a:lnTo>
                    <a:pt x="1693082" y="1977134"/>
                  </a:lnTo>
                  <a:lnTo>
                    <a:pt x="1693082" y="1984754"/>
                  </a:lnTo>
                  <a:lnTo>
                    <a:pt x="1693082" y="1969514"/>
                  </a:lnTo>
                  <a:lnTo>
                    <a:pt x="1693082" y="1977134"/>
                  </a:lnTo>
                  <a:lnTo>
                    <a:pt x="1700777" y="1984754"/>
                  </a:lnTo>
                </a:path>
                <a:path w="6765290" h="3305810">
                  <a:moveTo>
                    <a:pt x="1700777" y="1984754"/>
                  </a:moveTo>
                  <a:lnTo>
                    <a:pt x="1700777" y="1992374"/>
                  </a:lnTo>
                  <a:lnTo>
                    <a:pt x="1700777" y="1977134"/>
                  </a:lnTo>
                  <a:lnTo>
                    <a:pt x="1700777" y="1984754"/>
                  </a:lnTo>
                  <a:lnTo>
                    <a:pt x="1708396" y="1977134"/>
                  </a:lnTo>
                  <a:lnTo>
                    <a:pt x="1708396" y="1946653"/>
                  </a:lnTo>
                  <a:lnTo>
                    <a:pt x="1708396" y="1969514"/>
                  </a:lnTo>
                  <a:lnTo>
                    <a:pt x="1716016" y="1977134"/>
                  </a:lnTo>
                  <a:lnTo>
                    <a:pt x="1716016" y="1984754"/>
                  </a:lnTo>
                  <a:lnTo>
                    <a:pt x="1716016" y="1969514"/>
                  </a:lnTo>
                  <a:lnTo>
                    <a:pt x="1723635" y="1961893"/>
                  </a:lnTo>
                  <a:lnTo>
                    <a:pt x="1723635" y="1969514"/>
                  </a:lnTo>
                  <a:lnTo>
                    <a:pt x="1723635" y="1625919"/>
                  </a:lnTo>
                  <a:lnTo>
                    <a:pt x="1723635" y="1664020"/>
                  </a:lnTo>
                  <a:lnTo>
                    <a:pt x="1731254" y="1656400"/>
                  </a:lnTo>
                  <a:lnTo>
                    <a:pt x="1731254" y="1664020"/>
                  </a:lnTo>
                  <a:lnTo>
                    <a:pt x="1731254" y="1641160"/>
                  </a:lnTo>
                  <a:lnTo>
                    <a:pt x="1738874" y="1633539"/>
                  </a:lnTo>
                  <a:lnTo>
                    <a:pt x="1738874" y="1564958"/>
                  </a:lnTo>
                  <a:lnTo>
                    <a:pt x="1738874" y="1580198"/>
                  </a:lnTo>
                  <a:lnTo>
                    <a:pt x="1746493" y="1587818"/>
                  </a:lnTo>
                  <a:lnTo>
                    <a:pt x="1746493" y="1488527"/>
                  </a:lnTo>
                  <a:lnTo>
                    <a:pt x="1754112" y="1496147"/>
                  </a:lnTo>
                  <a:lnTo>
                    <a:pt x="1754112" y="1404553"/>
                  </a:lnTo>
                  <a:lnTo>
                    <a:pt x="1754112" y="1458047"/>
                  </a:lnTo>
                  <a:lnTo>
                    <a:pt x="1761731" y="1480907"/>
                  </a:lnTo>
                  <a:lnTo>
                    <a:pt x="1761731" y="1519084"/>
                  </a:lnTo>
                  <a:lnTo>
                    <a:pt x="1769351" y="1526704"/>
                  </a:lnTo>
                  <a:lnTo>
                    <a:pt x="1769351" y="1519084"/>
                  </a:lnTo>
                  <a:lnTo>
                    <a:pt x="1769351" y="1526704"/>
                  </a:lnTo>
                  <a:lnTo>
                    <a:pt x="1776970" y="1374072"/>
                  </a:lnTo>
                  <a:lnTo>
                    <a:pt x="1776970" y="1381692"/>
                  </a:lnTo>
                  <a:lnTo>
                    <a:pt x="1776970" y="1389312"/>
                  </a:lnTo>
                  <a:lnTo>
                    <a:pt x="1784589" y="1396933"/>
                  </a:lnTo>
                  <a:lnTo>
                    <a:pt x="1784589" y="1427413"/>
                  </a:lnTo>
                  <a:lnTo>
                    <a:pt x="1792209" y="1435034"/>
                  </a:lnTo>
                  <a:lnTo>
                    <a:pt x="1792209" y="1305262"/>
                  </a:lnTo>
                  <a:lnTo>
                    <a:pt x="1792209" y="1351211"/>
                  </a:lnTo>
                  <a:lnTo>
                    <a:pt x="1799828" y="1412173"/>
                  </a:lnTo>
                  <a:lnTo>
                    <a:pt x="1799828" y="1458047"/>
                  </a:lnTo>
                  <a:lnTo>
                    <a:pt x="1799828" y="1343591"/>
                  </a:lnTo>
                  <a:lnTo>
                    <a:pt x="1807447" y="1335971"/>
                  </a:lnTo>
                  <a:lnTo>
                    <a:pt x="1807447" y="1480907"/>
                  </a:lnTo>
                  <a:lnTo>
                    <a:pt x="1807447" y="1473287"/>
                  </a:lnTo>
                  <a:lnTo>
                    <a:pt x="1815066" y="1465667"/>
                  </a:lnTo>
                  <a:lnTo>
                    <a:pt x="1815066" y="1473287"/>
                  </a:lnTo>
                  <a:lnTo>
                    <a:pt x="1815066" y="1435034"/>
                  </a:lnTo>
                  <a:lnTo>
                    <a:pt x="1815066" y="1465667"/>
                  </a:lnTo>
                  <a:lnTo>
                    <a:pt x="1822686" y="1473287"/>
                  </a:lnTo>
                  <a:lnTo>
                    <a:pt x="1822686" y="1488527"/>
                  </a:lnTo>
                  <a:lnTo>
                    <a:pt x="1822686" y="1458047"/>
                  </a:lnTo>
                  <a:lnTo>
                    <a:pt x="1830305" y="1412173"/>
                  </a:lnTo>
                  <a:lnTo>
                    <a:pt x="1830305" y="1251920"/>
                  </a:lnTo>
                  <a:lnTo>
                    <a:pt x="1837924" y="1259541"/>
                  </a:lnTo>
                  <a:lnTo>
                    <a:pt x="1837924" y="1267161"/>
                  </a:lnTo>
                  <a:lnTo>
                    <a:pt x="1837924" y="1160250"/>
                  </a:lnTo>
                  <a:lnTo>
                    <a:pt x="1837924" y="1267161"/>
                  </a:lnTo>
                  <a:lnTo>
                    <a:pt x="1845696" y="1267161"/>
                  </a:lnTo>
                  <a:lnTo>
                    <a:pt x="1845696" y="1343591"/>
                  </a:lnTo>
                  <a:lnTo>
                    <a:pt x="1845696" y="1305262"/>
                  </a:lnTo>
                  <a:lnTo>
                    <a:pt x="1853315" y="1305262"/>
                  </a:lnTo>
                  <a:lnTo>
                    <a:pt x="1853315" y="1351211"/>
                  </a:lnTo>
                  <a:lnTo>
                    <a:pt x="1853315" y="1267161"/>
                  </a:lnTo>
                  <a:lnTo>
                    <a:pt x="1853315" y="1328275"/>
                  </a:lnTo>
                  <a:lnTo>
                    <a:pt x="1860935" y="1320655"/>
                  </a:lnTo>
                  <a:lnTo>
                    <a:pt x="1860935" y="1137389"/>
                  </a:lnTo>
                  <a:lnTo>
                    <a:pt x="1868554" y="1320655"/>
                  </a:lnTo>
                  <a:lnTo>
                    <a:pt x="1868554" y="1328275"/>
                  </a:lnTo>
                  <a:lnTo>
                    <a:pt x="1876173" y="1320655"/>
                  </a:lnTo>
                  <a:lnTo>
                    <a:pt x="1876173" y="1328275"/>
                  </a:lnTo>
                  <a:lnTo>
                    <a:pt x="1876173" y="1320655"/>
                  </a:lnTo>
                  <a:lnTo>
                    <a:pt x="1883792" y="1320655"/>
                  </a:lnTo>
                  <a:lnTo>
                    <a:pt x="1891488" y="1381692"/>
                  </a:lnTo>
                  <a:lnTo>
                    <a:pt x="1891488" y="1374072"/>
                  </a:lnTo>
                  <a:lnTo>
                    <a:pt x="1899107" y="1381692"/>
                  </a:lnTo>
                  <a:lnTo>
                    <a:pt x="1899107" y="1374072"/>
                  </a:lnTo>
                  <a:lnTo>
                    <a:pt x="1906727" y="1366452"/>
                  </a:lnTo>
                  <a:lnTo>
                    <a:pt x="1914346" y="1358832"/>
                  </a:lnTo>
                  <a:lnTo>
                    <a:pt x="1914346" y="1366452"/>
                  </a:lnTo>
                  <a:lnTo>
                    <a:pt x="1914346" y="1358832"/>
                  </a:lnTo>
                  <a:lnTo>
                    <a:pt x="1921965" y="1351211"/>
                  </a:lnTo>
                  <a:lnTo>
                    <a:pt x="1929584" y="1343591"/>
                  </a:lnTo>
                  <a:lnTo>
                    <a:pt x="1929584" y="1328275"/>
                  </a:lnTo>
                  <a:lnTo>
                    <a:pt x="1937204" y="1320655"/>
                  </a:lnTo>
                  <a:lnTo>
                    <a:pt x="1937204" y="1312882"/>
                  </a:lnTo>
                  <a:lnTo>
                    <a:pt x="1944823" y="1305262"/>
                  </a:lnTo>
                  <a:lnTo>
                    <a:pt x="1944823" y="1312882"/>
                  </a:lnTo>
                  <a:lnTo>
                    <a:pt x="1944823" y="1129769"/>
                  </a:lnTo>
                  <a:lnTo>
                    <a:pt x="1952442" y="1122149"/>
                  </a:lnTo>
                  <a:lnTo>
                    <a:pt x="1960062" y="1114528"/>
                  </a:lnTo>
                  <a:lnTo>
                    <a:pt x="1960062" y="1122149"/>
                  </a:lnTo>
                  <a:lnTo>
                    <a:pt x="1960062" y="1114528"/>
                  </a:lnTo>
                  <a:lnTo>
                    <a:pt x="1967681" y="1106908"/>
                  </a:lnTo>
                  <a:lnTo>
                    <a:pt x="1967681" y="1114528"/>
                  </a:lnTo>
                  <a:lnTo>
                    <a:pt x="1967681" y="1106908"/>
                  </a:lnTo>
                  <a:lnTo>
                    <a:pt x="1975300" y="1099288"/>
                  </a:lnTo>
                  <a:lnTo>
                    <a:pt x="1975300" y="1068579"/>
                  </a:lnTo>
                  <a:lnTo>
                    <a:pt x="1975300" y="1084048"/>
                  </a:lnTo>
                  <a:lnTo>
                    <a:pt x="1982919" y="1106908"/>
                  </a:lnTo>
                  <a:lnTo>
                    <a:pt x="1982919" y="1122149"/>
                  </a:lnTo>
                  <a:lnTo>
                    <a:pt x="1990539" y="1114528"/>
                  </a:lnTo>
                  <a:lnTo>
                    <a:pt x="1990539" y="1137389"/>
                  </a:lnTo>
                  <a:lnTo>
                    <a:pt x="1998158" y="1145009"/>
                  </a:lnTo>
                  <a:lnTo>
                    <a:pt x="1998158" y="1137389"/>
                  </a:lnTo>
                  <a:lnTo>
                    <a:pt x="1998158" y="1145009"/>
                  </a:lnTo>
                  <a:lnTo>
                    <a:pt x="2005777" y="1099288"/>
                  </a:lnTo>
                  <a:lnTo>
                    <a:pt x="2013397" y="1106908"/>
                  </a:lnTo>
                  <a:lnTo>
                    <a:pt x="2013397" y="915946"/>
                  </a:lnTo>
                  <a:lnTo>
                    <a:pt x="2021016" y="915946"/>
                  </a:lnTo>
                  <a:lnTo>
                    <a:pt x="2021016" y="961896"/>
                  </a:lnTo>
                  <a:lnTo>
                    <a:pt x="2021016" y="717593"/>
                  </a:lnTo>
                  <a:lnTo>
                    <a:pt x="2028635" y="786251"/>
                  </a:lnTo>
                  <a:lnTo>
                    <a:pt x="2028635" y="1076427"/>
                  </a:lnTo>
                  <a:lnTo>
                    <a:pt x="2036254" y="1084048"/>
                  </a:lnTo>
                  <a:lnTo>
                    <a:pt x="2036254" y="1091668"/>
                  </a:lnTo>
                  <a:lnTo>
                    <a:pt x="2036254" y="1068579"/>
                  </a:lnTo>
                  <a:lnTo>
                    <a:pt x="2036254" y="1084048"/>
                  </a:lnTo>
                  <a:lnTo>
                    <a:pt x="2043874" y="1060958"/>
                  </a:lnTo>
                  <a:lnTo>
                    <a:pt x="2043874" y="1068579"/>
                  </a:lnTo>
                  <a:lnTo>
                    <a:pt x="2043874" y="1137389"/>
                  </a:lnTo>
                  <a:lnTo>
                    <a:pt x="2051493" y="1145009"/>
                  </a:lnTo>
                </a:path>
                <a:path w="6765290" h="3305810">
                  <a:moveTo>
                    <a:pt x="2051493" y="1145009"/>
                  </a:moveTo>
                  <a:lnTo>
                    <a:pt x="2051493" y="1160250"/>
                  </a:lnTo>
                  <a:lnTo>
                    <a:pt x="2059112" y="1152629"/>
                  </a:lnTo>
                  <a:lnTo>
                    <a:pt x="2059112" y="915946"/>
                  </a:lnTo>
                  <a:lnTo>
                    <a:pt x="2059112" y="954276"/>
                  </a:lnTo>
                  <a:lnTo>
                    <a:pt x="2066732" y="961896"/>
                  </a:lnTo>
                  <a:lnTo>
                    <a:pt x="2066732" y="954276"/>
                  </a:lnTo>
                  <a:lnTo>
                    <a:pt x="2066732" y="984757"/>
                  </a:lnTo>
                  <a:lnTo>
                    <a:pt x="2074351" y="992377"/>
                  </a:lnTo>
                  <a:lnTo>
                    <a:pt x="2074351" y="984757"/>
                  </a:lnTo>
                  <a:lnTo>
                    <a:pt x="2074351" y="1015237"/>
                  </a:lnTo>
                  <a:lnTo>
                    <a:pt x="2081970" y="1007617"/>
                  </a:lnTo>
                  <a:lnTo>
                    <a:pt x="2081970" y="992377"/>
                  </a:lnTo>
                  <a:lnTo>
                    <a:pt x="2081970" y="999997"/>
                  </a:lnTo>
                  <a:lnTo>
                    <a:pt x="2089589" y="992377"/>
                  </a:lnTo>
                  <a:lnTo>
                    <a:pt x="2089589" y="999997"/>
                  </a:lnTo>
                  <a:lnTo>
                    <a:pt x="2089589" y="977136"/>
                  </a:lnTo>
                  <a:lnTo>
                    <a:pt x="2089589" y="992377"/>
                  </a:lnTo>
                  <a:lnTo>
                    <a:pt x="2097437" y="984757"/>
                  </a:lnTo>
                  <a:lnTo>
                    <a:pt x="2097437" y="946427"/>
                  </a:lnTo>
                  <a:lnTo>
                    <a:pt x="2105057" y="938807"/>
                  </a:lnTo>
                  <a:lnTo>
                    <a:pt x="2105057" y="923566"/>
                  </a:lnTo>
                  <a:lnTo>
                    <a:pt x="2112676" y="915946"/>
                  </a:lnTo>
                  <a:lnTo>
                    <a:pt x="2112676" y="1060958"/>
                  </a:lnTo>
                  <a:lnTo>
                    <a:pt x="2112676" y="900706"/>
                  </a:lnTo>
                  <a:lnTo>
                    <a:pt x="2112676" y="1053338"/>
                  </a:lnTo>
                  <a:lnTo>
                    <a:pt x="2120295" y="1045718"/>
                  </a:lnTo>
                  <a:lnTo>
                    <a:pt x="2120295" y="755694"/>
                  </a:lnTo>
                  <a:lnTo>
                    <a:pt x="2127914" y="748073"/>
                  </a:lnTo>
                  <a:lnTo>
                    <a:pt x="2127914" y="900706"/>
                  </a:lnTo>
                  <a:lnTo>
                    <a:pt x="2127914" y="740453"/>
                  </a:lnTo>
                  <a:lnTo>
                    <a:pt x="2127914" y="885466"/>
                  </a:lnTo>
                  <a:lnTo>
                    <a:pt x="2135534" y="839744"/>
                  </a:lnTo>
                  <a:lnTo>
                    <a:pt x="2135534" y="961896"/>
                  </a:lnTo>
                  <a:lnTo>
                    <a:pt x="2135534" y="824352"/>
                  </a:lnTo>
                  <a:lnTo>
                    <a:pt x="2135534" y="847365"/>
                  </a:lnTo>
                  <a:lnTo>
                    <a:pt x="2143153" y="847365"/>
                  </a:lnTo>
                  <a:lnTo>
                    <a:pt x="2143153" y="1045718"/>
                  </a:lnTo>
                  <a:lnTo>
                    <a:pt x="2143153" y="1030478"/>
                  </a:lnTo>
                  <a:lnTo>
                    <a:pt x="2150772" y="1007617"/>
                  </a:lnTo>
                  <a:lnTo>
                    <a:pt x="2150772" y="877845"/>
                  </a:lnTo>
                  <a:lnTo>
                    <a:pt x="2150772" y="938807"/>
                  </a:lnTo>
                  <a:lnTo>
                    <a:pt x="2158392" y="938807"/>
                  </a:lnTo>
                  <a:lnTo>
                    <a:pt x="2158392" y="862605"/>
                  </a:lnTo>
                  <a:lnTo>
                    <a:pt x="2158392" y="1106908"/>
                  </a:lnTo>
                  <a:lnTo>
                    <a:pt x="2166011" y="1114528"/>
                  </a:lnTo>
                  <a:lnTo>
                    <a:pt x="2166011" y="923566"/>
                  </a:lnTo>
                  <a:lnTo>
                    <a:pt x="2166011" y="1129769"/>
                  </a:lnTo>
                  <a:lnTo>
                    <a:pt x="2173630" y="1091668"/>
                  </a:lnTo>
                  <a:lnTo>
                    <a:pt x="2173630" y="1053338"/>
                  </a:lnTo>
                  <a:lnTo>
                    <a:pt x="2173630" y="1114528"/>
                  </a:lnTo>
                  <a:lnTo>
                    <a:pt x="2181249" y="1122149"/>
                  </a:lnTo>
                  <a:lnTo>
                    <a:pt x="2181249" y="1129769"/>
                  </a:lnTo>
                  <a:lnTo>
                    <a:pt x="2181249" y="1015237"/>
                  </a:lnTo>
                  <a:lnTo>
                    <a:pt x="2188869" y="1015237"/>
                  </a:lnTo>
                  <a:lnTo>
                    <a:pt x="2188869" y="977136"/>
                  </a:lnTo>
                  <a:lnTo>
                    <a:pt x="2188869" y="1068579"/>
                  </a:lnTo>
                  <a:lnTo>
                    <a:pt x="2196488" y="1068579"/>
                  </a:lnTo>
                  <a:lnTo>
                    <a:pt x="2196488" y="946427"/>
                  </a:lnTo>
                  <a:lnTo>
                    <a:pt x="2196488" y="969516"/>
                  </a:lnTo>
                  <a:lnTo>
                    <a:pt x="2204107" y="977136"/>
                  </a:lnTo>
                  <a:lnTo>
                    <a:pt x="2204107" y="961896"/>
                  </a:lnTo>
                  <a:lnTo>
                    <a:pt x="2204107" y="1022858"/>
                  </a:lnTo>
                  <a:lnTo>
                    <a:pt x="2211727" y="1030478"/>
                  </a:lnTo>
                  <a:lnTo>
                    <a:pt x="2211727" y="1053338"/>
                  </a:lnTo>
                  <a:lnTo>
                    <a:pt x="2211727" y="1007617"/>
                  </a:lnTo>
                  <a:lnTo>
                    <a:pt x="2219346" y="999997"/>
                  </a:lnTo>
                  <a:lnTo>
                    <a:pt x="2219346" y="931187"/>
                  </a:lnTo>
                  <a:lnTo>
                    <a:pt x="2219346" y="938807"/>
                  </a:lnTo>
                  <a:lnTo>
                    <a:pt x="2226965" y="946427"/>
                  </a:lnTo>
                  <a:lnTo>
                    <a:pt x="2226965" y="969516"/>
                  </a:lnTo>
                  <a:lnTo>
                    <a:pt x="2226965" y="961896"/>
                  </a:lnTo>
                  <a:lnTo>
                    <a:pt x="2234585" y="938807"/>
                  </a:lnTo>
                  <a:lnTo>
                    <a:pt x="2234585" y="931187"/>
                  </a:lnTo>
                  <a:lnTo>
                    <a:pt x="2234585" y="946427"/>
                  </a:lnTo>
                  <a:lnTo>
                    <a:pt x="2242204" y="954276"/>
                  </a:lnTo>
                  <a:lnTo>
                    <a:pt x="2242204" y="969516"/>
                  </a:lnTo>
                  <a:lnTo>
                    <a:pt x="2242204" y="862605"/>
                  </a:lnTo>
                  <a:lnTo>
                    <a:pt x="2249823" y="870225"/>
                  </a:lnTo>
                  <a:lnTo>
                    <a:pt x="2249823" y="885466"/>
                  </a:lnTo>
                  <a:lnTo>
                    <a:pt x="2249823" y="847365"/>
                  </a:lnTo>
                  <a:lnTo>
                    <a:pt x="2257442" y="839744"/>
                  </a:lnTo>
                  <a:lnTo>
                    <a:pt x="2257442" y="847365"/>
                  </a:lnTo>
                  <a:lnTo>
                    <a:pt x="2257442" y="824352"/>
                  </a:lnTo>
                  <a:lnTo>
                    <a:pt x="2257442" y="832124"/>
                  </a:lnTo>
                  <a:lnTo>
                    <a:pt x="2265062" y="839744"/>
                  </a:lnTo>
                  <a:lnTo>
                    <a:pt x="2265062" y="900706"/>
                  </a:lnTo>
                  <a:lnTo>
                    <a:pt x="2265062" y="832124"/>
                  </a:lnTo>
                  <a:lnTo>
                    <a:pt x="2265062" y="870225"/>
                  </a:lnTo>
                  <a:lnTo>
                    <a:pt x="2272681" y="862605"/>
                  </a:lnTo>
                  <a:lnTo>
                    <a:pt x="2272681" y="977136"/>
                  </a:lnTo>
                  <a:lnTo>
                    <a:pt x="2272681" y="961896"/>
                  </a:lnTo>
                  <a:lnTo>
                    <a:pt x="2280300" y="954276"/>
                  </a:lnTo>
                  <a:lnTo>
                    <a:pt x="2280300" y="847365"/>
                  </a:lnTo>
                  <a:lnTo>
                    <a:pt x="2280300" y="862605"/>
                  </a:lnTo>
                  <a:lnTo>
                    <a:pt x="2287920" y="854985"/>
                  </a:lnTo>
                  <a:lnTo>
                    <a:pt x="2287920" y="969516"/>
                  </a:lnTo>
                  <a:lnTo>
                    <a:pt x="2295539" y="977136"/>
                  </a:lnTo>
                  <a:lnTo>
                    <a:pt x="2295539" y="1022858"/>
                  </a:lnTo>
                  <a:lnTo>
                    <a:pt x="2303158" y="1030478"/>
                  </a:lnTo>
                  <a:lnTo>
                    <a:pt x="2303158" y="1038098"/>
                  </a:lnTo>
                  <a:lnTo>
                    <a:pt x="2303158" y="1030478"/>
                  </a:lnTo>
                  <a:lnTo>
                    <a:pt x="2310777" y="1030478"/>
                  </a:lnTo>
                  <a:lnTo>
                    <a:pt x="2310777" y="954276"/>
                  </a:lnTo>
                  <a:lnTo>
                    <a:pt x="2310777" y="1106908"/>
                  </a:lnTo>
                  <a:lnTo>
                    <a:pt x="2318397" y="1114528"/>
                  </a:lnTo>
                  <a:lnTo>
                    <a:pt x="2318397" y="1129769"/>
                  </a:lnTo>
                  <a:lnTo>
                    <a:pt x="2326016" y="1137389"/>
                  </a:lnTo>
                  <a:lnTo>
                    <a:pt x="2326016" y="1091668"/>
                  </a:lnTo>
                  <a:lnTo>
                    <a:pt x="2326016" y="1137389"/>
                  </a:lnTo>
                  <a:lnTo>
                    <a:pt x="2341255" y="1152629"/>
                  </a:lnTo>
                  <a:lnTo>
                    <a:pt x="2341255" y="1816881"/>
                  </a:lnTo>
                  <a:lnTo>
                    <a:pt x="2341255" y="1801412"/>
                  </a:lnTo>
                  <a:lnTo>
                    <a:pt x="2348874" y="1793792"/>
                  </a:lnTo>
                  <a:lnTo>
                    <a:pt x="2348874" y="1664020"/>
                  </a:lnTo>
                  <a:lnTo>
                    <a:pt x="2356722" y="1671640"/>
                  </a:lnTo>
                  <a:lnTo>
                    <a:pt x="2356722" y="1618299"/>
                  </a:lnTo>
                  <a:lnTo>
                    <a:pt x="2356722" y="1702350"/>
                  </a:lnTo>
                  <a:lnTo>
                    <a:pt x="2364341" y="1709970"/>
                  </a:lnTo>
                  <a:lnTo>
                    <a:pt x="2364341" y="1610679"/>
                  </a:lnTo>
                  <a:lnTo>
                    <a:pt x="2364341" y="1625919"/>
                  </a:lnTo>
                  <a:lnTo>
                    <a:pt x="2371960" y="1633540"/>
                  </a:lnTo>
                  <a:lnTo>
                    <a:pt x="2371960" y="1557185"/>
                  </a:lnTo>
                  <a:lnTo>
                    <a:pt x="2379580" y="1564958"/>
                  </a:lnTo>
                  <a:lnTo>
                    <a:pt x="2379580" y="1641160"/>
                  </a:lnTo>
                  <a:lnTo>
                    <a:pt x="2387199" y="1664020"/>
                  </a:lnTo>
                  <a:lnTo>
                    <a:pt x="2387199" y="1748071"/>
                  </a:lnTo>
                  <a:lnTo>
                    <a:pt x="2394818" y="1755691"/>
                  </a:lnTo>
                </a:path>
                <a:path w="6765290" h="3305810">
                  <a:moveTo>
                    <a:pt x="2394818" y="1755691"/>
                  </a:moveTo>
                  <a:lnTo>
                    <a:pt x="2394818" y="1763311"/>
                  </a:lnTo>
                  <a:lnTo>
                    <a:pt x="2394818" y="1564958"/>
                  </a:lnTo>
                  <a:lnTo>
                    <a:pt x="2402437" y="1572578"/>
                  </a:lnTo>
                  <a:lnTo>
                    <a:pt x="2402437" y="1633540"/>
                  </a:lnTo>
                  <a:lnTo>
                    <a:pt x="2402437" y="1625919"/>
                  </a:lnTo>
                  <a:lnTo>
                    <a:pt x="2410057" y="1633540"/>
                  </a:lnTo>
                  <a:lnTo>
                    <a:pt x="2410057" y="1656400"/>
                  </a:lnTo>
                  <a:lnTo>
                    <a:pt x="2410057" y="1625919"/>
                  </a:lnTo>
                  <a:lnTo>
                    <a:pt x="2410057" y="1633540"/>
                  </a:lnTo>
                  <a:lnTo>
                    <a:pt x="2417676" y="1641160"/>
                  </a:lnTo>
                  <a:lnTo>
                    <a:pt x="2417676" y="1709970"/>
                  </a:lnTo>
                  <a:lnTo>
                    <a:pt x="2425295" y="1702350"/>
                  </a:lnTo>
                  <a:lnTo>
                    <a:pt x="2425295" y="1618299"/>
                  </a:lnTo>
                  <a:lnTo>
                    <a:pt x="2432915" y="1610679"/>
                  </a:lnTo>
                  <a:lnTo>
                    <a:pt x="2432915" y="1656400"/>
                  </a:lnTo>
                  <a:lnTo>
                    <a:pt x="2432915" y="1610679"/>
                  </a:lnTo>
                  <a:lnTo>
                    <a:pt x="2432915" y="1648780"/>
                  </a:lnTo>
                  <a:lnTo>
                    <a:pt x="2440534" y="1656400"/>
                  </a:lnTo>
                  <a:lnTo>
                    <a:pt x="2440534" y="1664020"/>
                  </a:lnTo>
                  <a:lnTo>
                    <a:pt x="2440534" y="1603059"/>
                  </a:lnTo>
                  <a:lnTo>
                    <a:pt x="2448153" y="1610679"/>
                  </a:lnTo>
                  <a:lnTo>
                    <a:pt x="2448153" y="1603059"/>
                  </a:lnTo>
                  <a:lnTo>
                    <a:pt x="2448153" y="1656400"/>
                  </a:lnTo>
                  <a:lnTo>
                    <a:pt x="2455772" y="1664020"/>
                  </a:lnTo>
                  <a:lnTo>
                    <a:pt x="2455772" y="1656400"/>
                  </a:lnTo>
                  <a:lnTo>
                    <a:pt x="2455772" y="1679261"/>
                  </a:lnTo>
                  <a:lnTo>
                    <a:pt x="2463392" y="1687109"/>
                  </a:lnTo>
                  <a:lnTo>
                    <a:pt x="2463392" y="1702350"/>
                  </a:lnTo>
                  <a:lnTo>
                    <a:pt x="2471011" y="1709970"/>
                  </a:lnTo>
                  <a:lnTo>
                    <a:pt x="2471011" y="1717590"/>
                  </a:lnTo>
                  <a:lnTo>
                    <a:pt x="2471011" y="1702350"/>
                  </a:lnTo>
                  <a:lnTo>
                    <a:pt x="2471011" y="1717590"/>
                  </a:lnTo>
                  <a:lnTo>
                    <a:pt x="2478630" y="1725210"/>
                  </a:lnTo>
                  <a:lnTo>
                    <a:pt x="2478630" y="1732831"/>
                  </a:lnTo>
                  <a:lnTo>
                    <a:pt x="2478630" y="1717590"/>
                  </a:lnTo>
                  <a:lnTo>
                    <a:pt x="2478630" y="1732831"/>
                  </a:lnTo>
                  <a:lnTo>
                    <a:pt x="2486250" y="1740451"/>
                  </a:lnTo>
                  <a:lnTo>
                    <a:pt x="2486250" y="1755691"/>
                  </a:lnTo>
                  <a:lnTo>
                    <a:pt x="2493869" y="1763311"/>
                  </a:lnTo>
                  <a:lnTo>
                    <a:pt x="2509107" y="1763311"/>
                  </a:lnTo>
                  <a:lnTo>
                    <a:pt x="2509107" y="1770932"/>
                  </a:lnTo>
                  <a:lnTo>
                    <a:pt x="2509107" y="1763311"/>
                  </a:lnTo>
                  <a:lnTo>
                    <a:pt x="2509107" y="1770932"/>
                  </a:lnTo>
                  <a:lnTo>
                    <a:pt x="2516727" y="1778552"/>
                  </a:lnTo>
                  <a:lnTo>
                    <a:pt x="2516727" y="1770932"/>
                  </a:lnTo>
                  <a:lnTo>
                    <a:pt x="2516727" y="1786172"/>
                  </a:lnTo>
                  <a:lnTo>
                    <a:pt x="2524346" y="1793792"/>
                  </a:lnTo>
                  <a:lnTo>
                    <a:pt x="2524346" y="1786172"/>
                  </a:lnTo>
                  <a:lnTo>
                    <a:pt x="2524346" y="1793792"/>
                  </a:lnTo>
                  <a:lnTo>
                    <a:pt x="2531965" y="1793792"/>
                  </a:lnTo>
                  <a:lnTo>
                    <a:pt x="2539585" y="1801412"/>
                  </a:lnTo>
                  <a:lnTo>
                    <a:pt x="2539585" y="1793792"/>
                  </a:lnTo>
                  <a:lnTo>
                    <a:pt x="2547204" y="1801412"/>
                  </a:lnTo>
                  <a:lnTo>
                    <a:pt x="2547204" y="1854982"/>
                  </a:lnTo>
                  <a:lnTo>
                    <a:pt x="2554823" y="1847362"/>
                  </a:lnTo>
                  <a:lnTo>
                    <a:pt x="2554823" y="1816881"/>
                  </a:lnTo>
                  <a:lnTo>
                    <a:pt x="2562442" y="1809261"/>
                  </a:lnTo>
                  <a:lnTo>
                    <a:pt x="2562442" y="1793792"/>
                  </a:lnTo>
                  <a:lnTo>
                    <a:pt x="2577681" y="1778552"/>
                  </a:lnTo>
                  <a:lnTo>
                    <a:pt x="2585300" y="1770932"/>
                  </a:lnTo>
                  <a:lnTo>
                    <a:pt x="2585300" y="1748071"/>
                  </a:lnTo>
                  <a:lnTo>
                    <a:pt x="2592920" y="1755691"/>
                  </a:lnTo>
                  <a:lnTo>
                    <a:pt x="2592920" y="1748071"/>
                  </a:lnTo>
                  <a:lnTo>
                    <a:pt x="2600539" y="1740451"/>
                  </a:lnTo>
                  <a:lnTo>
                    <a:pt x="2600539" y="1748071"/>
                  </a:lnTo>
                  <a:lnTo>
                    <a:pt x="2600539" y="1740451"/>
                  </a:lnTo>
                  <a:lnTo>
                    <a:pt x="2608387" y="1740451"/>
                  </a:lnTo>
                  <a:lnTo>
                    <a:pt x="2608387" y="1335971"/>
                  </a:lnTo>
                  <a:lnTo>
                    <a:pt x="2616006" y="1343591"/>
                  </a:lnTo>
                  <a:lnTo>
                    <a:pt x="2616006" y="221442"/>
                  </a:lnTo>
                  <a:lnTo>
                    <a:pt x="2623625" y="213593"/>
                  </a:lnTo>
                  <a:lnTo>
                    <a:pt x="2623625" y="221442"/>
                  </a:lnTo>
                  <a:lnTo>
                    <a:pt x="2623625" y="213593"/>
                  </a:lnTo>
                  <a:lnTo>
                    <a:pt x="2631245" y="205973"/>
                  </a:lnTo>
                  <a:lnTo>
                    <a:pt x="2631245" y="229062"/>
                  </a:lnTo>
                  <a:lnTo>
                    <a:pt x="2631245" y="221442"/>
                  </a:lnTo>
                  <a:lnTo>
                    <a:pt x="2638864" y="229062"/>
                  </a:lnTo>
                  <a:lnTo>
                    <a:pt x="2638864" y="328125"/>
                  </a:lnTo>
                  <a:lnTo>
                    <a:pt x="2638864" y="213593"/>
                  </a:lnTo>
                  <a:lnTo>
                    <a:pt x="2638864" y="320505"/>
                  </a:lnTo>
                  <a:lnTo>
                    <a:pt x="2646483" y="328125"/>
                  </a:lnTo>
                  <a:lnTo>
                    <a:pt x="2646483" y="305264"/>
                  </a:lnTo>
                  <a:lnTo>
                    <a:pt x="2646483" y="419796"/>
                  </a:lnTo>
                  <a:lnTo>
                    <a:pt x="2654103" y="412176"/>
                  </a:lnTo>
                  <a:lnTo>
                    <a:pt x="2654103" y="374075"/>
                  </a:lnTo>
                  <a:lnTo>
                    <a:pt x="2654103" y="381695"/>
                  </a:lnTo>
                  <a:lnTo>
                    <a:pt x="2661722" y="358834"/>
                  </a:lnTo>
                  <a:lnTo>
                    <a:pt x="2661722" y="137392"/>
                  </a:lnTo>
                  <a:lnTo>
                    <a:pt x="2661722" y="175492"/>
                  </a:lnTo>
                  <a:lnTo>
                    <a:pt x="2669341" y="167872"/>
                  </a:lnTo>
                  <a:lnTo>
                    <a:pt x="2669341" y="343594"/>
                  </a:lnTo>
                  <a:lnTo>
                    <a:pt x="2669341" y="320505"/>
                  </a:lnTo>
                  <a:lnTo>
                    <a:pt x="2676960" y="312884"/>
                  </a:lnTo>
                  <a:lnTo>
                    <a:pt x="2676960" y="335745"/>
                  </a:lnTo>
                  <a:lnTo>
                    <a:pt x="2676960" y="274784"/>
                  </a:lnTo>
                  <a:lnTo>
                    <a:pt x="2676960" y="297644"/>
                  </a:lnTo>
                  <a:lnTo>
                    <a:pt x="2684580" y="290024"/>
                  </a:lnTo>
                  <a:lnTo>
                    <a:pt x="2684580" y="160252"/>
                  </a:lnTo>
                  <a:lnTo>
                    <a:pt x="2684580" y="236683"/>
                  </a:lnTo>
                  <a:lnTo>
                    <a:pt x="2692199" y="267163"/>
                  </a:lnTo>
                  <a:lnTo>
                    <a:pt x="2699818" y="259543"/>
                  </a:lnTo>
                  <a:lnTo>
                    <a:pt x="2699818" y="251923"/>
                  </a:lnTo>
                  <a:lnTo>
                    <a:pt x="2699818" y="259543"/>
                  </a:lnTo>
                  <a:lnTo>
                    <a:pt x="2707438" y="251923"/>
                  </a:lnTo>
                  <a:lnTo>
                    <a:pt x="2707438" y="259543"/>
                  </a:lnTo>
                  <a:lnTo>
                    <a:pt x="2707438" y="160252"/>
                  </a:lnTo>
                  <a:lnTo>
                    <a:pt x="2715057" y="129771"/>
                  </a:lnTo>
                  <a:lnTo>
                    <a:pt x="2715057" y="22860"/>
                  </a:lnTo>
                  <a:lnTo>
                    <a:pt x="2722676" y="15240"/>
                  </a:lnTo>
                  <a:lnTo>
                    <a:pt x="2722676" y="30480"/>
                  </a:lnTo>
                  <a:lnTo>
                    <a:pt x="2722676" y="22860"/>
                  </a:lnTo>
                  <a:lnTo>
                    <a:pt x="2730295" y="7620"/>
                  </a:lnTo>
                  <a:lnTo>
                    <a:pt x="2730295" y="0"/>
                  </a:lnTo>
                  <a:lnTo>
                    <a:pt x="2737915" y="7620"/>
                  </a:lnTo>
                  <a:lnTo>
                    <a:pt x="2737915" y="0"/>
                  </a:lnTo>
                  <a:lnTo>
                    <a:pt x="2737915" y="15240"/>
                  </a:lnTo>
                  <a:lnTo>
                    <a:pt x="2745534" y="22860"/>
                  </a:lnTo>
                  <a:lnTo>
                    <a:pt x="2745534" y="15240"/>
                  </a:lnTo>
                  <a:lnTo>
                    <a:pt x="2745534" y="38100"/>
                  </a:lnTo>
                  <a:lnTo>
                    <a:pt x="2753153" y="45797"/>
                  </a:lnTo>
                  <a:lnTo>
                    <a:pt x="2753153" y="68657"/>
                  </a:lnTo>
                </a:path>
                <a:path w="6765290" h="3305810">
                  <a:moveTo>
                    <a:pt x="2753153" y="68657"/>
                  </a:moveTo>
                  <a:lnTo>
                    <a:pt x="2760773" y="76278"/>
                  </a:lnTo>
                  <a:lnTo>
                    <a:pt x="2760773" y="160252"/>
                  </a:lnTo>
                  <a:lnTo>
                    <a:pt x="2768392" y="213593"/>
                  </a:lnTo>
                  <a:lnTo>
                    <a:pt x="2768392" y="274784"/>
                  </a:lnTo>
                  <a:lnTo>
                    <a:pt x="2768392" y="267163"/>
                  </a:lnTo>
                  <a:lnTo>
                    <a:pt x="2776011" y="267163"/>
                  </a:lnTo>
                  <a:lnTo>
                    <a:pt x="2776011" y="160252"/>
                  </a:lnTo>
                  <a:lnTo>
                    <a:pt x="2776011" y="167872"/>
                  </a:lnTo>
                  <a:lnTo>
                    <a:pt x="2783630" y="175492"/>
                  </a:lnTo>
                  <a:lnTo>
                    <a:pt x="2783630" y="145012"/>
                  </a:lnTo>
                  <a:lnTo>
                    <a:pt x="2791250" y="152632"/>
                  </a:lnTo>
                  <a:lnTo>
                    <a:pt x="2791250" y="160252"/>
                  </a:lnTo>
                  <a:lnTo>
                    <a:pt x="2798869" y="167872"/>
                  </a:lnTo>
                  <a:lnTo>
                    <a:pt x="2798869" y="190733"/>
                  </a:lnTo>
                  <a:lnTo>
                    <a:pt x="2806488" y="183113"/>
                  </a:lnTo>
                  <a:lnTo>
                    <a:pt x="2806488" y="244303"/>
                  </a:lnTo>
                  <a:lnTo>
                    <a:pt x="2806488" y="229062"/>
                  </a:lnTo>
                  <a:lnTo>
                    <a:pt x="2814108" y="236683"/>
                  </a:lnTo>
                  <a:lnTo>
                    <a:pt x="2814108" y="251923"/>
                  </a:lnTo>
                  <a:lnTo>
                    <a:pt x="2814108" y="221442"/>
                  </a:lnTo>
                  <a:lnTo>
                    <a:pt x="2829422" y="205973"/>
                  </a:lnTo>
                  <a:lnTo>
                    <a:pt x="2821727" y="205973"/>
                  </a:lnTo>
                  <a:lnTo>
                    <a:pt x="2829422" y="205973"/>
                  </a:lnTo>
                  <a:lnTo>
                    <a:pt x="2837042" y="198353"/>
                  </a:lnTo>
                  <a:lnTo>
                    <a:pt x="2837042" y="190733"/>
                  </a:lnTo>
                  <a:lnTo>
                    <a:pt x="2837042" y="198353"/>
                  </a:lnTo>
                  <a:lnTo>
                    <a:pt x="2844661" y="198353"/>
                  </a:lnTo>
                  <a:lnTo>
                    <a:pt x="2844661" y="221442"/>
                  </a:lnTo>
                  <a:lnTo>
                    <a:pt x="2852280" y="221442"/>
                  </a:lnTo>
                  <a:lnTo>
                    <a:pt x="2860052" y="221442"/>
                  </a:lnTo>
                  <a:lnTo>
                    <a:pt x="2867671" y="229062"/>
                  </a:lnTo>
                  <a:lnTo>
                    <a:pt x="2867671" y="221442"/>
                  </a:lnTo>
                  <a:lnTo>
                    <a:pt x="2875290" y="229062"/>
                  </a:lnTo>
                  <a:lnTo>
                    <a:pt x="2875290" y="221442"/>
                  </a:lnTo>
                  <a:lnTo>
                    <a:pt x="2875290" y="229062"/>
                  </a:lnTo>
                  <a:lnTo>
                    <a:pt x="2882910" y="236683"/>
                  </a:lnTo>
                  <a:lnTo>
                    <a:pt x="2890529" y="244303"/>
                  </a:lnTo>
                  <a:lnTo>
                    <a:pt x="2890529" y="236683"/>
                  </a:lnTo>
                  <a:lnTo>
                    <a:pt x="2890529" y="244303"/>
                  </a:lnTo>
                  <a:lnTo>
                    <a:pt x="2898148" y="236683"/>
                  </a:lnTo>
                  <a:lnTo>
                    <a:pt x="2898148" y="267163"/>
                  </a:lnTo>
                  <a:lnTo>
                    <a:pt x="2905768" y="259543"/>
                  </a:lnTo>
                  <a:lnTo>
                    <a:pt x="2905768" y="267163"/>
                  </a:lnTo>
                  <a:lnTo>
                    <a:pt x="2905768" y="259543"/>
                  </a:lnTo>
                  <a:lnTo>
                    <a:pt x="2913387" y="267163"/>
                  </a:lnTo>
                  <a:lnTo>
                    <a:pt x="2913387" y="290024"/>
                  </a:lnTo>
                  <a:lnTo>
                    <a:pt x="2921006" y="297644"/>
                  </a:lnTo>
                  <a:lnTo>
                    <a:pt x="2921006" y="251923"/>
                  </a:lnTo>
                  <a:lnTo>
                    <a:pt x="2928626" y="259543"/>
                  </a:lnTo>
                  <a:lnTo>
                    <a:pt x="2928626" y="290024"/>
                  </a:lnTo>
                  <a:lnTo>
                    <a:pt x="2936245" y="297644"/>
                  </a:lnTo>
                  <a:lnTo>
                    <a:pt x="2936245" y="366454"/>
                  </a:lnTo>
                  <a:lnTo>
                    <a:pt x="2943864" y="374075"/>
                  </a:lnTo>
                  <a:lnTo>
                    <a:pt x="2943864" y="396935"/>
                  </a:lnTo>
                  <a:lnTo>
                    <a:pt x="2951483" y="389315"/>
                  </a:lnTo>
                  <a:lnTo>
                    <a:pt x="2951483" y="396935"/>
                  </a:lnTo>
                  <a:lnTo>
                    <a:pt x="2951483" y="374075"/>
                  </a:lnTo>
                  <a:lnTo>
                    <a:pt x="2951483" y="381695"/>
                  </a:lnTo>
                  <a:lnTo>
                    <a:pt x="2959103" y="374075"/>
                  </a:lnTo>
                  <a:lnTo>
                    <a:pt x="2959103" y="320505"/>
                  </a:lnTo>
                  <a:lnTo>
                    <a:pt x="2966722" y="328125"/>
                  </a:lnTo>
                  <a:lnTo>
                    <a:pt x="2966722" y="335745"/>
                  </a:lnTo>
                  <a:lnTo>
                    <a:pt x="2966722" y="251923"/>
                  </a:lnTo>
                  <a:lnTo>
                    <a:pt x="2974341" y="229062"/>
                  </a:lnTo>
                  <a:lnTo>
                    <a:pt x="2974341" y="221442"/>
                  </a:lnTo>
                  <a:lnTo>
                    <a:pt x="2981961" y="229062"/>
                  </a:lnTo>
                  <a:lnTo>
                    <a:pt x="2981961" y="259543"/>
                  </a:lnTo>
                  <a:lnTo>
                    <a:pt x="2981961" y="244303"/>
                  </a:lnTo>
                  <a:lnTo>
                    <a:pt x="2989580" y="236683"/>
                  </a:lnTo>
                  <a:lnTo>
                    <a:pt x="2989580" y="213593"/>
                  </a:lnTo>
                  <a:lnTo>
                    <a:pt x="2989580" y="221442"/>
                  </a:lnTo>
                  <a:lnTo>
                    <a:pt x="2997199" y="221442"/>
                  </a:lnTo>
                  <a:lnTo>
                    <a:pt x="2997199" y="259543"/>
                  </a:lnTo>
                  <a:lnTo>
                    <a:pt x="2997199" y="229062"/>
                  </a:lnTo>
                  <a:lnTo>
                    <a:pt x="3004818" y="221442"/>
                  </a:lnTo>
                  <a:lnTo>
                    <a:pt x="3004818" y="244303"/>
                  </a:lnTo>
                  <a:lnTo>
                    <a:pt x="3004818" y="213593"/>
                  </a:lnTo>
                  <a:lnTo>
                    <a:pt x="3012438" y="190733"/>
                  </a:lnTo>
                  <a:lnTo>
                    <a:pt x="3012438" y="129771"/>
                  </a:lnTo>
                  <a:lnTo>
                    <a:pt x="3012438" y="145012"/>
                  </a:lnTo>
                  <a:lnTo>
                    <a:pt x="3020133" y="137392"/>
                  </a:lnTo>
                  <a:lnTo>
                    <a:pt x="3020133" y="160252"/>
                  </a:lnTo>
                  <a:lnTo>
                    <a:pt x="3020133" y="129771"/>
                  </a:lnTo>
                  <a:lnTo>
                    <a:pt x="3020133" y="152632"/>
                  </a:lnTo>
                  <a:lnTo>
                    <a:pt x="3027752" y="160252"/>
                  </a:lnTo>
                  <a:lnTo>
                    <a:pt x="3027752" y="190733"/>
                  </a:lnTo>
                  <a:lnTo>
                    <a:pt x="3027752" y="183113"/>
                  </a:lnTo>
                  <a:lnTo>
                    <a:pt x="3035372" y="190733"/>
                  </a:lnTo>
                  <a:lnTo>
                    <a:pt x="3035372" y="221442"/>
                  </a:lnTo>
                  <a:lnTo>
                    <a:pt x="3042991" y="229062"/>
                  </a:lnTo>
                  <a:lnTo>
                    <a:pt x="3042991" y="114531"/>
                  </a:lnTo>
                  <a:lnTo>
                    <a:pt x="3050610" y="106911"/>
                  </a:lnTo>
                  <a:lnTo>
                    <a:pt x="3050610" y="91518"/>
                  </a:lnTo>
                  <a:lnTo>
                    <a:pt x="3050610" y="99291"/>
                  </a:lnTo>
                  <a:lnTo>
                    <a:pt x="3058230" y="91518"/>
                  </a:lnTo>
                  <a:lnTo>
                    <a:pt x="3058230" y="99291"/>
                  </a:lnTo>
                  <a:lnTo>
                    <a:pt x="3065849" y="129771"/>
                  </a:lnTo>
                  <a:lnTo>
                    <a:pt x="3065849" y="122151"/>
                  </a:lnTo>
                  <a:lnTo>
                    <a:pt x="3081087" y="137392"/>
                  </a:lnTo>
                  <a:lnTo>
                    <a:pt x="3081087" y="152632"/>
                  </a:lnTo>
                  <a:lnTo>
                    <a:pt x="3088707" y="160252"/>
                  </a:lnTo>
                  <a:lnTo>
                    <a:pt x="3088707" y="152632"/>
                  </a:lnTo>
                  <a:lnTo>
                    <a:pt x="3088707" y="160252"/>
                  </a:lnTo>
                  <a:lnTo>
                    <a:pt x="3103945" y="175492"/>
                  </a:lnTo>
                  <a:lnTo>
                    <a:pt x="3103945" y="198353"/>
                  </a:lnTo>
                  <a:lnTo>
                    <a:pt x="3111717" y="205973"/>
                  </a:lnTo>
                  <a:lnTo>
                    <a:pt x="3111717" y="198353"/>
                  </a:lnTo>
                  <a:lnTo>
                    <a:pt x="3111717" y="229062"/>
                  </a:lnTo>
                  <a:lnTo>
                    <a:pt x="3119336" y="236683"/>
                  </a:lnTo>
                  <a:lnTo>
                    <a:pt x="3119336" y="244303"/>
                  </a:lnTo>
                  <a:lnTo>
                    <a:pt x="3119336" y="213593"/>
                  </a:lnTo>
                  <a:lnTo>
                    <a:pt x="3126956" y="221442"/>
                  </a:lnTo>
                  <a:lnTo>
                    <a:pt x="3126956" y="213593"/>
                  </a:lnTo>
                  <a:lnTo>
                    <a:pt x="3126956" y="229062"/>
                  </a:lnTo>
                  <a:lnTo>
                    <a:pt x="3134575" y="236683"/>
                  </a:lnTo>
                  <a:lnTo>
                    <a:pt x="3142194" y="244303"/>
                  </a:lnTo>
                  <a:lnTo>
                    <a:pt x="3142194" y="236683"/>
                  </a:lnTo>
                </a:path>
                <a:path w="6765290" h="3305810">
                  <a:moveTo>
                    <a:pt x="3142194" y="236683"/>
                  </a:moveTo>
                  <a:lnTo>
                    <a:pt x="3142194" y="244303"/>
                  </a:lnTo>
                  <a:lnTo>
                    <a:pt x="3149813" y="251923"/>
                  </a:lnTo>
                  <a:lnTo>
                    <a:pt x="3157433" y="259543"/>
                  </a:lnTo>
                  <a:lnTo>
                    <a:pt x="3157433" y="282404"/>
                  </a:lnTo>
                  <a:lnTo>
                    <a:pt x="3165052" y="305264"/>
                  </a:lnTo>
                  <a:lnTo>
                    <a:pt x="3165052" y="320505"/>
                  </a:lnTo>
                  <a:lnTo>
                    <a:pt x="3165052" y="305264"/>
                  </a:lnTo>
                  <a:lnTo>
                    <a:pt x="3172671" y="312884"/>
                  </a:lnTo>
                  <a:lnTo>
                    <a:pt x="3172671" y="328125"/>
                  </a:lnTo>
                  <a:lnTo>
                    <a:pt x="3172671" y="305264"/>
                  </a:lnTo>
                  <a:lnTo>
                    <a:pt x="3180291" y="297644"/>
                  </a:lnTo>
                  <a:lnTo>
                    <a:pt x="3180291" y="328125"/>
                  </a:lnTo>
                  <a:lnTo>
                    <a:pt x="3180291" y="312884"/>
                  </a:lnTo>
                  <a:lnTo>
                    <a:pt x="3187910" y="320505"/>
                  </a:lnTo>
                  <a:lnTo>
                    <a:pt x="3187910" y="335745"/>
                  </a:lnTo>
                  <a:lnTo>
                    <a:pt x="3195529" y="343594"/>
                  </a:lnTo>
                  <a:lnTo>
                    <a:pt x="3195529" y="358834"/>
                  </a:lnTo>
                  <a:lnTo>
                    <a:pt x="3195529" y="343594"/>
                  </a:lnTo>
                  <a:lnTo>
                    <a:pt x="3203148" y="335745"/>
                  </a:lnTo>
                  <a:lnTo>
                    <a:pt x="3203148" y="366454"/>
                  </a:lnTo>
                  <a:lnTo>
                    <a:pt x="3210768" y="374075"/>
                  </a:lnTo>
                  <a:lnTo>
                    <a:pt x="3210768" y="404555"/>
                  </a:lnTo>
                  <a:lnTo>
                    <a:pt x="3218463" y="412176"/>
                  </a:lnTo>
                  <a:lnTo>
                    <a:pt x="3218463" y="435036"/>
                  </a:lnTo>
                  <a:lnTo>
                    <a:pt x="3233702" y="450277"/>
                  </a:lnTo>
                  <a:lnTo>
                    <a:pt x="3233702" y="457897"/>
                  </a:lnTo>
                  <a:lnTo>
                    <a:pt x="3233702" y="435036"/>
                  </a:lnTo>
                  <a:lnTo>
                    <a:pt x="3233702" y="442656"/>
                  </a:lnTo>
                  <a:lnTo>
                    <a:pt x="3241321" y="450277"/>
                  </a:lnTo>
                  <a:lnTo>
                    <a:pt x="3241321" y="457897"/>
                  </a:lnTo>
                  <a:lnTo>
                    <a:pt x="3241321" y="442656"/>
                  </a:lnTo>
                  <a:lnTo>
                    <a:pt x="3241321" y="450277"/>
                  </a:lnTo>
                  <a:lnTo>
                    <a:pt x="3248940" y="457897"/>
                  </a:lnTo>
                  <a:lnTo>
                    <a:pt x="3248940" y="450277"/>
                  </a:lnTo>
                  <a:lnTo>
                    <a:pt x="3248940" y="473366"/>
                  </a:lnTo>
                  <a:lnTo>
                    <a:pt x="3256560" y="480986"/>
                  </a:lnTo>
                  <a:lnTo>
                    <a:pt x="3256560" y="488606"/>
                  </a:lnTo>
                  <a:lnTo>
                    <a:pt x="3256560" y="473366"/>
                  </a:lnTo>
                  <a:lnTo>
                    <a:pt x="3264179" y="480986"/>
                  </a:lnTo>
                  <a:lnTo>
                    <a:pt x="3264179" y="473366"/>
                  </a:lnTo>
                  <a:lnTo>
                    <a:pt x="3264179" y="480986"/>
                  </a:lnTo>
                  <a:lnTo>
                    <a:pt x="3271798" y="473366"/>
                  </a:lnTo>
                  <a:lnTo>
                    <a:pt x="3271798" y="488606"/>
                  </a:lnTo>
                  <a:lnTo>
                    <a:pt x="3279418" y="496226"/>
                  </a:lnTo>
                  <a:lnTo>
                    <a:pt x="3287037" y="488606"/>
                  </a:lnTo>
                  <a:lnTo>
                    <a:pt x="3287037" y="496226"/>
                  </a:lnTo>
                  <a:lnTo>
                    <a:pt x="3287037" y="488606"/>
                  </a:lnTo>
                  <a:lnTo>
                    <a:pt x="3294656" y="496226"/>
                  </a:lnTo>
                  <a:lnTo>
                    <a:pt x="3294656" y="503846"/>
                  </a:lnTo>
                  <a:lnTo>
                    <a:pt x="3294656" y="488606"/>
                  </a:lnTo>
                  <a:lnTo>
                    <a:pt x="3294656" y="503846"/>
                  </a:lnTo>
                  <a:lnTo>
                    <a:pt x="3302275" y="496226"/>
                  </a:lnTo>
                  <a:lnTo>
                    <a:pt x="3302275" y="503846"/>
                  </a:lnTo>
                  <a:lnTo>
                    <a:pt x="3302275" y="473366"/>
                  </a:lnTo>
                  <a:lnTo>
                    <a:pt x="3317514" y="457897"/>
                  </a:lnTo>
                  <a:lnTo>
                    <a:pt x="3317514" y="450277"/>
                  </a:lnTo>
                  <a:lnTo>
                    <a:pt x="3325133" y="457897"/>
                  </a:lnTo>
                  <a:lnTo>
                    <a:pt x="3325133" y="450277"/>
                  </a:lnTo>
                  <a:lnTo>
                    <a:pt x="3332753" y="457897"/>
                  </a:lnTo>
                  <a:lnTo>
                    <a:pt x="3332753" y="450277"/>
                  </a:lnTo>
                  <a:lnTo>
                    <a:pt x="3332753" y="457897"/>
                  </a:lnTo>
                  <a:lnTo>
                    <a:pt x="3340372" y="450277"/>
                  </a:lnTo>
                  <a:lnTo>
                    <a:pt x="3340372" y="457897"/>
                  </a:lnTo>
                  <a:lnTo>
                    <a:pt x="3340372" y="450277"/>
                  </a:lnTo>
                  <a:lnTo>
                    <a:pt x="3340372" y="457897"/>
                  </a:lnTo>
                  <a:lnTo>
                    <a:pt x="3347991" y="457897"/>
                  </a:lnTo>
                  <a:lnTo>
                    <a:pt x="3347991" y="473366"/>
                  </a:lnTo>
                  <a:lnTo>
                    <a:pt x="3355610" y="473366"/>
                  </a:lnTo>
                  <a:lnTo>
                    <a:pt x="3363230" y="480986"/>
                  </a:lnTo>
                  <a:lnTo>
                    <a:pt x="3363230" y="473366"/>
                  </a:lnTo>
                  <a:lnTo>
                    <a:pt x="3363230" y="526707"/>
                  </a:lnTo>
                  <a:lnTo>
                    <a:pt x="3371001" y="526707"/>
                  </a:lnTo>
                  <a:lnTo>
                    <a:pt x="3378621" y="519087"/>
                  </a:lnTo>
                  <a:lnTo>
                    <a:pt x="3386240" y="511467"/>
                  </a:lnTo>
                  <a:lnTo>
                    <a:pt x="3386240" y="503846"/>
                  </a:lnTo>
                  <a:lnTo>
                    <a:pt x="3386240" y="511467"/>
                  </a:lnTo>
                  <a:lnTo>
                    <a:pt x="3393859" y="503846"/>
                  </a:lnTo>
                  <a:lnTo>
                    <a:pt x="3393859" y="511467"/>
                  </a:lnTo>
                  <a:lnTo>
                    <a:pt x="3393859" y="496226"/>
                  </a:lnTo>
                  <a:lnTo>
                    <a:pt x="3393859" y="503846"/>
                  </a:lnTo>
                  <a:lnTo>
                    <a:pt x="3401479" y="496226"/>
                  </a:lnTo>
                  <a:lnTo>
                    <a:pt x="3401479" y="480986"/>
                  </a:lnTo>
                  <a:lnTo>
                    <a:pt x="3409174" y="473366"/>
                  </a:lnTo>
                  <a:lnTo>
                    <a:pt x="3409174" y="480986"/>
                  </a:lnTo>
                  <a:lnTo>
                    <a:pt x="3409174" y="457897"/>
                  </a:lnTo>
                  <a:lnTo>
                    <a:pt x="3416793" y="450277"/>
                  </a:lnTo>
                  <a:lnTo>
                    <a:pt x="3416793" y="457897"/>
                  </a:lnTo>
                  <a:lnTo>
                    <a:pt x="3416793" y="419796"/>
                  </a:lnTo>
                  <a:lnTo>
                    <a:pt x="3424413" y="412176"/>
                  </a:lnTo>
                  <a:lnTo>
                    <a:pt x="3432032" y="419796"/>
                  </a:lnTo>
                  <a:lnTo>
                    <a:pt x="3432032" y="412176"/>
                  </a:lnTo>
                  <a:lnTo>
                    <a:pt x="3432032" y="419796"/>
                  </a:lnTo>
                  <a:lnTo>
                    <a:pt x="3439651" y="427416"/>
                  </a:lnTo>
                  <a:lnTo>
                    <a:pt x="3439651" y="419796"/>
                  </a:lnTo>
                  <a:lnTo>
                    <a:pt x="3439651" y="427416"/>
                  </a:lnTo>
                  <a:lnTo>
                    <a:pt x="3447270" y="427416"/>
                  </a:lnTo>
                  <a:lnTo>
                    <a:pt x="3454890" y="435036"/>
                  </a:lnTo>
                  <a:lnTo>
                    <a:pt x="3454890" y="427416"/>
                  </a:lnTo>
                  <a:lnTo>
                    <a:pt x="3454890" y="435036"/>
                  </a:lnTo>
                  <a:lnTo>
                    <a:pt x="3462509" y="435036"/>
                  </a:lnTo>
                  <a:lnTo>
                    <a:pt x="3462509" y="488606"/>
                  </a:lnTo>
                  <a:lnTo>
                    <a:pt x="3470128" y="496226"/>
                  </a:lnTo>
                  <a:lnTo>
                    <a:pt x="3485367" y="496226"/>
                  </a:lnTo>
                  <a:lnTo>
                    <a:pt x="3477748" y="496226"/>
                  </a:lnTo>
                  <a:lnTo>
                    <a:pt x="3485367" y="503846"/>
                  </a:lnTo>
                  <a:lnTo>
                    <a:pt x="3492986" y="503846"/>
                  </a:lnTo>
                  <a:lnTo>
                    <a:pt x="3500606" y="503846"/>
                  </a:lnTo>
                  <a:lnTo>
                    <a:pt x="3508225" y="503846"/>
                  </a:lnTo>
                  <a:lnTo>
                    <a:pt x="3515844" y="496226"/>
                  </a:lnTo>
                  <a:lnTo>
                    <a:pt x="3515844" y="488606"/>
                  </a:lnTo>
                  <a:lnTo>
                    <a:pt x="3515844" y="496226"/>
                  </a:lnTo>
                  <a:lnTo>
                    <a:pt x="3523463" y="488606"/>
                  </a:lnTo>
                  <a:lnTo>
                    <a:pt x="3523463" y="496226"/>
                  </a:lnTo>
                  <a:lnTo>
                    <a:pt x="3523463" y="480986"/>
                  </a:lnTo>
                  <a:lnTo>
                    <a:pt x="3531083" y="480986"/>
                  </a:lnTo>
                  <a:lnTo>
                    <a:pt x="3538702" y="480986"/>
                  </a:lnTo>
                  <a:lnTo>
                    <a:pt x="3546321" y="488606"/>
                  </a:lnTo>
                  <a:lnTo>
                    <a:pt x="3546321" y="480986"/>
                  </a:lnTo>
                  <a:lnTo>
                    <a:pt x="3546321" y="488606"/>
                  </a:lnTo>
                  <a:lnTo>
                    <a:pt x="3553941" y="480986"/>
                  </a:lnTo>
                  <a:lnTo>
                    <a:pt x="3553941" y="488606"/>
                  </a:lnTo>
                  <a:lnTo>
                    <a:pt x="3561560" y="496226"/>
                  </a:lnTo>
                </a:path>
                <a:path w="6765290" h="3305810">
                  <a:moveTo>
                    <a:pt x="3561560" y="496226"/>
                  </a:moveTo>
                  <a:lnTo>
                    <a:pt x="3561560" y="488606"/>
                  </a:lnTo>
                  <a:lnTo>
                    <a:pt x="3561560" y="503846"/>
                  </a:lnTo>
                  <a:lnTo>
                    <a:pt x="3576798" y="488606"/>
                  </a:lnTo>
                  <a:lnTo>
                    <a:pt x="3576798" y="480986"/>
                  </a:lnTo>
                  <a:lnTo>
                    <a:pt x="3584418" y="473366"/>
                  </a:lnTo>
                  <a:lnTo>
                    <a:pt x="3584418" y="480986"/>
                  </a:lnTo>
                  <a:lnTo>
                    <a:pt x="3584418" y="473366"/>
                  </a:lnTo>
                  <a:lnTo>
                    <a:pt x="3592037" y="465746"/>
                  </a:lnTo>
                  <a:lnTo>
                    <a:pt x="3592037" y="473366"/>
                  </a:lnTo>
                  <a:lnTo>
                    <a:pt x="3592037" y="465746"/>
                  </a:lnTo>
                  <a:lnTo>
                    <a:pt x="3599656" y="457897"/>
                  </a:lnTo>
                  <a:lnTo>
                    <a:pt x="3599656" y="465746"/>
                  </a:lnTo>
                  <a:lnTo>
                    <a:pt x="3599656" y="457897"/>
                  </a:lnTo>
                  <a:lnTo>
                    <a:pt x="3607276" y="450277"/>
                  </a:lnTo>
                  <a:lnTo>
                    <a:pt x="3614895" y="442656"/>
                  </a:lnTo>
                  <a:lnTo>
                    <a:pt x="3614895" y="435036"/>
                  </a:lnTo>
                  <a:lnTo>
                    <a:pt x="3622743" y="427416"/>
                  </a:lnTo>
                  <a:lnTo>
                    <a:pt x="3622743" y="435036"/>
                  </a:lnTo>
                  <a:lnTo>
                    <a:pt x="3622743" y="427416"/>
                  </a:lnTo>
                  <a:lnTo>
                    <a:pt x="3630362" y="419796"/>
                  </a:lnTo>
                  <a:lnTo>
                    <a:pt x="3630362" y="412176"/>
                  </a:lnTo>
                  <a:lnTo>
                    <a:pt x="3637981" y="412176"/>
                  </a:lnTo>
                  <a:lnTo>
                    <a:pt x="3645601" y="412176"/>
                  </a:lnTo>
                  <a:lnTo>
                    <a:pt x="3653220" y="412176"/>
                  </a:lnTo>
                  <a:lnTo>
                    <a:pt x="3660839" y="412176"/>
                  </a:lnTo>
                  <a:lnTo>
                    <a:pt x="3668458" y="412176"/>
                  </a:lnTo>
                  <a:lnTo>
                    <a:pt x="3676078" y="404555"/>
                  </a:lnTo>
                  <a:lnTo>
                    <a:pt x="3676078" y="412176"/>
                  </a:lnTo>
                  <a:lnTo>
                    <a:pt x="3683697" y="404555"/>
                  </a:lnTo>
                  <a:lnTo>
                    <a:pt x="3683697" y="427416"/>
                  </a:lnTo>
                  <a:lnTo>
                    <a:pt x="3683697" y="419796"/>
                  </a:lnTo>
                  <a:lnTo>
                    <a:pt x="3691316" y="427416"/>
                  </a:lnTo>
                  <a:lnTo>
                    <a:pt x="3691316" y="419796"/>
                  </a:lnTo>
                  <a:lnTo>
                    <a:pt x="3691316" y="427416"/>
                  </a:lnTo>
                  <a:lnTo>
                    <a:pt x="3698936" y="427416"/>
                  </a:lnTo>
                  <a:lnTo>
                    <a:pt x="3706555" y="435036"/>
                  </a:lnTo>
                  <a:lnTo>
                    <a:pt x="3706555" y="427416"/>
                  </a:lnTo>
                  <a:lnTo>
                    <a:pt x="3706555" y="435036"/>
                  </a:lnTo>
                  <a:lnTo>
                    <a:pt x="3714174" y="435036"/>
                  </a:lnTo>
                  <a:lnTo>
                    <a:pt x="3721793" y="435036"/>
                  </a:lnTo>
                  <a:lnTo>
                    <a:pt x="3729413" y="435036"/>
                  </a:lnTo>
                  <a:lnTo>
                    <a:pt x="3737032" y="427416"/>
                  </a:lnTo>
                  <a:lnTo>
                    <a:pt x="3744651" y="427416"/>
                  </a:lnTo>
                  <a:lnTo>
                    <a:pt x="3752271" y="419796"/>
                  </a:lnTo>
                  <a:lnTo>
                    <a:pt x="3752271" y="427416"/>
                  </a:lnTo>
                  <a:lnTo>
                    <a:pt x="3752271" y="419796"/>
                  </a:lnTo>
                  <a:lnTo>
                    <a:pt x="3759890" y="419796"/>
                  </a:lnTo>
                  <a:lnTo>
                    <a:pt x="3767509" y="427416"/>
                  </a:lnTo>
                  <a:lnTo>
                    <a:pt x="3767509" y="419796"/>
                  </a:lnTo>
                  <a:lnTo>
                    <a:pt x="3775128" y="427416"/>
                  </a:lnTo>
                  <a:lnTo>
                    <a:pt x="3775128" y="419796"/>
                  </a:lnTo>
                  <a:lnTo>
                    <a:pt x="3775128" y="427416"/>
                  </a:lnTo>
                  <a:lnTo>
                    <a:pt x="3790367" y="427416"/>
                  </a:lnTo>
                  <a:lnTo>
                    <a:pt x="3782748" y="427416"/>
                  </a:lnTo>
                  <a:lnTo>
                    <a:pt x="3790367" y="427416"/>
                  </a:lnTo>
                  <a:lnTo>
                    <a:pt x="3797986" y="404555"/>
                  </a:lnTo>
                  <a:lnTo>
                    <a:pt x="3797986" y="412176"/>
                  </a:lnTo>
                  <a:lnTo>
                    <a:pt x="3797986" y="404555"/>
                  </a:lnTo>
                  <a:lnTo>
                    <a:pt x="3805606" y="396935"/>
                  </a:lnTo>
                  <a:lnTo>
                    <a:pt x="3813225" y="389315"/>
                  </a:lnTo>
                  <a:lnTo>
                    <a:pt x="3813225" y="396935"/>
                  </a:lnTo>
                  <a:lnTo>
                    <a:pt x="3813225" y="389315"/>
                  </a:lnTo>
                  <a:lnTo>
                    <a:pt x="3820844" y="381695"/>
                  </a:lnTo>
                  <a:lnTo>
                    <a:pt x="3820844" y="389315"/>
                  </a:lnTo>
                  <a:lnTo>
                    <a:pt x="3820844" y="381695"/>
                  </a:lnTo>
                  <a:lnTo>
                    <a:pt x="3828464" y="381695"/>
                  </a:lnTo>
                  <a:lnTo>
                    <a:pt x="3836083" y="389315"/>
                  </a:lnTo>
                  <a:lnTo>
                    <a:pt x="3836083" y="381695"/>
                  </a:lnTo>
                  <a:lnTo>
                    <a:pt x="3836083" y="396935"/>
                  </a:lnTo>
                  <a:lnTo>
                    <a:pt x="3843702" y="404555"/>
                  </a:lnTo>
                  <a:lnTo>
                    <a:pt x="3843702" y="396935"/>
                  </a:lnTo>
                  <a:lnTo>
                    <a:pt x="3843702" y="404555"/>
                  </a:lnTo>
                  <a:lnTo>
                    <a:pt x="3851321" y="412176"/>
                  </a:lnTo>
                  <a:lnTo>
                    <a:pt x="3851321" y="404555"/>
                  </a:lnTo>
                  <a:lnTo>
                    <a:pt x="3851321" y="419796"/>
                  </a:lnTo>
                  <a:lnTo>
                    <a:pt x="3858941" y="427416"/>
                  </a:lnTo>
                  <a:lnTo>
                    <a:pt x="3858941" y="419796"/>
                  </a:lnTo>
                  <a:lnTo>
                    <a:pt x="3858941" y="427416"/>
                  </a:lnTo>
                  <a:lnTo>
                    <a:pt x="3866560" y="427416"/>
                  </a:lnTo>
                  <a:lnTo>
                    <a:pt x="3874408" y="419796"/>
                  </a:lnTo>
                  <a:lnTo>
                    <a:pt x="3874408" y="427416"/>
                  </a:lnTo>
                  <a:lnTo>
                    <a:pt x="3874408" y="419796"/>
                  </a:lnTo>
                  <a:lnTo>
                    <a:pt x="3882027" y="412176"/>
                  </a:lnTo>
                  <a:lnTo>
                    <a:pt x="3882027" y="419796"/>
                  </a:lnTo>
                  <a:lnTo>
                    <a:pt x="3882027" y="412176"/>
                  </a:lnTo>
                  <a:lnTo>
                    <a:pt x="3889646" y="404555"/>
                  </a:lnTo>
                  <a:lnTo>
                    <a:pt x="3889646" y="389315"/>
                  </a:lnTo>
                  <a:lnTo>
                    <a:pt x="3897266" y="381695"/>
                  </a:lnTo>
                  <a:lnTo>
                    <a:pt x="3897266" y="374075"/>
                  </a:lnTo>
                  <a:lnTo>
                    <a:pt x="3904885" y="366454"/>
                  </a:lnTo>
                  <a:lnTo>
                    <a:pt x="3904885" y="435036"/>
                  </a:lnTo>
                  <a:lnTo>
                    <a:pt x="3912504" y="427416"/>
                  </a:lnTo>
                  <a:lnTo>
                    <a:pt x="3912504" y="435036"/>
                  </a:lnTo>
                  <a:lnTo>
                    <a:pt x="3912504" y="419796"/>
                  </a:lnTo>
                  <a:lnTo>
                    <a:pt x="3912504" y="427416"/>
                  </a:lnTo>
                  <a:lnTo>
                    <a:pt x="3920124" y="419796"/>
                  </a:lnTo>
                  <a:lnTo>
                    <a:pt x="3920124" y="412176"/>
                  </a:lnTo>
                  <a:lnTo>
                    <a:pt x="3927743" y="404555"/>
                  </a:lnTo>
                  <a:lnTo>
                    <a:pt x="3927743" y="396935"/>
                  </a:lnTo>
                  <a:lnTo>
                    <a:pt x="3935362" y="389315"/>
                  </a:lnTo>
                  <a:lnTo>
                    <a:pt x="3935362" y="396935"/>
                  </a:lnTo>
                  <a:lnTo>
                    <a:pt x="3942981" y="389315"/>
                  </a:lnTo>
                  <a:lnTo>
                    <a:pt x="3942981" y="396935"/>
                  </a:lnTo>
                  <a:lnTo>
                    <a:pt x="3942981" y="389315"/>
                  </a:lnTo>
                  <a:lnTo>
                    <a:pt x="3950601" y="389315"/>
                  </a:lnTo>
                  <a:lnTo>
                    <a:pt x="3958220" y="396935"/>
                  </a:lnTo>
                  <a:lnTo>
                    <a:pt x="3965839" y="396935"/>
                  </a:lnTo>
                  <a:lnTo>
                    <a:pt x="3965839" y="587821"/>
                  </a:lnTo>
                  <a:lnTo>
                    <a:pt x="3973459" y="595441"/>
                  </a:lnTo>
                  <a:lnTo>
                    <a:pt x="3981078" y="603061"/>
                  </a:lnTo>
                  <a:lnTo>
                    <a:pt x="3981078" y="610758"/>
                  </a:lnTo>
                  <a:lnTo>
                    <a:pt x="3981078" y="595441"/>
                  </a:lnTo>
                  <a:lnTo>
                    <a:pt x="3981078" y="610758"/>
                  </a:lnTo>
                  <a:lnTo>
                    <a:pt x="3988697" y="610758"/>
                  </a:lnTo>
                  <a:lnTo>
                    <a:pt x="3996316" y="618378"/>
                  </a:lnTo>
                  <a:lnTo>
                    <a:pt x="3996316" y="610758"/>
                  </a:lnTo>
                  <a:lnTo>
                    <a:pt x="3996316" y="618378"/>
                  </a:lnTo>
                </a:path>
                <a:path w="6765290" h="3305810">
                  <a:moveTo>
                    <a:pt x="3996316" y="618378"/>
                  </a:moveTo>
                  <a:lnTo>
                    <a:pt x="4003936" y="625998"/>
                  </a:lnTo>
                  <a:lnTo>
                    <a:pt x="4011555" y="633618"/>
                  </a:lnTo>
                  <a:lnTo>
                    <a:pt x="4011555" y="625998"/>
                  </a:lnTo>
                  <a:lnTo>
                    <a:pt x="4011555" y="633618"/>
                  </a:lnTo>
                  <a:lnTo>
                    <a:pt x="4019174" y="641238"/>
                  </a:lnTo>
                  <a:lnTo>
                    <a:pt x="4019174" y="610758"/>
                  </a:lnTo>
                  <a:lnTo>
                    <a:pt x="4026794" y="618378"/>
                  </a:lnTo>
                  <a:lnTo>
                    <a:pt x="4026794" y="625998"/>
                  </a:lnTo>
                  <a:lnTo>
                    <a:pt x="4042032" y="641238"/>
                  </a:lnTo>
                  <a:lnTo>
                    <a:pt x="4042032" y="648859"/>
                  </a:lnTo>
                  <a:lnTo>
                    <a:pt x="4049651" y="656479"/>
                  </a:lnTo>
                  <a:lnTo>
                    <a:pt x="4049651" y="648859"/>
                  </a:lnTo>
                  <a:lnTo>
                    <a:pt x="4049651" y="656479"/>
                  </a:lnTo>
                  <a:lnTo>
                    <a:pt x="4057271" y="664099"/>
                  </a:lnTo>
                  <a:lnTo>
                    <a:pt x="4057271" y="656479"/>
                  </a:lnTo>
                  <a:lnTo>
                    <a:pt x="4057271" y="671719"/>
                  </a:lnTo>
                  <a:lnTo>
                    <a:pt x="4064890" y="679339"/>
                  </a:lnTo>
                  <a:lnTo>
                    <a:pt x="4064890" y="671719"/>
                  </a:lnTo>
                  <a:lnTo>
                    <a:pt x="4064890" y="679339"/>
                  </a:lnTo>
                  <a:lnTo>
                    <a:pt x="4072509" y="686960"/>
                  </a:lnTo>
                  <a:lnTo>
                    <a:pt x="4072509" y="755694"/>
                  </a:lnTo>
                  <a:lnTo>
                    <a:pt x="4072509" y="679339"/>
                  </a:lnTo>
                  <a:lnTo>
                    <a:pt x="4072509" y="748074"/>
                  </a:lnTo>
                  <a:lnTo>
                    <a:pt x="4080129" y="755694"/>
                  </a:lnTo>
                  <a:lnTo>
                    <a:pt x="4080129" y="748074"/>
                  </a:lnTo>
                  <a:lnTo>
                    <a:pt x="4080129" y="770934"/>
                  </a:lnTo>
                  <a:lnTo>
                    <a:pt x="4087748" y="778631"/>
                  </a:lnTo>
                  <a:lnTo>
                    <a:pt x="4087748" y="793871"/>
                  </a:lnTo>
                  <a:lnTo>
                    <a:pt x="4095367" y="801491"/>
                  </a:lnTo>
                  <a:lnTo>
                    <a:pt x="4095367" y="793871"/>
                  </a:lnTo>
                  <a:lnTo>
                    <a:pt x="4095367" y="816731"/>
                  </a:lnTo>
                  <a:lnTo>
                    <a:pt x="4102986" y="824352"/>
                  </a:lnTo>
                  <a:lnTo>
                    <a:pt x="4102986" y="839744"/>
                  </a:lnTo>
                  <a:lnTo>
                    <a:pt x="4118225" y="854985"/>
                  </a:lnTo>
                  <a:lnTo>
                    <a:pt x="4118225" y="870225"/>
                  </a:lnTo>
                  <a:lnTo>
                    <a:pt x="4125844" y="877845"/>
                  </a:lnTo>
                  <a:lnTo>
                    <a:pt x="4133692" y="870225"/>
                  </a:lnTo>
                  <a:lnTo>
                    <a:pt x="4133692" y="877845"/>
                  </a:lnTo>
                  <a:lnTo>
                    <a:pt x="4133692" y="832124"/>
                  </a:lnTo>
                  <a:lnTo>
                    <a:pt x="4148931" y="816731"/>
                  </a:lnTo>
                  <a:lnTo>
                    <a:pt x="4148931" y="801491"/>
                  </a:lnTo>
                  <a:lnTo>
                    <a:pt x="4156550" y="793871"/>
                  </a:lnTo>
                  <a:lnTo>
                    <a:pt x="4156550" y="786251"/>
                  </a:lnTo>
                  <a:lnTo>
                    <a:pt x="4164169" y="778631"/>
                  </a:lnTo>
                  <a:lnTo>
                    <a:pt x="4164169" y="786251"/>
                  </a:lnTo>
                  <a:lnTo>
                    <a:pt x="4164169" y="778631"/>
                  </a:lnTo>
                  <a:lnTo>
                    <a:pt x="4171789" y="778631"/>
                  </a:lnTo>
                  <a:lnTo>
                    <a:pt x="4179408" y="770934"/>
                  </a:lnTo>
                  <a:lnTo>
                    <a:pt x="4179408" y="778631"/>
                  </a:lnTo>
                  <a:lnTo>
                    <a:pt x="4179408" y="770934"/>
                  </a:lnTo>
                  <a:lnTo>
                    <a:pt x="4187027" y="770934"/>
                  </a:lnTo>
                  <a:lnTo>
                    <a:pt x="4187027" y="1022858"/>
                  </a:lnTo>
                  <a:lnTo>
                    <a:pt x="4194647" y="1022858"/>
                  </a:lnTo>
                  <a:lnTo>
                    <a:pt x="4202266" y="1015237"/>
                  </a:lnTo>
                  <a:lnTo>
                    <a:pt x="4202266" y="1022858"/>
                  </a:lnTo>
                  <a:lnTo>
                    <a:pt x="4202266" y="1015237"/>
                  </a:lnTo>
                  <a:lnTo>
                    <a:pt x="4209885" y="1007617"/>
                  </a:lnTo>
                  <a:lnTo>
                    <a:pt x="4217504" y="1015237"/>
                  </a:lnTo>
                  <a:lnTo>
                    <a:pt x="4217504" y="1007617"/>
                  </a:lnTo>
                  <a:lnTo>
                    <a:pt x="4225124" y="999997"/>
                  </a:lnTo>
                  <a:lnTo>
                    <a:pt x="4225124" y="1007617"/>
                  </a:lnTo>
                  <a:lnTo>
                    <a:pt x="4225124" y="999997"/>
                  </a:lnTo>
                  <a:lnTo>
                    <a:pt x="4232743" y="999997"/>
                  </a:lnTo>
                  <a:lnTo>
                    <a:pt x="4240362" y="992377"/>
                  </a:lnTo>
                  <a:lnTo>
                    <a:pt x="4240362" y="1015237"/>
                  </a:lnTo>
                  <a:lnTo>
                    <a:pt x="4247982" y="1022858"/>
                  </a:lnTo>
                  <a:lnTo>
                    <a:pt x="4255601" y="1030478"/>
                  </a:lnTo>
                  <a:lnTo>
                    <a:pt x="4255601" y="1022858"/>
                  </a:lnTo>
                  <a:lnTo>
                    <a:pt x="4255601" y="1030478"/>
                  </a:lnTo>
                  <a:lnTo>
                    <a:pt x="4263220" y="1038098"/>
                  </a:lnTo>
                  <a:lnTo>
                    <a:pt x="4263220" y="1045718"/>
                  </a:lnTo>
                  <a:lnTo>
                    <a:pt x="4278459" y="1060959"/>
                  </a:lnTo>
                  <a:lnTo>
                    <a:pt x="4278459" y="1068579"/>
                  </a:lnTo>
                  <a:lnTo>
                    <a:pt x="4293697" y="1068579"/>
                  </a:lnTo>
                  <a:lnTo>
                    <a:pt x="4293697" y="1076428"/>
                  </a:lnTo>
                  <a:lnTo>
                    <a:pt x="4301317" y="1068579"/>
                  </a:lnTo>
                  <a:lnTo>
                    <a:pt x="4308936" y="1060959"/>
                  </a:lnTo>
                  <a:lnTo>
                    <a:pt x="4308936" y="1053338"/>
                  </a:lnTo>
                  <a:lnTo>
                    <a:pt x="4308936" y="1702350"/>
                  </a:lnTo>
                  <a:lnTo>
                    <a:pt x="4316555" y="1694730"/>
                  </a:lnTo>
                  <a:lnTo>
                    <a:pt x="4316555" y="1702350"/>
                  </a:lnTo>
                  <a:lnTo>
                    <a:pt x="4316555" y="1694730"/>
                  </a:lnTo>
                  <a:lnTo>
                    <a:pt x="4331794" y="1679261"/>
                  </a:lnTo>
                  <a:lnTo>
                    <a:pt x="4331794" y="1671641"/>
                  </a:lnTo>
                  <a:lnTo>
                    <a:pt x="4339413" y="1664020"/>
                  </a:lnTo>
                  <a:lnTo>
                    <a:pt x="4339413" y="1648780"/>
                  </a:lnTo>
                  <a:lnTo>
                    <a:pt x="4347108" y="1641160"/>
                  </a:lnTo>
                  <a:lnTo>
                    <a:pt x="4347108" y="1648780"/>
                  </a:lnTo>
                  <a:lnTo>
                    <a:pt x="4347108" y="1633540"/>
                  </a:lnTo>
                  <a:lnTo>
                    <a:pt x="4354728" y="1625919"/>
                  </a:lnTo>
                  <a:lnTo>
                    <a:pt x="4354728" y="1511464"/>
                  </a:lnTo>
                  <a:lnTo>
                    <a:pt x="4362347" y="1503768"/>
                  </a:lnTo>
                  <a:lnTo>
                    <a:pt x="4362347" y="1511464"/>
                  </a:lnTo>
                  <a:lnTo>
                    <a:pt x="4362347" y="1496148"/>
                  </a:lnTo>
                  <a:lnTo>
                    <a:pt x="4369966" y="1488527"/>
                  </a:lnTo>
                  <a:lnTo>
                    <a:pt x="4385357" y="1473287"/>
                  </a:lnTo>
                  <a:lnTo>
                    <a:pt x="4377586" y="1473287"/>
                  </a:lnTo>
                  <a:lnTo>
                    <a:pt x="4385357" y="1473287"/>
                  </a:lnTo>
                  <a:lnTo>
                    <a:pt x="4392977" y="1480907"/>
                  </a:lnTo>
                  <a:lnTo>
                    <a:pt x="4400596" y="1488527"/>
                  </a:lnTo>
                  <a:lnTo>
                    <a:pt x="4408215" y="1488527"/>
                  </a:lnTo>
                  <a:lnTo>
                    <a:pt x="4408215" y="1549565"/>
                  </a:lnTo>
                  <a:lnTo>
                    <a:pt x="4415834" y="1557185"/>
                  </a:lnTo>
                  <a:lnTo>
                    <a:pt x="4415834" y="1549565"/>
                  </a:lnTo>
                  <a:lnTo>
                    <a:pt x="4415834" y="1557185"/>
                  </a:lnTo>
                  <a:lnTo>
                    <a:pt x="4423454" y="1564958"/>
                  </a:lnTo>
                  <a:lnTo>
                    <a:pt x="4423454" y="1557185"/>
                  </a:lnTo>
                  <a:lnTo>
                    <a:pt x="4423454" y="1572578"/>
                  </a:lnTo>
                  <a:lnTo>
                    <a:pt x="4431073" y="1580198"/>
                  </a:lnTo>
                  <a:lnTo>
                    <a:pt x="4431073" y="1572578"/>
                  </a:lnTo>
                  <a:lnTo>
                    <a:pt x="4431073" y="1587818"/>
                  </a:lnTo>
                  <a:lnTo>
                    <a:pt x="4438692" y="1595439"/>
                  </a:lnTo>
                  <a:lnTo>
                    <a:pt x="4438692" y="1587818"/>
                  </a:lnTo>
                  <a:lnTo>
                    <a:pt x="4438692" y="1595439"/>
                  </a:lnTo>
                  <a:lnTo>
                    <a:pt x="4446312" y="1603059"/>
                  </a:lnTo>
                  <a:lnTo>
                    <a:pt x="4453931" y="1610679"/>
                  </a:lnTo>
                  <a:lnTo>
                    <a:pt x="4453931" y="1618299"/>
                  </a:lnTo>
                  <a:lnTo>
                    <a:pt x="4461550" y="1618299"/>
                  </a:lnTo>
                </a:path>
                <a:path w="6765290" h="3305810">
                  <a:moveTo>
                    <a:pt x="4461550" y="1618299"/>
                  </a:moveTo>
                  <a:lnTo>
                    <a:pt x="4469170" y="1625919"/>
                  </a:lnTo>
                  <a:lnTo>
                    <a:pt x="4469170" y="1618299"/>
                  </a:lnTo>
                  <a:lnTo>
                    <a:pt x="4469170" y="1625919"/>
                  </a:lnTo>
                  <a:lnTo>
                    <a:pt x="4484408" y="1625919"/>
                  </a:lnTo>
                  <a:lnTo>
                    <a:pt x="4484408" y="1633540"/>
                  </a:lnTo>
                  <a:lnTo>
                    <a:pt x="4492027" y="1641160"/>
                  </a:lnTo>
                  <a:lnTo>
                    <a:pt x="4492027" y="1633540"/>
                  </a:lnTo>
                  <a:lnTo>
                    <a:pt x="4492027" y="1641160"/>
                  </a:lnTo>
                  <a:lnTo>
                    <a:pt x="4499647" y="1648780"/>
                  </a:lnTo>
                  <a:lnTo>
                    <a:pt x="4499647" y="1641160"/>
                  </a:lnTo>
                  <a:lnTo>
                    <a:pt x="4499647" y="1648780"/>
                  </a:lnTo>
                  <a:lnTo>
                    <a:pt x="4507266" y="1656400"/>
                  </a:lnTo>
                  <a:lnTo>
                    <a:pt x="4507266" y="1648780"/>
                  </a:lnTo>
                  <a:lnTo>
                    <a:pt x="4507266" y="1656400"/>
                  </a:lnTo>
                  <a:lnTo>
                    <a:pt x="4514885" y="1656400"/>
                  </a:lnTo>
                  <a:lnTo>
                    <a:pt x="4522505" y="1656400"/>
                  </a:lnTo>
                  <a:lnTo>
                    <a:pt x="4522505" y="1618299"/>
                  </a:lnTo>
                  <a:lnTo>
                    <a:pt x="4530124" y="1610679"/>
                  </a:lnTo>
                  <a:lnTo>
                    <a:pt x="4530124" y="1618299"/>
                  </a:lnTo>
                  <a:lnTo>
                    <a:pt x="4530124" y="1610679"/>
                  </a:lnTo>
                  <a:lnTo>
                    <a:pt x="4537819" y="1603059"/>
                  </a:lnTo>
                  <a:lnTo>
                    <a:pt x="4537819" y="1610679"/>
                  </a:lnTo>
                  <a:lnTo>
                    <a:pt x="4537819" y="1603059"/>
                  </a:lnTo>
                  <a:lnTo>
                    <a:pt x="4545439" y="1595439"/>
                  </a:lnTo>
                  <a:lnTo>
                    <a:pt x="4545439" y="1603059"/>
                  </a:lnTo>
                  <a:lnTo>
                    <a:pt x="4545439" y="1595439"/>
                  </a:lnTo>
                  <a:lnTo>
                    <a:pt x="4553058" y="1595439"/>
                  </a:lnTo>
                  <a:lnTo>
                    <a:pt x="4560677" y="1595439"/>
                  </a:lnTo>
                  <a:lnTo>
                    <a:pt x="4568296" y="1595439"/>
                  </a:lnTo>
                  <a:lnTo>
                    <a:pt x="4583535" y="1595439"/>
                  </a:lnTo>
                  <a:lnTo>
                    <a:pt x="4575916" y="1595439"/>
                  </a:lnTo>
                  <a:lnTo>
                    <a:pt x="4583535" y="1595439"/>
                  </a:lnTo>
                  <a:lnTo>
                    <a:pt x="4591154" y="1603059"/>
                  </a:lnTo>
                  <a:lnTo>
                    <a:pt x="4591154" y="1595439"/>
                  </a:lnTo>
                  <a:lnTo>
                    <a:pt x="4591154" y="1603059"/>
                  </a:lnTo>
                  <a:lnTo>
                    <a:pt x="4598774" y="1610679"/>
                  </a:lnTo>
                  <a:lnTo>
                    <a:pt x="4606393" y="1618299"/>
                  </a:lnTo>
                  <a:lnTo>
                    <a:pt x="4606393" y="1610679"/>
                  </a:lnTo>
                  <a:lnTo>
                    <a:pt x="4606393" y="1618299"/>
                  </a:lnTo>
                  <a:lnTo>
                    <a:pt x="4614012" y="1625919"/>
                  </a:lnTo>
                  <a:lnTo>
                    <a:pt x="4614012" y="1618299"/>
                  </a:lnTo>
                  <a:lnTo>
                    <a:pt x="4614012" y="1625919"/>
                  </a:lnTo>
                  <a:lnTo>
                    <a:pt x="4621631" y="1633540"/>
                  </a:lnTo>
                  <a:lnTo>
                    <a:pt x="4621631" y="1625919"/>
                  </a:lnTo>
                  <a:lnTo>
                    <a:pt x="4621631" y="1641160"/>
                  </a:lnTo>
                  <a:lnTo>
                    <a:pt x="4629251" y="1648780"/>
                  </a:lnTo>
                  <a:lnTo>
                    <a:pt x="4637022" y="1870223"/>
                  </a:lnTo>
                  <a:lnTo>
                    <a:pt x="4637022" y="1862603"/>
                  </a:lnTo>
                  <a:lnTo>
                    <a:pt x="4637022" y="1870223"/>
                  </a:lnTo>
                  <a:lnTo>
                    <a:pt x="4644642" y="1862603"/>
                  </a:lnTo>
                  <a:lnTo>
                    <a:pt x="4644642" y="1847362"/>
                  </a:lnTo>
                  <a:lnTo>
                    <a:pt x="4652261" y="1839742"/>
                  </a:lnTo>
                  <a:lnTo>
                    <a:pt x="4652261" y="1824502"/>
                  </a:lnTo>
                  <a:lnTo>
                    <a:pt x="4659880" y="1816881"/>
                  </a:lnTo>
                  <a:lnTo>
                    <a:pt x="4659880" y="1801412"/>
                  </a:lnTo>
                  <a:lnTo>
                    <a:pt x="4667500" y="1793792"/>
                  </a:lnTo>
                  <a:lnTo>
                    <a:pt x="4667500" y="1801412"/>
                  </a:lnTo>
                  <a:lnTo>
                    <a:pt x="4667500" y="1778552"/>
                  </a:lnTo>
                  <a:lnTo>
                    <a:pt x="4675119" y="1770932"/>
                  </a:lnTo>
                  <a:lnTo>
                    <a:pt x="4675119" y="1740451"/>
                  </a:lnTo>
                  <a:lnTo>
                    <a:pt x="4682738" y="1732831"/>
                  </a:lnTo>
                  <a:lnTo>
                    <a:pt x="4682738" y="1702350"/>
                  </a:lnTo>
                  <a:lnTo>
                    <a:pt x="4690357" y="1694730"/>
                  </a:lnTo>
                  <a:lnTo>
                    <a:pt x="4690357" y="1702350"/>
                  </a:lnTo>
                  <a:lnTo>
                    <a:pt x="4690357" y="1687110"/>
                  </a:lnTo>
                  <a:lnTo>
                    <a:pt x="4697977" y="1679261"/>
                  </a:lnTo>
                  <a:lnTo>
                    <a:pt x="4705596" y="1671641"/>
                  </a:lnTo>
                  <a:lnTo>
                    <a:pt x="4705596" y="1679261"/>
                  </a:lnTo>
                  <a:lnTo>
                    <a:pt x="4705596" y="1671641"/>
                  </a:lnTo>
                  <a:lnTo>
                    <a:pt x="4713215" y="1671641"/>
                  </a:lnTo>
                  <a:lnTo>
                    <a:pt x="4720835" y="1679261"/>
                  </a:lnTo>
                  <a:lnTo>
                    <a:pt x="4720835" y="1687110"/>
                  </a:lnTo>
                  <a:lnTo>
                    <a:pt x="4728454" y="1694730"/>
                  </a:lnTo>
                  <a:lnTo>
                    <a:pt x="4728454" y="1717590"/>
                  </a:lnTo>
                  <a:lnTo>
                    <a:pt x="4736149" y="1725210"/>
                  </a:lnTo>
                  <a:lnTo>
                    <a:pt x="4736149" y="1740451"/>
                  </a:lnTo>
                  <a:lnTo>
                    <a:pt x="4743769" y="1748071"/>
                  </a:lnTo>
                  <a:lnTo>
                    <a:pt x="4743769" y="1755691"/>
                  </a:lnTo>
                  <a:lnTo>
                    <a:pt x="4751388" y="1748071"/>
                  </a:lnTo>
                  <a:lnTo>
                    <a:pt x="4751388" y="1763311"/>
                  </a:lnTo>
                  <a:lnTo>
                    <a:pt x="4759007" y="1770932"/>
                  </a:lnTo>
                  <a:lnTo>
                    <a:pt x="4759007" y="1786172"/>
                  </a:lnTo>
                  <a:lnTo>
                    <a:pt x="4766627" y="1793792"/>
                  </a:lnTo>
                  <a:lnTo>
                    <a:pt x="4766627" y="1809261"/>
                  </a:lnTo>
                  <a:lnTo>
                    <a:pt x="4774246" y="1816881"/>
                  </a:lnTo>
                  <a:lnTo>
                    <a:pt x="4774246" y="1809261"/>
                  </a:lnTo>
                  <a:lnTo>
                    <a:pt x="4774246" y="1824502"/>
                  </a:lnTo>
                  <a:lnTo>
                    <a:pt x="4781865" y="1832122"/>
                  </a:lnTo>
                  <a:lnTo>
                    <a:pt x="4789484" y="1839742"/>
                  </a:lnTo>
                  <a:lnTo>
                    <a:pt x="4789484" y="1832122"/>
                  </a:lnTo>
                  <a:lnTo>
                    <a:pt x="4789484" y="1839742"/>
                  </a:lnTo>
                  <a:lnTo>
                    <a:pt x="4797104" y="1839742"/>
                  </a:lnTo>
                  <a:lnTo>
                    <a:pt x="4804723" y="1832122"/>
                  </a:lnTo>
                  <a:lnTo>
                    <a:pt x="4804723" y="1877843"/>
                  </a:lnTo>
                  <a:lnTo>
                    <a:pt x="4804723" y="1870223"/>
                  </a:lnTo>
                  <a:lnTo>
                    <a:pt x="4812342" y="1862603"/>
                  </a:lnTo>
                  <a:lnTo>
                    <a:pt x="4812342" y="1870223"/>
                  </a:lnTo>
                  <a:lnTo>
                    <a:pt x="4812342" y="1854982"/>
                  </a:lnTo>
                  <a:lnTo>
                    <a:pt x="4827581" y="1839742"/>
                  </a:lnTo>
                  <a:lnTo>
                    <a:pt x="4827581" y="1824502"/>
                  </a:lnTo>
                  <a:lnTo>
                    <a:pt x="4835200" y="1824502"/>
                  </a:lnTo>
                  <a:lnTo>
                    <a:pt x="4842819" y="1816881"/>
                  </a:lnTo>
                  <a:lnTo>
                    <a:pt x="4842819" y="1824502"/>
                  </a:lnTo>
                  <a:lnTo>
                    <a:pt x="4842819" y="1816881"/>
                  </a:lnTo>
                  <a:lnTo>
                    <a:pt x="4850439" y="1809261"/>
                  </a:lnTo>
                  <a:lnTo>
                    <a:pt x="4850439" y="1816881"/>
                  </a:lnTo>
                  <a:lnTo>
                    <a:pt x="4850439" y="1809261"/>
                  </a:lnTo>
                  <a:lnTo>
                    <a:pt x="4858058" y="1816881"/>
                  </a:lnTo>
                  <a:lnTo>
                    <a:pt x="4865677" y="1816881"/>
                  </a:lnTo>
                  <a:lnTo>
                    <a:pt x="4873297" y="1824502"/>
                  </a:lnTo>
                  <a:lnTo>
                    <a:pt x="4873297" y="1816881"/>
                  </a:lnTo>
                  <a:lnTo>
                    <a:pt x="4873297" y="1824502"/>
                  </a:lnTo>
                  <a:lnTo>
                    <a:pt x="4880916" y="1832122"/>
                  </a:lnTo>
                  <a:lnTo>
                    <a:pt x="4880916" y="1824502"/>
                  </a:lnTo>
                  <a:lnTo>
                    <a:pt x="4880916" y="1832122"/>
                  </a:lnTo>
                  <a:lnTo>
                    <a:pt x="4888535" y="1832122"/>
                  </a:lnTo>
                  <a:lnTo>
                    <a:pt x="4896307" y="1839742"/>
                  </a:lnTo>
                  <a:lnTo>
                    <a:pt x="4903926" y="1847362"/>
                  </a:lnTo>
                  <a:lnTo>
                    <a:pt x="4903926" y="1839742"/>
                  </a:lnTo>
                  <a:lnTo>
                    <a:pt x="4903926" y="1847362"/>
                  </a:lnTo>
                  <a:lnTo>
                    <a:pt x="4911545" y="1854982"/>
                  </a:lnTo>
                  <a:lnTo>
                    <a:pt x="4911545" y="1847362"/>
                  </a:lnTo>
                  <a:lnTo>
                    <a:pt x="4911545" y="1854982"/>
                  </a:lnTo>
                </a:path>
                <a:path w="6765290" h="3305810">
                  <a:moveTo>
                    <a:pt x="4911545" y="1854982"/>
                  </a:moveTo>
                  <a:lnTo>
                    <a:pt x="4919165" y="1854982"/>
                  </a:lnTo>
                  <a:lnTo>
                    <a:pt x="4919165" y="1885463"/>
                  </a:lnTo>
                  <a:lnTo>
                    <a:pt x="4926784" y="1885463"/>
                  </a:lnTo>
                  <a:lnTo>
                    <a:pt x="4934479" y="1885463"/>
                  </a:lnTo>
                  <a:lnTo>
                    <a:pt x="4942099" y="1885463"/>
                  </a:lnTo>
                  <a:lnTo>
                    <a:pt x="4949718" y="1885463"/>
                  </a:lnTo>
                  <a:lnTo>
                    <a:pt x="4972576" y="1893083"/>
                  </a:lnTo>
                  <a:lnTo>
                    <a:pt x="4972576" y="1885463"/>
                  </a:lnTo>
                  <a:lnTo>
                    <a:pt x="4972576" y="1923564"/>
                  </a:lnTo>
                  <a:lnTo>
                    <a:pt x="4980195" y="1923564"/>
                  </a:lnTo>
                  <a:lnTo>
                    <a:pt x="4987814" y="1923564"/>
                  </a:lnTo>
                  <a:lnTo>
                    <a:pt x="4995434" y="1923564"/>
                  </a:lnTo>
                  <a:lnTo>
                    <a:pt x="5003053" y="1923564"/>
                  </a:lnTo>
                  <a:lnTo>
                    <a:pt x="5010672" y="1931413"/>
                  </a:lnTo>
                  <a:lnTo>
                    <a:pt x="5010672" y="1923564"/>
                  </a:lnTo>
                  <a:lnTo>
                    <a:pt x="5010672" y="1931413"/>
                  </a:lnTo>
                  <a:lnTo>
                    <a:pt x="5018292" y="1931413"/>
                  </a:lnTo>
                  <a:lnTo>
                    <a:pt x="5025911" y="1931413"/>
                  </a:lnTo>
                  <a:lnTo>
                    <a:pt x="5025911" y="1946653"/>
                  </a:lnTo>
                  <a:lnTo>
                    <a:pt x="5033530" y="1946653"/>
                  </a:lnTo>
                  <a:lnTo>
                    <a:pt x="5041150" y="1946653"/>
                  </a:lnTo>
                  <a:lnTo>
                    <a:pt x="5048769" y="1939033"/>
                  </a:lnTo>
                  <a:lnTo>
                    <a:pt x="5056388" y="1946653"/>
                  </a:lnTo>
                  <a:lnTo>
                    <a:pt x="5056388" y="2564955"/>
                  </a:lnTo>
                  <a:lnTo>
                    <a:pt x="5056388" y="1939033"/>
                  </a:lnTo>
                  <a:lnTo>
                    <a:pt x="5056388" y="2557335"/>
                  </a:lnTo>
                  <a:lnTo>
                    <a:pt x="5064007" y="2557335"/>
                  </a:lnTo>
                  <a:lnTo>
                    <a:pt x="5071627" y="2549715"/>
                  </a:lnTo>
                  <a:lnTo>
                    <a:pt x="5071627" y="2557335"/>
                  </a:lnTo>
                  <a:lnTo>
                    <a:pt x="5071627" y="2549715"/>
                  </a:lnTo>
                  <a:lnTo>
                    <a:pt x="5079246" y="2549715"/>
                  </a:lnTo>
                  <a:lnTo>
                    <a:pt x="5086865" y="2549715"/>
                  </a:lnTo>
                  <a:lnTo>
                    <a:pt x="5086865" y="2725208"/>
                  </a:lnTo>
                  <a:lnTo>
                    <a:pt x="5094485" y="2725208"/>
                  </a:lnTo>
                  <a:lnTo>
                    <a:pt x="5132581" y="2725208"/>
                  </a:lnTo>
                  <a:lnTo>
                    <a:pt x="5132581" y="2755689"/>
                  </a:lnTo>
                  <a:lnTo>
                    <a:pt x="5140200" y="2748069"/>
                  </a:lnTo>
                  <a:lnTo>
                    <a:pt x="5148048" y="2748069"/>
                  </a:lnTo>
                  <a:lnTo>
                    <a:pt x="5155667" y="2748069"/>
                  </a:lnTo>
                  <a:lnTo>
                    <a:pt x="5163287" y="2748069"/>
                  </a:lnTo>
                  <a:lnTo>
                    <a:pt x="5170906" y="2748069"/>
                  </a:lnTo>
                  <a:lnTo>
                    <a:pt x="5178525" y="2748069"/>
                  </a:lnTo>
                  <a:lnTo>
                    <a:pt x="5186145" y="2755689"/>
                  </a:lnTo>
                  <a:lnTo>
                    <a:pt x="5186145" y="2732828"/>
                  </a:lnTo>
                  <a:lnTo>
                    <a:pt x="5193764" y="2740448"/>
                  </a:lnTo>
                  <a:lnTo>
                    <a:pt x="5201383" y="2748069"/>
                  </a:lnTo>
                  <a:lnTo>
                    <a:pt x="5201383" y="2740448"/>
                  </a:lnTo>
                  <a:lnTo>
                    <a:pt x="5201383" y="2748069"/>
                  </a:lnTo>
                  <a:lnTo>
                    <a:pt x="5209002" y="2748069"/>
                  </a:lnTo>
                  <a:lnTo>
                    <a:pt x="5216622" y="2748069"/>
                  </a:lnTo>
                  <a:lnTo>
                    <a:pt x="5224241" y="2755689"/>
                  </a:lnTo>
                  <a:lnTo>
                    <a:pt x="5224241" y="2748069"/>
                  </a:lnTo>
                  <a:lnTo>
                    <a:pt x="5224241" y="2755689"/>
                  </a:lnTo>
                  <a:lnTo>
                    <a:pt x="5231860" y="2748069"/>
                  </a:lnTo>
                  <a:lnTo>
                    <a:pt x="5231860" y="2755689"/>
                  </a:lnTo>
                  <a:lnTo>
                    <a:pt x="5231860" y="2748069"/>
                  </a:lnTo>
                  <a:lnTo>
                    <a:pt x="5239480" y="2748069"/>
                  </a:lnTo>
                  <a:lnTo>
                    <a:pt x="5239480" y="2725208"/>
                  </a:lnTo>
                  <a:lnTo>
                    <a:pt x="5247099" y="2717588"/>
                  </a:lnTo>
                  <a:lnTo>
                    <a:pt x="5247099" y="2725208"/>
                  </a:lnTo>
                  <a:lnTo>
                    <a:pt x="5247099" y="2717588"/>
                  </a:lnTo>
                  <a:lnTo>
                    <a:pt x="5254718" y="2709968"/>
                  </a:lnTo>
                  <a:lnTo>
                    <a:pt x="5254718" y="2717588"/>
                  </a:lnTo>
                  <a:lnTo>
                    <a:pt x="5254718" y="2709968"/>
                  </a:lnTo>
                  <a:lnTo>
                    <a:pt x="5262337" y="2709968"/>
                  </a:lnTo>
                  <a:lnTo>
                    <a:pt x="5269957" y="2702347"/>
                  </a:lnTo>
                  <a:lnTo>
                    <a:pt x="5277576" y="2702347"/>
                  </a:lnTo>
                  <a:lnTo>
                    <a:pt x="5285195" y="2702347"/>
                  </a:lnTo>
                  <a:lnTo>
                    <a:pt x="5292815" y="2702347"/>
                  </a:lnTo>
                  <a:lnTo>
                    <a:pt x="5300434" y="2725208"/>
                  </a:lnTo>
                  <a:lnTo>
                    <a:pt x="5308053" y="2725208"/>
                  </a:lnTo>
                  <a:lnTo>
                    <a:pt x="5308053" y="2709968"/>
                  </a:lnTo>
                  <a:lnTo>
                    <a:pt x="5315672" y="2709968"/>
                  </a:lnTo>
                  <a:lnTo>
                    <a:pt x="5323292" y="2709968"/>
                  </a:lnTo>
                  <a:lnTo>
                    <a:pt x="5330911" y="2702347"/>
                  </a:lnTo>
                  <a:lnTo>
                    <a:pt x="5330911" y="2709968"/>
                  </a:lnTo>
                  <a:lnTo>
                    <a:pt x="5330911" y="2702347"/>
                  </a:lnTo>
                  <a:lnTo>
                    <a:pt x="5338530" y="2702347"/>
                  </a:lnTo>
                  <a:lnTo>
                    <a:pt x="5346150" y="2702347"/>
                  </a:lnTo>
                  <a:lnTo>
                    <a:pt x="5353769" y="2694727"/>
                  </a:lnTo>
                  <a:lnTo>
                    <a:pt x="5353769" y="2702347"/>
                  </a:lnTo>
                  <a:lnTo>
                    <a:pt x="5353769" y="2679487"/>
                  </a:lnTo>
                  <a:lnTo>
                    <a:pt x="5361388" y="2671867"/>
                  </a:lnTo>
                  <a:lnTo>
                    <a:pt x="5361388" y="2679487"/>
                  </a:lnTo>
                  <a:lnTo>
                    <a:pt x="5369008" y="2687107"/>
                  </a:lnTo>
                  <a:lnTo>
                    <a:pt x="5369008" y="2679487"/>
                  </a:lnTo>
                  <a:lnTo>
                    <a:pt x="5369008" y="2687107"/>
                  </a:lnTo>
                  <a:lnTo>
                    <a:pt x="5376627" y="2687107"/>
                  </a:lnTo>
                  <a:lnTo>
                    <a:pt x="5384246" y="2694727"/>
                  </a:lnTo>
                  <a:lnTo>
                    <a:pt x="5391865" y="2694727"/>
                  </a:lnTo>
                  <a:lnTo>
                    <a:pt x="5399713" y="2702347"/>
                  </a:lnTo>
                  <a:lnTo>
                    <a:pt x="5399713" y="2694727"/>
                  </a:lnTo>
                  <a:lnTo>
                    <a:pt x="5399713" y="2702347"/>
                  </a:lnTo>
                  <a:lnTo>
                    <a:pt x="5407333" y="2702347"/>
                  </a:lnTo>
                  <a:lnTo>
                    <a:pt x="5407333" y="2725208"/>
                  </a:lnTo>
                  <a:lnTo>
                    <a:pt x="5414952" y="2732828"/>
                  </a:lnTo>
                  <a:lnTo>
                    <a:pt x="5414952" y="2725208"/>
                  </a:lnTo>
                  <a:lnTo>
                    <a:pt x="5422571" y="2717588"/>
                  </a:lnTo>
                  <a:lnTo>
                    <a:pt x="5430190" y="2717588"/>
                  </a:lnTo>
                  <a:lnTo>
                    <a:pt x="5437810" y="2717588"/>
                  </a:lnTo>
                  <a:lnTo>
                    <a:pt x="5445429" y="2717588"/>
                  </a:lnTo>
                  <a:lnTo>
                    <a:pt x="5453048" y="2717588"/>
                  </a:lnTo>
                  <a:lnTo>
                    <a:pt x="5460668" y="2725208"/>
                  </a:lnTo>
                  <a:lnTo>
                    <a:pt x="5460668" y="2717588"/>
                  </a:lnTo>
                  <a:lnTo>
                    <a:pt x="5460668" y="2725208"/>
                  </a:lnTo>
                  <a:lnTo>
                    <a:pt x="5468287" y="2725208"/>
                  </a:lnTo>
                  <a:lnTo>
                    <a:pt x="5475906" y="2732828"/>
                  </a:lnTo>
                  <a:lnTo>
                    <a:pt x="5483525" y="2740448"/>
                  </a:lnTo>
                  <a:lnTo>
                    <a:pt x="5483525" y="2732828"/>
                  </a:lnTo>
                  <a:lnTo>
                    <a:pt x="5483525" y="2740448"/>
                  </a:lnTo>
                  <a:lnTo>
                    <a:pt x="5491145" y="2740448"/>
                  </a:lnTo>
                </a:path>
                <a:path w="6765290" h="3305810">
                  <a:moveTo>
                    <a:pt x="5491145" y="2740448"/>
                  </a:moveTo>
                  <a:lnTo>
                    <a:pt x="5498764" y="2748069"/>
                  </a:lnTo>
                  <a:lnTo>
                    <a:pt x="5506383" y="2748069"/>
                  </a:lnTo>
                  <a:lnTo>
                    <a:pt x="5514003" y="2740448"/>
                  </a:lnTo>
                  <a:lnTo>
                    <a:pt x="5514003" y="2748069"/>
                  </a:lnTo>
                  <a:lnTo>
                    <a:pt x="5514003" y="2740448"/>
                  </a:lnTo>
                  <a:lnTo>
                    <a:pt x="5521622" y="2740448"/>
                  </a:lnTo>
                  <a:lnTo>
                    <a:pt x="5521622" y="2709968"/>
                  </a:lnTo>
                  <a:lnTo>
                    <a:pt x="5529241" y="2709968"/>
                  </a:lnTo>
                  <a:lnTo>
                    <a:pt x="5536860" y="2709968"/>
                  </a:lnTo>
                  <a:lnTo>
                    <a:pt x="5544480" y="2709968"/>
                  </a:lnTo>
                  <a:lnTo>
                    <a:pt x="5552099" y="2702347"/>
                  </a:lnTo>
                  <a:lnTo>
                    <a:pt x="5559718" y="2702347"/>
                  </a:lnTo>
                  <a:lnTo>
                    <a:pt x="5567338" y="2709968"/>
                  </a:lnTo>
                  <a:lnTo>
                    <a:pt x="5567338" y="2702347"/>
                  </a:lnTo>
                  <a:lnTo>
                    <a:pt x="5567338" y="2709968"/>
                  </a:lnTo>
                  <a:lnTo>
                    <a:pt x="5574957" y="2717588"/>
                  </a:lnTo>
                  <a:lnTo>
                    <a:pt x="5574957" y="2709968"/>
                  </a:lnTo>
                  <a:lnTo>
                    <a:pt x="5574957" y="2717588"/>
                  </a:lnTo>
                  <a:lnTo>
                    <a:pt x="5582576" y="2725208"/>
                  </a:lnTo>
                  <a:lnTo>
                    <a:pt x="5597815" y="2725208"/>
                  </a:lnTo>
                  <a:lnTo>
                    <a:pt x="5597815" y="2732828"/>
                  </a:lnTo>
                  <a:lnTo>
                    <a:pt x="5613053" y="2748069"/>
                  </a:lnTo>
                  <a:lnTo>
                    <a:pt x="5605434" y="2748069"/>
                  </a:lnTo>
                  <a:lnTo>
                    <a:pt x="5613053" y="2748069"/>
                  </a:lnTo>
                  <a:lnTo>
                    <a:pt x="5620673" y="2748069"/>
                  </a:lnTo>
                  <a:lnTo>
                    <a:pt x="5628292" y="2748069"/>
                  </a:lnTo>
                  <a:lnTo>
                    <a:pt x="5635911" y="2725208"/>
                  </a:lnTo>
                  <a:lnTo>
                    <a:pt x="5635911" y="2732828"/>
                  </a:lnTo>
                  <a:lnTo>
                    <a:pt x="5643530" y="2732828"/>
                  </a:lnTo>
                  <a:lnTo>
                    <a:pt x="5643530" y="2748069"/>
                  </a:lnTo>
                  <a:lnTo>
                    <a:pt x="5651150" y="2748069"/>
                  </a:lnTo>
                  <a:lnTo>
                    <a:pt x="5658998" y="2748069"/>
                  </a:lnTo>
                  <a:lnTo>
                    <a:pt x="5666617" y="2748069"/>
                  </a:lnTo>
                  <a:lnTo>
                    <a:pt x="5674236" y="2740448"/>
                  </a:lnTo>
                  <a:lnTo>
                    <a:pt x="5689475" y="2725208"/>
                  </a:lnTo>
                  <a:lnTo>
                    <a:pt x="5689475" y="2709968"/>
                  </a:lnTo>
                  <a:lnTo>
                    <a:pt x="5704713" y="2709968"/>
                  </a:lnTo>
                  <a:lnTo>
                    <a:pt x="5697094" y="2709968"/>
                  </a:lnTo>
                  <a:lnTo>
                    <a:pt x="5704713" y="2694727"/>
                  </a:lnTo>
                  <a:lnTo>
                    <a:pt x="5712333" y="2694727"/>
                  </a:lnTo>
                  <a:lnTo>
                    <a:pt x="5712333" y="2435184"/>
                  </a:lnTo>
                  <a:lnTo>
                    <a:pt x="5719952" y="2427563"/>
                  </a:lnTo>
                  <a:lnTo>
                    <a:pt x="5727571" y="2419943"/>
                  </a:lnTo>
                  <a:lnTo>
                    <a:pt x="5735191" y="2412094"/>
                  </a:lnTo>
                  <a:lnTo>
                    <a:pt x="5742810" y="2412094"/>
                  </a:lnTo>
                  <a:lnTo>
                    <a:pt x="5750429" y="2435184"/>
                  </a:lnTo>
                  <a:lnTo>
                    <a:pt x="5750429" y="2442804"/>
                  </a:lnTo>
                  <a:lnTo>
                    <a:pt x="5750429" y="2435184"/>
                  </a:lnTo>
                  <a:lnTo>
                    <a:pt x="5758048" y="2435184"/>
                  </a:lnTo>
                  <a:lnTo>
                    <a:pt x="5758048" y="2419943"/>
                  </a:lnTo>
                  <a:lnTo>
                    <a:pt x="5765668" y="2427563"/>
                  </a:lnTo>
                  <a:lnTo>
                    <a:pt x="5773287" y="2435184"/>
                  </a:lnTo>
                  <a:lnTo>
                    <a:pt x="5788526" y="2450424"/>
                  </a:lnTo>
                  <a:lnTo>
                    <a:pt x="5788526" y="2458044"/>
                  </a:lnTo>
                  <a:lnTo>
                    <a:pt x="5796145" y="2465664"/>
                  </a:lnTo>
                  <a:lnTo>
                    <a:pt x="5796145" y="2458044"/>
                  </a:lnTo>
                  <a:lnTo>
                    <a:pt x="5796145" y="2465664"/>
                  </a:lnTo>
                  <a:lnTo>
                    <a:pt x="5803764" y="2465664"/>
                  </a:lnTo>
                  <a:lnTo>
                    <a:pt x="5803764" y="2488525"/>
                  </a:lnTo>
                  <a:lnTo>
                    <a:pt x="5811383" y="2488525"/>
                  </a:lnTo>
                  <a:lnTo>
                    <a:pt x="5819003" y="2480905"/>
                  </a:lnTo>
                  <a:lnTo>
                    <a:pt x="5819003" y="2488525"/>
                  </a:lnTo>
                  <a:lnTo>
                    <a:pt x="5819003" y="2480905"/>
                  </a:lnTo>
                  <a:lnTo>
                    <a:pt x="5826622" y="2480905"/>
                  </a:lnTo>
                  <a:lnTo>
                    <a:pt x="5834241" y="2480905"/>
                  </a:lnTo>
                  <a:lnTo>
                    <a:pt x="5841861" y="2480905"/>
                  </a:lnTo>
                  <a:lnTo>
                    <a:pt x="5849480" y="2488525"/>
                  </a:lnTo>
                  <a:lnTo>
                    <a:pt x="5849480" y="2496145"/>
                  </a:lnTo>
                  <a:lnTo>
                    <a:pt x="5857099" y="2503765"/>
                  </a:lnTo>
                  <a:lnTo>
                    <a:pt x="5864795" y="2511385"/>
                  </a:lnTo>
                  <a:lnTo>
                    <a:pt x="5872414" y="2519006"/>
                  </a:lnTo>
                  <a:lnTo>
                    <a:pt x="5880033" y="2526626"/>
                  </a:lnTo>
                  <a:lnTo>
                    <a:pt x="5887652" y="2534246"/>
                  </a:lnTo>
                  <a:lnTo>
                    <a:pt x="5895272" y="2542095"/>
                  </a:lnTo>
                  <a:lnTo>
                    <a:pt x="5902891" y="2549715"/>
                  </a:lnTo>
                  <a:lnTo>
                    <a:pt x="5910663" y="2549715"/>
                  </a:lnTo>
                  <a:lnTo>
                    <a:pt x="5918282" y="2549715"/>
                  </a:lnTo>
                  <a:lnTo>
                    <a:pt x="5925901" y="2549715"/>
                  </a:lnTo>
                  <a:lnTo>
                    <a:pt x="5925901" y="2572576"/>
                  </a:lnTo>
                  <a:lnTo>
                    <a:pt x="5933521" y="2572576"/>
                  </a:lnTo>
                  <a:lnTo>
                    <a:pt x="5941140" y="2572576"/>
                  </a:lnTo>
                  <a:lnTo>
                    <a:pt x="5948759" y="2572576"/>
                  </a:lnTo>
                  <a:lnTo>
                    <a:pt x="5956378" y="2564955"/>
                  </a:lnTo>
                  <a:lnTo>
                    <a:pt x="5956378" y="2572576"/>
                  </a:lnTo>
                  <a:lnTo>
                    <a:pt x="5956378" y="2564955"/>
                  </a:lnTo>
                  <a:lnTo>
                    <a:pt x="5963998" y="2564955"/>
                  </a:lnTo>
                  <a:lnTo>
                    <a:pt x="5979236" y="2564955"/>
                  </a:lnTo>
                  <a:lnTo>
                    <a:pt x="5971617" y="2564955"/>
                  </a:lnTo>
                  <a:lnTo>
                    <a:pt x="5979236" y="2549715"/>
                  </a:lnTo>
                  <a:lnTo>
                    <a:pt x="5986856" y="2549715"/>
                  </a:lnTo>
                  <a:lnTo>
                    <a:pt x="5994475" y="2542095"/>
                  </a:lnTo>
                  <a:lnTo>
                    <a:pt x="6002094" y="2542095"/>
                  </a:lnTo>
                  <a:lnTo>
                    <a:pt x="6009713" y="2534246"/>
                  </a:lnTo>
                  <a:lnTo>
                    <a:pt x="6009713" y="2542095"/>
                  </a:lnTo>
                  <a:lnTo>
                    <a:pt x="6009713" y="2534246"/>
                  </a:lnTo>
                  <a:lnTo>
                    <a:pt x="6017333" y="2534246"/>
                  </a:lnTo>
                  <a:lnTo>
                    <a:pt x="6024952" y="2534246"/>
                  </a:lnTo>
                  <a:lnTo>
                    <a:pt x="6032571" y="2534246"/>
                  </a:lnTo>
                  <a:lnTo>
                    <a:pt x="6040191" y="2542095"/>
                  </a:lnTo>
                  <a:lnTo>
                    <a:pt x="6047810" y="2549715"/>
                  </a:lnTo>
                  <a:lnTo>
                    <a:pt x="6047810" y="2542095"/>
                  </a:lnTo>
                  <a:lnTo>
                    <a:pt x="6047810" y="2549715"/>
                  </a:lnTo>
                  <a:lnTo>
                    <a:pt x="6055505" y="2557335"/>
                  </a:lnTo>
                  <a:lnTo>
                    <a:pt x="6055505" y="2549715"/>
                  </a:lnTo>
                  <a:lnTo>
                    <a:pt x="6055505" y="2557335"/>
                  </a:lnTo>
                  <a:lnTo>
                    <a:pt x="6063125" y="2557335"/>
                  </a:lnTo>
                  <a:lnTo>
                    <a:pt x="6070744" y="2564955"/>
                  </a:lnTo>
                  <a:lnTo>
                    <a:pt x="6070744" y="2572576"/>
                  </a:lnTo>
                  <a:lnTo>
                    <a:pt x="6070744" y="2564955"/>
                  </a:lnTo>
                  <a:lnTo>
                    <a:pt x="6078363" y="2572576"/>
                  </a:lnTo>
                  <a:lnTo>
                    <a:pt x="6085983" y="2572576"/>
                  </a:lnTo>
                  <a:lnTo>
                    <a:pt x="6093602" y="2572576"/>
                  </a:lnTo>
                  <a:lnTo>
                    <a:pt x="6093602" y="2587816"/>
                  </a:lnTo>
                  <a:lnTo>
                    <a:pt x="6101221" y="2587816"/>
                  </a:lnTo>
                  <a:lnTo>
                    <a:pt x="6108840" y="2587816"/>
                  </a:lnTo>
                  <a:lnTo>
                    <a:pt x="6116460" y="2587816"/>
                  </a:lnTo>
                  <a:lnTo>
                    <a:pt x="6124079" y="2587816"/>
                  </a:lnTo>
                  <a:lnTo>
                    <a:pt x="6131698" y="2587816"/>
                  </a:lnTo>
                  <a:lnTo>
                    <a:pt x="6139318" y="3297789"/>
                  </a:lnTo>
                  <a:lnTo>
                    <a:pt x="6139318" y="3290169"/>
                  </a:lnTo>
                  <a:lnTo>
                    <a:pt x="6139318" y="3297789"/>
                  </a:lnTo>
                  <a:lnTo>
                    <a:pt x="6146937" y="3305409"/>
                  </a:lnTo>
                  <a:lnTo>
                    <a:pt x="6154556" y="3305409"/>
                  </a:lnTo>
                  <a:lnTo>
                    <a:pt x="6162328" y="3305409"/>
                  </a:lnTo>
                  <a:lnTo>
                    <a:pt x="6169947" y="3305409"/>
                  </a:lnTo>
                  <a:lnTo>
                    <a:pt x="6177566" y="3305409"/>
                  </a:lnTo>
                  <a:lnTo>
                    <a:pt x="6185186" y="3305409"/>
                  </a:lnTo>
                </a:path>
                <a:path w="6765290" h="3305810">
                  <a:moveTo>
                    <a:pt x="6185186" y="3305409"/>
                  </a:moveTo>
                  <a:lnTo>
                    <a:pt x="6192805" y="3305409"/>
                  </a:lnTo>
                  <a:lnTo>
                    <a:pt x="6200424" y="3305409"/>
                  </a:lnTo>
                  <a:lnTo>
                    <a:pt x="6208044" y="3274928"/>
                  </a:lnTo>
                  <a:lnTo>
                    <a:pt x="6208044" y="3282549"/>
                  </a:lnTo>
                  <a:lnTo>
                    <a:pt x="6215663" y="3274928"/>
                  </a:lnTo>
                  <a:lnTo>
                    <a:pt x="6223282" y="3282549"/>
                  </a:lnTo>
                  <a:lnTo>
                    <a:pt x="6223282" y="3274928"/>
                  </a:lnTo>
                  <a:lnTo>
                    <a:pt x="6223282" y="3282549"/>
                  </a:lnTo>
                  <a:lnTo>
                    <a:pt x="6230901" y="3274928"/>
                  </a:lnTo>
                  <a:lnTo>
                    <a:pt x="6230901" y="3282549"/>
                  </a:lnTo>
                  <a:lnTo>
                    <a:pt x="6230901" y="3274928"/>
                  </a:lnTo>
                  <a:lnTo>
                    <a:pt x="6230901" y="3282549"/>
                  </a:lnTo>
                  <a:lnTo>
                    <a:pt x="6238521" y="3274928"/>
                  </a:lnTo>
                  <a:lnTo>
                    <a:pt x="6238521" y="3282549"/>
                  </a:lnTo>
                  <a:lnTo>
                    <a:pt x="6246140" y="3274928"/>
                  </a:lnTo>
                  <a:lnTo>
                    <a:pt x="6253836" y="3282549"/>
                  </a:lnTo>
                  <a:lnTo>
                    <a:pt x="6253836" y="3274928"/>
                  </a:lnTo>
                  <a:lnTo>
                    <a:pt x="6253836" y="3282549"/>
                  </a:lnTo>
                  <a:lnTo>
                    <a:pt x="6261455" y="3274928"/>
                  </a:lnTo>
                  <a:lnTo>
                    <a:pt x="6269074" y="3274928"/>
                  </a:lnTo>
                  <a:lnTo>
                    <a:pt x="6276693" y="3274928"/>
                  </a:lnTo>
                  <a:lnTo>
                    <a:pt x="6284313" y="3274928"/>
                  </a:lnTo>
                  <a:lnTo>
                    <a:pt x="6291932" y="3274928"/>
                  </a:lnTo>
                  <a:lnTo>
                    <a:pt x="6299551" y="3274928"/>
                  </a:lnTo>
                  <a:lnTo>
                    <a:pt x="6307171" y="3274928"/>
                  </a:lnTo>
                  <a:lnTo>
                    <a:pt x="6314790" y="2572576"/>
                  </a:lnTo>
                  <a:lnTo>
                    <a:pt x="6322409" y="2580196"/>
                  </a:lnTo>
                  <a:lnTo>
                    <a:pt x="6322409" y="2572576"/>
                  </a:lnTo>
                  <a:lnTo>
                    <a:pt x="6322409" y="2580196"/>
                  </a:lnTo>
                  <a:lnTo>
                    <a:pt x="6330028" y="2572576"/>
                  </a:lnTo>
                  <a:lnTo>
                    <a:pt x="6330028" y="2580196"/>
                  </a:lnTo>
                  <a:lnTo>
                    <a:pt x="6330028" y="2572576"/>
                  </a:lnTo>
                  <a:lnTo>
                    <a:pt x="6330028" y="2580196"/>
                  </a:lnTo>
                  <a:lnTo>
                    <a:pt x="6337648" y="2572576"/>
                  </a:lnTo>
                  <a:lnTo>
                    <a:pt x="6337648" y="2580196"/>
                  </a:lnTo>
                  <a:lnTo>
                    <a:pt x="6345267" y="2572576"/>
                  </a:lnTo>
                  <a:lnTo>
                    <a:pt x="6345267" y="2580196"/>
                  </a:lnTo>
                  <a:lnTo>
                    <a:pt x="6345267" y="2572576"/>
                  </a:lnTo>
                  <a:lnTo>
                    <a:pt x="6345267" y="2580196"/>
                  </a:lnTo>
                  <a:lnTo>
                    <a:pt x="6352886" y="2572576"/>
                  </a:lnTo>
                  <a:lnTo>
                    <a:pt x="6352886" y="2580196"/>
                  </a:lnTo>
                  <a:lnTo>
                    <a:pt x="6352886" y="2572576"/>
                  </a:lnTo>
                  <a:lnTo>
                    <a:pt x="6352886" y="2580196"/>
                  </a:lnTo>
                  <a:lnTo>
                    <a:pt x="6360506" y="2572576"/>
                  </a:lnTo>
                  <a:lnTo>
                    <a:pt x="6360506" y="2580196"/>
                  </a:lnTo>
                  <a:lnTo>
                    <a:pt x="6360506" y="2572576"/>
                  </a:lnTo>
                  <a:lnTo>
                    <a:pt x="6368125" y="2580196"/>
                  </a:lnTo>
                  <a:lnTo>
                    <a:pt x="6368125" y="2572576"/>
                  </a:lnTo>
                  <a:lnTo>
                    <a:pt x="6383363" y="2572576"/>
                  </a:lnTo>
                  <a:lnTo>
                    <a:pt x="6375744" y="2572576"/>
                  </a:lnTo>
                  <a:lnTo>
                    <a:pt x="6413841" y="2572576"/>
                  </a:lnTo>
                  <a:lnTo>
                    <a:pt x="6421612" y="2564955"/>
                  </a:lnTo>
                  <a:lnTo>
                    <a:pt x="6421612" y="2572576"/>
                  </a:lnTo>
                  <a:lnTo>
                    <a:pt x="6429232" y="2564955"/>
                  </a:lnTo>
                  <a:lnTo>
                    <a:pt x="6429232" y="2580196"/>
                  </a:lnTo>
                  <a:lnTo>
                    <a:pt x="6429232" y="2564955"/>
                  </a:lnTo>
                  <a:lnTo>
                    <a:pt x="6429232" y="2572576"/>
                  </a:lnTo>
                  <a:lnTo>
                    <a:pt x="6436851" y="2580196"/>
                  </a:lnTo>
                  <a:lnTo>
                    <a:pt x="6436851" y="2572576"/>
                  </a:lnTo>
                  <a:lnTo>
                    <a:pt x="6444470" y="2572576"/>
                  </a:lnTo>
                  <a:lnTo>
                    <a:pt x="6452166" y="2572576"/>
                  </a:lnTo>
                  <a:lnTo>
                    <a:pt x="6459785" y="2572576"/>
                  </a:lnTo>
                  <a:lnTo>
                    <a:pt x="6467404" y="2572576"/>
                  </a:lnTo>
                  <a:lnTo>
                    <a:pt x="6475023" y="2572576"/>
                  </a:lnTo>
                  <a:lnTo>
                    <a:pt x="6482643" y="2572576"/>
                  </a:lnTo>
                  <a:lnTo>
                    <a:pt x="6520739" y="2572576"/>
                  </a:lnTo>
                  <a:lnTo>
                    <a:pt x="6528358" y="2572576"/>
                  </a:lnTo>
                  <a:lnTo>
                    <a:pt x="6535978" y="2572576"/>
                  </a:lnTo>
                  <a:lnTo>
                    <a:pt x="6543597" y="2580196"/>
                  </a:lnTo>
                  <a:lnTo>
                    <a:pt x="6551216" y="2580196"/>
                  </a:lnTo>
                  <a:lnTo>
                    <a:pt x="6558836" y="2580196"/>
                  </a:lnTo>
                  <a:lnTo>
                    <a:pt x="6566455" y="2580196"/>
                  </a:lnTo>
                  <a:lnTo>
                    <a:pt x="6574074" y="2580196"/>
                  </a:lnTo>
                  <a:lnTo>
                    <a:pt x="6581694" y="2580196"/>
                  </a:lnTo>
                  <a:lnTo>
                    <a:pt x="6589313" y="2580196"/>
                  </a:lnTo>
                  <a:lnTo>
                    <a:pt x="6596932" y="2572576"/>
                  </a:lnTo>
                  <a:lnTo>
                    <a:pt x="6604551" y="2572576"/>
                  </a:lnTo>
                  <a:lnTo>
                    <a:pt x="6612171" y="2564955"/>
                  </a:lnTo>
                  <a:lnTo>
                    <a:pt x="6619790" y="2572576"/>
                  </a:lnTo>
                  <a:lnTo>
                    <a:pt x="6619790" y="2564955"/>
                  </a:lnTo>
                  <a:lnTo>
                    <a:pt x="6627409" y="2564955"/>
                  </a:lnTo>
                  <a:lnTo>
                    <a:pt x="6635029" y="2564955"/>
                  </a:lnTo>
                  <a:lnTo>
                    <a:pt x="6642648" y="2564955"/>
                  </a:lnTo>
                  <a:lnTo>
                    <a:pt x="6650267" y="2557335"/>
                  </a:lnTo>
                  <a:lnTo>
                    <a:pt x="6650267" y="2564955"/>
                  </a:lnTo>
                  <a:lnTo>
                    <a:pt x="6650267" y="2022855"/>
                  </a:lnTo>
                  <a:lnTo>
                    <a:pt x="6657886" y="2022855"/>
                  </a:lnTo>
                  <a:lnTo>
                    <a:pt x="6665506" y="2022855"/>
                  </a:lnTo>
                  <a:lnTo>
                    <a:pt x="6673354" y="2015235"/>
                  </a:lnTo>
                  <a:lnTo>
                    <a:pt x="6673354" y="2022855"/>
                  </a:lnTo>
                  <a:lnTo>
                    <a:pt x="6673354" y="2015235"/>
                  </a:lnTo>
                  <a:lnTo>
                    <a:pt x="6680973" y="2015235"/>
                  </a:lnTo>
                  <a:lnTo>
                    <a:pt x="6688592" y="2015235"/>
                  </a:lnTo>
                  <a:lnTo>
                    <a:pt x="6696211" y="2007615"/>
                  </a:lnTo>
                  <a:lnTo>
                    <a:pt x="6696211" y="2015235"/>
                  </a:lnTo>
                  <a:lnTo>
                    <a:pt x="6696211" y="2007615"/>
                  </a:lnTo>
                  <a:lnTo>
                    <a:pt x="6703831" y="1999995"/>
                  </a:lnTo>
                  <a:lnTo>
                    <a:pt x="6711450" y="2106906"/>
                  </a:lnTo>
                  <a:lnTo>
                    <a:pt x="6711450" y="2114526"/>
                  </a:lnTo>
                  <a:lnTo>
                    <a:pt x="6711450" y="2106906"/>
                  </a:lnTo>
                  <a:lnTo>
                    <a:pt x="6719069" y="2099286"/>
                  </a:lnTo>
                  <a:lnTo>
                    <a:pt x="6726689" y="2091665"/>
                  </a:lnTo>
                  <a:lnTo>
                    <a:pt x="6726689" y="2167867"/>
                  </a:lnTo>
                  <a:lnTo>
                    <a:pt x="6734308" y="2160247"/>
                  </a:lnTo>
                  <a:lnTo>
                    <a:pt x="6741927" y="2160247"/>
                  </a:lnTo>
                  <a:lnTo>
                    <a:pt x="6749546" y="2160247"/>
                  </a:lnTo>
                  <a:lnTo>
                    <a:pt x="6757166" y="2160247"/>
                  </a:lnTo>
                  <a:lnTo>
                    <a:pt x="6764785" y="2167867"/>
                  </a:lnTo>
                </a:path>
              </a:pathLst>
            </a:custGeom>
            <a:ln w="1524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 descr=""/>
            <p:cNvSpPr/>
            <p:nvPr/>
          </p:nvSpPr>
          <p:spPr>
            <a:xfrm>
              <a:off x="8249422" y="4058812"/>
              <a:ext cx="564515" cy="206375"/>
            </a:xfrm>
            <a:custGeom>
              <a:avLst/>
              <a:gdLst/>
              <a:ahLst/>
              <a:cxnLst/>
              <a:rect l="l" t="t" r="r" b="b"/>
              <a:pathLst>
                <a:path w="564515" h="206375">
                  <a:moveTo>
                    <a:pt x="0" y="76201"/>
                  </a:moveTo>
                  <a:lnTo>
                    <a:pt x="0" y="38100"/>
                  </a:lnTo>
                  <a:lnTo>
                    <a:pt x="7619" y="45721"/>
                  </a:lnTo>
                  <a:lnTo>
                    <a:pt x="15238" y="45721"/>
                  </a:lnTo>
                  <a:lnTo>
                    <a:pt x="22857" y="45721"/>
                  </a:lnTo>
                  <a:lnTo>
                    <a:pt x="30477" y="45721"/>
                  </a:lnTo>
                  <a:lnTo>
                    <a:pt x="38096" y="45721"/>
                  </a:lnTo>
                  <a:lnTo>
                    <a:pt x="45715" y="53341"/>
                  </a:lnTo>
                  <a:lnTo>
                    <a:pt x="53335" y="53341"/>
                  </a:lnTo>
                  <a:lnTo>
                    <a:pt x="53335" y="68581"/>
                  </a:lnTo>
                  <a:lnTo>
                    <a:pt x="60954" y="76201"/>
                  </a:lnTo>
                  <a:lnTo>
                    <a:pt x="60954" y="68581"/>
                  </a:lnTo>
                  <a:lnTo>
                    <a:pt x="60954" y="76201"/>
                  </a:lnTo>
                  <a:lnTo>
                    <a:pt x="68573" y="83974"/>
                  </a:lnTo>
                  <a:lnTo>
                    <a:pt x="68573" y="76201"/>
                  </a:lnTo>
                  <a:lnTo>
                    <a:pt x="68573" y="83974"/>
                  </a:lnTo>
                  <a:lnTo>
                    <a:pt x="76192" y="91594"/>
                  </a:lnTo>
                  <a:lnTo>
                    <a:pt x="76192" y="83974"/>
                  </a:lnTo>
                  <a:lnTo>
                    <a:pt x="76192" y="99214"/>
                  </a:lnTo>
                  <a:lnTo>
                    <a:pt x="83812" y="106835"/>
                  </a:lnTo>
                  <a:lnTo>
                    <a:pt x="91431" y="106835"/>
                  </a:lnTo>
                  <a:lnTo>
                    <a:pt x="99050" y="106835"/>
                  </a:lnTo>
                  <a:lnTo>
                    <a:pt x="106670" y="106835"/>
                  </a:lnTo>
                  <a:lnTo>
                    <a:pt x="114289" y="114455"/>
                  </a:lnTo>
                  <a:lnTo>
                    <a:pt x="114289" y="106835"/>
                  </a:lnTo>
                  <a:lnTo>
                    <a:pt x="121908" y="106835"/>
                  </a:lnTo>
                  <a:lnTo>
                    <a:pt x="129527" y="99214"/>
                  </a:lnTo>
                  <a:lnTo>
                    <a:pt x="137147" y="99214"/>
                  </a:lnTo>
                  <a:lnTo>
                    <a:pt x="144766" y="99214"/>
                  </a:lnTo>
                  <a:lnTo>
                    <a:pt x="152385" y="99214"/>
                  </a:lnTo>
                  <a:lnTo>
                    <a:pt x="160233" y="106835"/>
                  </a:lnTo>
                  <a:lnTo>
                    <a:pt x="160233" y="99214"/>
                  </a:lnTo>
                  <a:lnTo>
                    <a:pt x="160233" y="106835"/>
                  </a:lnTo>
                  <a:lnTo>
                    <a:pt x="167852" y="106835"/>
                  </a:lnTo>
                  <a:lnTo>
                    <a:pt x="167852" y="45721"/>
                  </a:lnTo>
                  <a:lnTo>
                    <a:pt x="175472" y="45721"/>
                  </a:lnTo>
                  <a:lnTo>
                    <a:pt x="183091" y="45721"/>
                  </a:lnTo>
                  <a:lnTo>
                    <a:pt x="190710" y="45721"/>
                  </a:lnTo>
                  <a:lnTo>
                    <a:pt x="198330" y="45721"/>
                  </a:lnTo>
                  <a:lnTo>
                    <a:pt x="213568" y="30480"/>
                  </a:lnTo>
                  <a:lnTo>
                    <a:pt x="213568" y="15240"/>
                  </a:lnTo>
                  <a:lnTo>
                    <a:pt x="221187" y="7620"/>
                  </a:lnTo>
                  <a:lnTo>
                    <a:pt x="221187" y="0"/>
                  </a:lnTo>
                  <a:lnTo>
                    <a:pt x="221187" y="137315"/>
                  </a:lnTo>
                  <a:lnTo>
                    <a:pt x="236426" y="122075"/>
                  </a:lnTo>
                  <a:lnTo>
                    <a:pt x="236426" y="114455"/>
                  </a:lnTo>
                  <a:lnTo>
                    <a:pt x="244045" y="106835"/>
                  </a:lnTo>
                  <a:lnTo>
                    <a:pt x="244045" y="114455"/>
                  </a:lnTo>
                  <a:lnTo>
                    <a:pt x="244045" y="106835"/>
                  </a:lnTo>
                  <a:lnTo>
                    <a:pt x="251665" y="106835"/>
                  </a:lnTo>
                  <a:lnTo>
                    <a:pt x="259284" y="114455"/>
                  </a:lnTo>
                  <a:lnTo>
                    <a:pt x="266903" y="122075"/>
                  </a:lnTo>
                  <a:lnTo>
                    <a:pt x="266903" y="114455"/>
                  </a:lnTo>
                  <a:lnTo>
                    <a:pt x="266903" y="122075"/>
                  </a:lnTo>
                  <a:lnTo>
                    <a:pt x="274522" y="122075"/>
                  </a:lnTo>
                  <a:lnTo>
                    <a:pt x="282142" y="129695"/>
                  </a:lnTo>
                  <a:lnTo>
                    <a:pt x="282142" y="122075"/>
                  </a:lnTo>
                  <a:lnTo>
                    <a:pt x="282142" y="190733"/>
                  </a:lnTo>
                  <a:lnTo>
                    <a:pt x="289761" y="198353"/>
                  </a:lnTo>
                  <a:lnTo>
                    <a:pt x="289761" y="190733"/>
                  </a:lnTo>
                  <a:lnTo>
                    <a:pt x="289761" y="198353"/>
                  </a:lnTo>
                  <a:lnTo>
                    <a:pt x="297380" y="206126"/>
                  </a:lnTo>
                  <a:lnTo>
                    <a:pt x="305000" y="206126"/>
                  </a:lnTo>
                  <a:lnTo>
                    <a:pt x="312619" y="206126"/>
                  </a:lnTo>
                  <a:lnTo>
                    <a:pt x="320238" y="198353"/>
                  </a:lnTo>
                  <a:lnTo>
                    <a:pt x="320238" y="206126"/>
                  </a:lnTo>
                  <a:lnTo>
                    <a:pt x="320238" y="198353"/>
                  </a:lnTo>
                  <a:lnTo>
                    <a:pt x="335477" y="198353"/>
                  </a:lnTo>
                  <a:lnTo>
                    <a:pt x="335477" y="152632"/>
                  </a:lnTo>
                  <a:lnTo>
                    <a:pt x="343096" y="144936"/>
                  </a:lnTo>
                  <a:lnTo>
                    <a:pt x="343096" y="152632"/>
                  </a:lnTo>
                  <a:lnTo>
                    <a:pt x="343096" y="144936"/>
                  </a:lnTo>
                  <a:lnTo>
                    <a:pt x="350715" y="144936"/>
                  </a:lnTo>
                  <a:lnTo>
                    <a:pt x="358335" y="137315"/>
                  </a:lnTo>
                  <a:lnTo>
                    <a:pt x="358335" y="144936"/>
                  </a:lnTo>
                  <a:lnTo>
                    <a:pt x="358335" y="137315"/>
                  </a:lnTo>
                  <a:lnTo>
                    <a:pt x="365954" y="137315"/>
                  </a:lnTo>
                  <a:lnTo>
                    <a:pt x="373573" y="144936"/>
                  </a:lnTo>
                  <a:lnTo>
                    <a:pt x="373573" y="137315"/>
                  </a:lnTo>
                  <a:lnTo>
                    <a:pt x="373573" y="144936"/>
                  </a:lnTo>
                  <a:lnTo>
                    <a:pt x="381193" y="144936"/>
                  </a:lnTo>
                  <a:lnTo>
                    <a:pt x="388812" y="144936"/>
                  </a:lnTo>
                  <a:lnTo>
                    <a:pt x="388812" y="76201"/>
                  </a:lnTo>
                  <a:lnTo>
                    <a:pt x="396431" y="76201"/>
                  </a:lnTo>
                  <a:lnTo>
                    <a:pt x="404050" y="83974"/>
                  </a:lnTo>
                  <a:lnTo>
                    <a:pt x="404050" y="76201"/>
                  </a:lnTo>
                  <a:lnTo>
                    <a:pt x="404050" y="83974"/>
                  </a:lnTo>
                  <a:lnTo>
                    <a:pt x="411670" y="83974"/>
                  </a:lnTo>
                  <a:lnTo>
                    <a:pt x="419518" y="91594"/>
                  </a:lnTo>
                  <a:lnTo>
                    <a:pt x="419518" y="83974"/>
                  </a:lnTo>
                  <a:lnTo>
                    <a:pt x="419518" y="91594"/>
                  </a:lnTo>
                  <a:lnTo>
                    <a:pt x="427137" y="83974"/>
                  </a:lnTo>
                  <a:lnTo>
                    <a:pt x="434756" y="76201"/>
                  </a:lnTo>
                  <a:lnTo>
                    <a:pt x="434756" y="83974"/>
                  </a:lnTo>
                  <a:lnTo>
                    <a:pt x="434756" y="76201"/>
                  </a:lnTo>
                  <a:lnTo>
                    <a:pt x="442375" y="76201"/>
                  </a:lnTo>
                  <a:lnTo>
                    <a:pt x="449995" y="68581"/>
                  </a:lnTo>
                  <a:lnTo>
                    <a:pt x="449995" y="198353"/>
                  </a:lnTo>
                  <a:lnTo>
                    <a:pt x="449995" y="190733"/>
                  </a:lnTo>
                  <a:lnTo>
                    <a:pt x="457614" y="183113"/>
                  </a:lnTo>
                  <a:lnTo>
                    <a:pt x="465233" y="175492"/>
                  </a:lnTo>
                  <a:lnTo>
                    <a:pt x="472853" y="167872"/>
                  </a:lnTo>
                  <a:lnTo>
                    <a:pt x="480472" y="167872"/>
                  </a:lnTo>
                  <a:lnTo>
                    <a:pt x="488091" y="160252"/>
                  </a:lnTo>
                  <a:lnTo>
                    <a:pt x="488091" y="167872"/>
                  </a:lnTo>
                  <a:lnTo>
                    <a:pt x="488091" y="160252"/>
                  </a:lnTo>
                  <a:lnTo>
                    <a:pt x="495710" y="160252"/>
                  </a:lnTo>
                  <a:lnTo>
                    <a:pt x="503330" y="167872"/>
                  </a:lnTo>
                  <a:lnTo>
                    <a:pt x="510949" y="167872"/>
                  </a:lnTo>
                  <a:lnTo>
                    <a:pt x="518568" y="160252"/>
                  </a:lnTo>
                  <a:lnTo>
                    <a:pt x="518568" y="167872"/>
                  </a:lnTo>
                  <a:lnTo>
                    <a:pt x="518568" y="160252"/>
                  </a:lnTo>
                  <a:lnTo>
                    <a:pt x="526188" y="160252"/>
                  </a:lnTo>
                  <a:lnTo>
                    <a:pt x="533807" y="152632"/>
                  </a:lnTo>
                  <a:lnTo>
                    <a:pt x="533807" y="160252"/>
                  </a:lnTo>
                  <a:lnTo>
                    <a:pt x="533807" y="152632"/>
                  </a:lnTo>
                  <a:lnTo>
                    <a:pt x="541426" y="144936"/>
                  </a:lnTo>
                  <a:lnTo>
                    <a:pt x="541426" y="152632"/>
                  </a:lnTo>
                  <a:lnTo>
                    <a:pt x="541426" y="144936"/>
                  </a:lnTo>
                  <a:lnTo>
                    <a:pt x="549045" y="144936"/>
                  </a:lnTo>
                  <a:lnTo>
                    <a:pt x="556665" y="144936"/>
                  </a:lnTo>
                  <a:lnTo>
                    <a:pt x="564284" y="144936"/>
                  </a:lnTo>
                </a:path>
              </a:pathLst>
            </a:custGeom>
            <a:ln w="15243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 descr=""/>
            <p:cNvSpPr/>
            <p:nvPr/>
          </p:nvSpPr>
          <p:spPr>
            <a:xfrm>
              <a:off x="744804" y="3089295"/>
              <a:ext cx="862330" cy="1275080"/>
            </a:xfrm>
            <a:custGeom>
              <a:avLst/>
              <a:gdLst/>
              <a:ahLst/>
              <a:cxnLst/>
              <a:rect l="l" t="t" r="r" b="b"/>
              <a:pathLst>
                <a:path w="862330" h="1275079">
                  <a:moveTo>
                    <a:pt x="0" y="816884"/>
                  </a:moveTo>
                  <a:lnTo>
                    <a:pt x="7619" y="816884"/>
                  </a:lnTo>
                  <a:lnTo>
                    <a:pt x="15238" y="816884"/>
                  </a:lnTo>
                  <a:lnTo>
                    <a:pt x="22857" y="816884"/>
                  </a:lnTo>
                  <a:lnTo>
                    <a:pt x="30477" y="816884"/>
                  </a:lnTo>
                  <a:lnTo>
                    <a:pt x="38096" y="816884"/>
                  </a:lnTo>
                  <a:lnTo>
                    <a:pt x="45944" y="816884"/>
                  </a:lnTo>
                  <a:lnTo>
                    <a:pt x="53563" y="816884"/>
                  </a:lnTo>
                  <a:lnTo>
                    <a:pt x="53563" y="938959"/>
                  </a:lnTo>
                  <a:lnTo>
                    <a:pt x="61182" y="938959"/>
                  </a:lnTo>
                  <a:lnTo>
                    <a:pt x="106898" y="938959"/>
                  </a:lnTo>
                  <a:lnTo>
                    <a:pt x="106898" y="1137389"/>
                  </a:lnTo>
                  <a:lnTo>
                    <a:pt x="114517" y="1137389"/>
                  </a:lnTo>
                  <a:lnTo>
                    <a:pt x="122137" y="1137389"/>
                  </a:lnTo>
                  <a:lnTo>
                    <a:pt x="129756" y="1137389"/>
                  </a:lnTo>
                  <a:lnTo>
                    <a:pt x="167852" y="1137389"/>
                  </a:lnTo>
                  <a:lnTo>
                    <a:pt x="167852" y="1015237"/>
                  </a:lnTo>
                  <a:lnTo>
                    <a:pt x="175472" y="1015237"/>
                  </a:lnTo>
                  <a:lnTo>
                    <a:pt x="183091" y="1015237"/>
                  </a:lnTo>
                  <a:lnTo>
                    <a:pt x="190710" y="1015237"/>
                  </a:lnTo>
                  <a:lnTo>
                    <a:pt x="198330" y="1015237"/>
                  </a:lnTo>
                  <a:lnTo>
                    <a:pt x="205949" y="1015237"/>
                  </a:lnTo>
                  <a:lnTo>
                    <a:pt x="213568" y="1015237"/>
                  </a:lnTo>
                  <a:lnTo>
                    <a:pt x="221187" y="1015237"/>
                  </a:lnTo>
                  <a:lnTo>
                    <a:pt x="221187" y="1183263"/>
                  </a:lnTo>
                  <a:lnTo>
                    <a:pt x="228807" y="1183263"/>
                  </a:lnTo>
                  <a:lnTo>
                    <a:pt x="236426" y="1183263"/>
                  </a:lnTo>
                  <a:lnTo>
                    <a:pt x="244045" y="1183263"/>
                  </a:lnTo>
                  <a:lnTo>
                    <a:pt x="251665" y="1183263"/>
                  </a:lnTo>
                  <a:lnTo>
                    <a:pt x="259284" y="1183263"/>
                  </a:lnTo>
                  <a:lnTo>
                    <a:pt x="266903" y="1183263"/>
                  </a:lnTo>
                  <a:lnTo>
                    <a:pt x="274522" y="1183263"/>
                  </a:lnTo>
                  <a:lnTo>
                    <a:pt x="274522" y="1076351"/>
                  </a:lnTo>
                  <a:lnTo>
                    <a:pt x="282142" y="1076351"/>
                  </a:lnTo>
                  <a:lnTo>
                    <a:pt x="289761" y="1076351"/>
                  </a:lnTo>
                  <a:lnTo>
                    <a:pt x="297609" y="1076351"/>
                  </a:lnTo>
                  <a:lnTo>
                    <a:pt x="335705" y="1076351"/>
                  </a:lnTo>
                  <a:lnTo>
                    <a:pt x="335705" y="610681"/>
                  </a:lnTo>
                  <a:lnTo>
                    <a:pt x="343325" y="610681"/>
                  </a:lnTo>
                  <a:lnTo>
                    <a:pt x="350944" y="610681"/>
                  </a:lnTo>
                  <a:lnTo>
                    <a:pt x="358563" y="610681"/>
                  </a:lnTo>
                  <a:lnTo>
                    <a:pt x="366183" y="610681"/>
                  </a:lnTo>
                  <a:lnTo>
                    <a:pt x="373802" y="610681"/>
                  </a:lnTo>
                  <a:lnTo>
                    <a:pt x="381421" y="610681"/>
                  </a:lnTo>
                  <a:lnTo>
                    <a:pt x="389040" y="610681"/>
                  </a:lnTo>
                  <a:lnTo>
                    <a:pt x="389040" y="0"/>
                  </a:lnTo>
                  <a:lnTo>
                    <a:pt x="442375" y="0"/>
                  </a:lnTo>
                  <a:lnTo>
                    <a:pt x="442375" y="847365"/>
                  </a:lnTo>
                  <a:lnTo>
                    <a:pt x="449995" y="847365"/>
                  </a:lnTo>
                  <a:lnTo>
                    <a:pt x="457614" y="847365"/>
                  </a:lnTo>
                  <a:lnTo>
                    <a:pt x="465233" y="847365"/>
                  </a:lnTo>
                  <a:lnTo>
                    <a:pt x="503330" y="847365"/>
                  </a:lnTo>
                  <a:lnTo>
                    <a:pt x="503330" y="999997"/>
                  </a:lnTo>
                  <a:lnTo>
                    <a:pt x="510949" y="999997"/>
                  </a:lnTo>
                  <a:lnTo>
                    <a:pt x="518568" y="999997"/>
                  </a:lnTo>
                  <a:lnTo>
                    <a:pt x="526188" y="999997"/>
                  </a:lnTo>
                  <a:lnTo>
                    <a:pt x="533883" y="999997"/>
                  </a:lnTo>
                  <a:lnTo>
                    <a:pt x="541502" y="999997"/>
                  </a:lnTo>
                  <a:lnTo>
                    <a:pt x="549274" y="999997"/>
                  </a:lnTo>
                  <a:lnTo>
                    <a:pt x="556893" y="999997"/>
                  </a:lnTo>
                  <a:lnTo>
                    <a:pt x="556893" y="1099212"/>
                  </a:lnTo>
                  <a:lnTo>
                    <a:pt x="564513" y="1099212"/>
                  </a:lnTo>
                  <a:lnTo>
                    <a:pt x="572132" y="1099212"/>
                  </a:lnTo>
                  <a:lnTo>
                    <a:pt x="579751" y="1099212"/>
                  </a:lnTo>
                  <a:lnTo>
                    <a:pt x="587370" y="1099212"/>
                  </a:lnTo>
                  <a:lnTo>
                    <a:pt x="594990" y="1099212"/>
                  </a:lnTo>
                  <a:lnTo>
                    <a:pt x="602609" y="1099212"/>
                  </a:lnTo>
                  <a:lnTo>
                    <a:pt x="610228" y="1099212"/>
                  </a:lnTo>
                  <a:lnTo>
                    <a:pt x="610228" y="1274705"/>
                  </a:lnTo>
                  <a:lnTo>
                    <a:pt x="617848" y="1274705"/>
                  </a:lnTo>
                  <a:lnTo>
                    <a:pt x="625467" y="1274705"/>
                  </a:lnTo>
                  <a:lnTo>
                    <a:pt x="633086" y="1274705"/>
                  </a:lnTo>
                  <a:lnTo>
                    <a:pt x="671183" y="1274705"/>
                  </a:lnTo>
                  <a:lnTo>
                    <a:pt x="671183" y="748074"/>
                  </a:lnTo>
                  <a:lnTo>
                    <a:pt x="678802" y="748074"/>
                  </a:lnTo>
                  <a:lnTo>
                    <a:pt x="686421" y="748074"/>
                  </a:lnTo>
                  <a:lnTo>
                    <a:pt x="694041" y="748074"/>
                  </a:lnTo>
                  <a:lnTo>
                    <a:pt x="701660" y="748074"/>
                  </a:lnTo>
                  <a:lnTo>
                    <a:pt x="709279" y="748074"/>
                  </a:lnTo>
                  <a:lnTo>
                    <a:pt x="716898" y="748074"/>
                  </a:lnTo>
                  <a:lnTo>
                    <a:pt x="724594" y="748074"/>
                  </a:lnTo>
                  <a:lnTo>
                    <a:pt x="724594" y="1175642"/>
                  </a:lnTo>
                  <a:lnTo>
                    <a:pt x="732213" y="1175642"/>
                  </a:lnTo>
                  <a:lnTo>
                    <a:pt x="739832" y="1175642"/>
                  </a:lnTo>
                  <a:lnTo>
                    <a:pt x="747452" y="1175642"/>
                  </a:lnTo>
                  <a:lnTo>
                    <a:pt x="755071" y="1175642"/>
                  </a:lnTo>
                  <a:lnTo>
                    <a:pt x="762690" y="1175642"/>
                  </a:lnTo>
                  <a:lnTo>
                    <a:pt x="770310" y="1175642"/>
                  </a:lnTo>
                  <a:lnTo>
                    <a:pt x="777929" y="1175642"/>
                  </a:lnTo>
                  <a:lnTo>
                    <a:pt x="777929" y="1061111"/>
                  </a:lnTo>
                  <a:lnTo>
                    <a:pt x="785548" y="1061111"/>
                  </a:lnTo>
                  <a:lnTo>
                    <a:pt x="793167" y="1061111"/>
                  </a:lnTo>
                  <a:lnTo>
                    <a:pt x="800787" y="1061111"/>
                  </a:lnTo>
                  <a:lnTo>
                    <a:pt x="808558" y="1061111"/>
                  </a:lnTo>
                  <a:lnTo>
                    <a:pt x="816178" y="1061111"/>
                  </a:lnTo>
                  <a:lnTo>
                    <a:pt x="823797" y="1061111"/>
                  </a:lnTo>
                  <a:lnTo>
                    <a:pt x="831416" y="1061111"/>
                  </a:lnTo>
                  <a:lnTo>
                    <a:pt x="839036" y="1053491"/>
                  </a:lnTo>
                  <a:lnTo>
                    <a:pt x="846655" y="1053491"/>
                  </a:lnTo>
                  <a:lnTo>
                    <a:pt x="854274" y="1053491"/>
                  </a:lnTo>
                  <a:lnTo>
                    <a:pt x="861893" y="1053491"/>
                  </a:lnTo>
                </a:path>
              </a:pathLst>
            </a:custGeom>
            <a:ln w="15242">
              <a:solidFill>
                <a:srgbClr val="00FF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 descr=""/>
            <p:cNvSpPr/>
            <p:nvPr/>
          </p:nvSpPr>
          <p:spPr>
            <a:xfrm>
              <a:off x="1606698" y="1829754"/>
              <a:ext cx="6925309" cy="3328670"/>
            </a:xfrm>
            <a:custGeom>
              <a:avLst/>
              <a:gdLst/>
              <a:ahLst/>
              <a:cxnLst/>
              <a:rect l="l" t="t" r="r" b="b"/>
              <a:pathLst>
                <a:path w="6925309" h="3328670">
                  <a:moveTo>
                    <a:pt x="0" y="2313032"/>
                  </a:moveTo>
                  <a:lnTo>
                    <a:pt x="7619" y="2313032"/>
                  </a:lnTo>
                  <a:lnTo>
                    <a:pt x="15238" y="2313032"/>
                  </a:lnTo>
                  <a:lnTo>
                    <a:pt x="22857" y="2313032"/>
                  </a:lnTo>
                  <a:lnTo>
                    <a:pt x="30477" y="2313032"/>
                  </a:lnTo>
                  <a:lnTo>
                    <a:pt x="30477" y="2450424"/>
                  </a:lnTo>
                  <a:lnTo>
                    <a:pt x="38096" y="2450424"/>
                  </a:lnTo>
                  <a:lnTo>
                    <a:pt x="45715" y="2450424"/>
                  </a:lnTo>
                  <a:lnTo>
                    <a:pt x="53335" y="2450424"/>
                  </a:lnTo>
                  <a:lnTo>
                    <a:pt x="61030" y="2450424"/>
                  </a:lnTo>
                  <a:lnTo>
                    <a:pt x="68649" y="2450424"/>
                  </a:lnTo>
                  <a:lnTo>
                    <a:pt x="76269" y="2450424"/>
                  </a:lnTo>
                  <a:lnTo>
                    <a:pt x="83888" y="2450424"/>
                  </a:lnTo>
                  <a:lnTo>
                    <a:pt x="83888" y="2419791"/>
                  </a:lnTo>
                  <a:lnTo>
                    <a:pt x="91507" y="2419791"/>
                  </a:lnTo>
                  <a:lnTo>
                    <a:pt x="99126" y="2419791"/>
                  </a:lnTo>
                  <a:lnTo>
                    <a:pt x="106746" y="2419791"/>
                  </a:lnTo>
                  <a:lnTo>
                    <a:pt x="114365" y="2419791"/>
                  </a:lnTo>
                  <a:lnTo>
                    <a:pt x="121984" y="2419791"/>
                  </a:lnTo>
                  <a:lnTo>
                    <a:pt x="129604" y="2419791"/>
                  </a:lnTo>
                  <a:lnTo>
                    <a:pt x="137223" y="2419791"/>
                  </a:lnTo>
                  <a:lnTo>
                    <a:pt x="144842" y="2419791"/>
                  </a:lnTo>
                  <a:lnTo>
                    <a:pt x="144842" y="1992374"/>
                  </a:lnTo>
                  <a:lnTo>
                    <a:pt x="182939" y="1992374"/>
                  </a:lnTo>
                  <a:lnTo>
                    <a:pt x="190558" y="1992374"/>
                  </a:lnTo>
                  <a:lnTo>
                    <a:pt x="198330" y="1992374"/>
                  </a:lnTo>
                  <a:lnTo>
                    <a:pt x="198330" y="2236677"/>
                  </a:lnTo>
                  <a:lnTo>
                    <a:pt x="205949" y="2236677"/>
                  </a:lnTo>
                  <a:lnTo>
                    <a:pt x="213568" y="2236677"/>
                  </a:lnTo>
                  <a:lnTo>
                    <a:pt x="221187" y="2236677"/>
                  </a:lnTo>
                  <a:lnTo>
                    <a:pt x="228807" y="2236677"/>
                  </a:lnTo>
                  <a:lnTo>
                    <a:pt x="236426" y="2236677"/>
                  </a:lnTo>
                  <a:lnTo>
                    <a:pt x="244045" y="2236677"/>
                  </a:lnTo>
                  <a:lnTo>
                    <a:pt x="251665" y="2236677"/>
                  </a:lnTo>
                  <a:lnTo>
                    <a:pt x="251665" y="2419791"/>
                  </a:lnTo>
                  <a:lnTo>
                    <a:pt x="259360" y="2419791"/>
                  </a:lnTo>
                  <a:lnTo>
                    <a:pt x="266979" y="2419791"/>
                  </a:lnTo>
                  <a:lnTo>
                    <a:pt x="274599" y="2419791"/>
                  </a:lnTo>
                  <a:lnTo>
                    <a:pt x="282218" y="2419791"/>
                  </a:lnTo>
                  <a:lnTo>
                    <a:pt x="289837" y="2419791"/>
                  </a:lnTo>
                  <a:lnTo>
                    <a:pt x="297457" y="2419791"/>
                  </a:lnTo>
                  <a:lnTo>
                    <a:pt x="305076" y="2419791"/>
                  </a:lnTo>
                  <a:lnTo>
                    <a:pt x="312695" y="2419791"/>
                  </a:lnTo>
                  <a:lnTo>
                    <a:pt x="312695" y="2251918"/>
                  </a:lnTo>
                  <a:lnTo>
                    <a:pt x="350792" y="2251918"/>
                  </a:lnTo>
                  <a:lnTo>
                    <a:pt x="358411" y="2251918"/>
                  </a:lnTo>
                  <a:lnTo>
                    <a:pt x="366030" y="2251918"/>
                  </a:lnTo>
                  <a:lnTo>
                    <a:pt x="366030" y="2335892"/>
                  </a:lnTo>
                  <a:lnTo>
                    <a:pt x="373649" y="2335892"/>
                  </a:lnTo>
                  <a:lnTo>
                    <a:pt x="411746" y="2335892"/>
                  </a:lnTo>
                  <a:lnTo>
                    <a:pt x="419365" y="2335892"/>
                  </a:lnTo>
                  <a:lnTo>
                    <a:pt x="426984" y="2335892"/>
                  </a:lnTo>
                  <a:lnTo>
                    <a:pt x="434604" y="2335892"/>
                  </a:lnTo>
                  <a:lnTo>
                    <a:pt x="442223" y="2335892"/>
                  </a:lnTo>
                  <a:lnTo>
                    <a:pt x="450071" y="2335892"/>
                  </a:lnTo>
                  <a:lnTo>
                    <a:pt x="457690" y="2335892"/>
                  </a:lnTo>
                  <a:lnTo>
                    <a:pt x="465309" y="2335892"/>
                  </a:lnTo>
                  <a:lnTo>
                    <a:pt x="472929" y="2335892"/>
                  </a:lnTo>
                  <a:lnTo>
                    <a:pt x="480548" y="2335892"/>
                  </a:lnTo>
                  <a:lnTo>
                    <a:pt x="480548" y="2015235"/>
                  </a:lnTo>
                  <a:lnTo>
                    <a:pt x="488167" y="2015235"/>
                  </a:lnTo>
                  <a:lnTo>
                    <a:pt x="495787" y="2015235"/>
                  </a:lnTo>
                  <a:lnTo>
                    <a:pt x="503406" y="2015235"/>
                  </a:lnTo>
                  <a:lnTo>
                    <a:pt x="511025" y="2015235"/>
                  </a:lnTo>
                  <a:lnTo>
                    <a:pt x="518644" y="2015235"/>
                  </a:lnTo>
                  <a:lnTo>
                    <a:pt x="526264" y="2015235"/>
                  </a:lnTo>
                  <a:lnTo>
                    <a:pt x="533883" y="2022855"/>
                  </a:lnTo>
                  <a:lnTo>
                    <a:pt x="541502" y="2022855"/>
                  </a:lnTo>
                  <a:lnTo>
                    <a:pt x="549122" y="2022855"/>
                  </a:lnTo>
                  <a:lnTo>
                    <a:pt x="556741" y="2022855"/>
                  </a:lnTo>
                  <a:lnTo>
                    <a:pt x="564360" y="2022855"/>
                  </a:lnTo>
                  <a:lnTo>
                    <a:pt x="571980" y="2022855"/>
                  </a:lnTo>
                  <a:lnTo>
                    <a:pt x="579599" y="2022855"/>
                  </a:lnTo>
                  <a:lnTo>
                    <a:pt x="587218" y="2022855"/>
                  </a:lnTo>
                  <a:lnTo>
                    <a:pt x="594837" y="2022855"/>
                  </a:lnTo>
                  <a:lnTo>
                    <a:pt x="594837" y="2122146"/>
                  </a:lnTo>
                  <a:lnTo>
                    <a:pt x="632934" y="2122146"/>
                  </a:lnTo>
                  <a:lnTo>
                    <a:pt x="640553" y="2122146"/>
                  </a:lnTo>
                  <a:lnTo>
                    <a:pt x="648172" y="2122146"/>
                  </a:lnTo>
                  <a:lnTo>
                    <a:pt x="648172" y="2152627"/>
                  </a:lnTo>
                  <a:lnTo>
                    <a:pt x="655792" y="2152627"/>
                  </a:lnTo>
                  <a:lnTo>
                    <a:pt x="693888" y="2152627"/>
                  </a:lnTo>
                  <a:lnTo>
                    <a:pt x="701507" y="2152627"/>
                  </a:lnTo>
                  <a:lnTo>
                    <a:pt x="701507" y="2251918"/>
                  </a:lnTo>
                  <a:lnTo>
                    <a:pt x="709355" y="2251918"/>
                  </a:lnTo>
                  <a:lnTo>
                    <a:pt x="716975" y="2251918"/>
                  </a:lnTo>
                  <a:lnTo>
                    <a:pt x="724594" y="2251918"/>
                  </a:lnTo>
                  <a:lnTo>
                    <a:pt x="732213" y="2251918"/>
                  </a:lnTo>
                  <a:lnTo>
                    <a:pt x="739832" y="2251918"/>
                  </a:lnTo>
                  <a:lnTo>
                    <a:pt x="747452" y="2251918"/>
                  </a:lnTo>
                  <a:lnTo>
                    <a:pt x="800787" y="2251918"/>
                  </a:lnTo>
                  <a:lnTo>
                    <a:pt x="808406" y="2251918"/>
                  </a:lnTo>
                  <a:lnTo>
                    <a:pt x="816025" y="2251918"/>
                  </a:lnTo>
                  <a:lnTo>
                    <a:pt x="816025" y="1977134"/>
                  </a:lnTo>
                  <a:lnTo>
                    <a:pt x="823645" y="1977134"/>
                  </a:lnTo>
                  <a:lnTo>
                    <a:pt x="861741" y="1977134"/>
                  </a:lnTo>
                  <a:lnTo>
                    <a:pt x="869360" y="1977134"/>
                  </a:lnTo>
                  <a:lnTo>
                    <a:pt x="869360" y="2412170"/>
                  </a:lnTo>
                </a:path>
                <a:path w="6925309" h="3328670">
                  <a:moveTo>
                    <a:pt x="869360" y="2412170"/>
                  </a:moveTo>
                  <a:lnTo>
                    <a:pt x="869360" y="2412170"/>
                  </a:lnTo>
                  <a:lnTo>
                    <a:pt x="922695" y="2412170"/>
                  </a:lnTo>
                  <a:lnTo>
                    <a:pt x="930315" y="2412170"/>
                  </a:lnTo>
                  <a:lnTo>
                    <a:pt x="930315" y="2137386"/>
                  </a:lnTo>
                  <a:lnTo>
                    <a:pt x="937934" y="2137386"/>
                  </a:lnTo>
                  <a:lnTo>
                    <a:pt x="945553" y="2137386"/>
                  </a:lnTo>
                  <a:lnTo>
                    <a:pt x="953173" y="2137386"/>
                  </a:lnTo>
                  <a:lnTo>
                    <a:pt x="961020" y="2137386"/>
                  </a:lnTo>
                  <a:lnTo>
                    <a:pt x="968640" y="2137386"/>
                  </a:lnTo>
                  <a:lnTo>
                    <a:pt x="976259" y="2137386"/>
                  </a:lnTo>
                  <a:lnTo>
                    <a:pt x="983878" y="2137386"/>
                  </a:lnTo>
                  <a:lnTo>
                    <a:pt x="983878" y="2488525"/>
                  </a:lnTo>
                  <a:lnTo>
                    <a:pt x="1029594" y="2488525"/>
                  </a:lnTo>
                  <a:lnTo>
                    <a:pt x="1037213" y="2488525"/>
                  </a:lnTo>
                  <a:lnTo>
                    <a:pt x="1037213" y="2251918"/>
                  </a:lnTo>
                  <a:lnTo>
                    <a:pt x="1044833" y="2251918"/>
                  </a:lnTo>
                  <a:lnTo>
                    <a:pt x="1052452" y="2251918"/>
                  </a:lnTo>
                  <a:lnTo>
                    <a:pt x="1090548" y="2251918"/>
                  </a:lnTo>
                  <a:lnTo>
                    <a:pt x="1098168" y="2251918"/>
                  </a:lnTo>
                  <a:lnTo>
                    <a:pt x="1098168" y="2335892"/>
                  </a:lnTo>
                  <a:lnTo>
                    <a:pt x="1105787" y="2335892"/>
                  </a:lnTo>
                  <a:lnTo>
                    <a:pt x="1113406" y="2335892"/>
                  </a:lnTo>
                  <a:lnTo>
                    <a:pt x="1151503" y="2335892"/>
                  </a:lnTo>
                  <a:lnTo>
                    <a:pt x="1151503" y="2373993"/>
                  </a:lnTo>
                  <a:lnTo>
                    <a:pt x="1159122" y="2373993"/>
                  </a:lnTo>
                  <a:lnTo>
                    <a:pt x="1166741" y="2373993"/>
                  </a:lnTo>
                  <a:lnTo>
                    <a:pt x="1174360" y="2373993"/>
                  </a:lnTo>
                  <a:lnTo>
                    <a:pt x="1181980" y="2373993"/>
                  </a:lnTo>
                  <a:lnTo>
                    <a:pt x="1189675" y="2373993"/>
                  </a:lnTo>
                  <a:lnTo>
                    <a:pt x="1197295" y="2373993"/>
                  </a:lnTo>
                  <a:lnTo>
                    <a:pt x="1204914" y="2373993"/>
                  </a:lnTo>
                  <a:lnTo>
                    <a:pt x="1204914" y="2259538"/>
                  </a:lnTo>
                  <a:lnTo>
                    <a:pt x="1212685" y="2259538"/>
                  </a:lnTo>
                  <a:lnTo>
                    <a:pt x="1258401" y="2259538"/>
                  </a:lnTo>
                  <a:lnTo>
                    <a:pt x="1266021" y="2259538"/>
                  </a:lnTo>
                  <a:lnTo>
                    <a:pt x="1266021" y="1931184"/>
                  </a:lnTo>
                  <a:lnTo>
                    <a:pt x="1273640" y="1931184"/>
                  </a:lnTo>
                  <a:lnTo>
                    <a:pt x="1281259" y="1931184"/>
                  </a:lnTo>
                  <a:lnTo>
                    <a:pt x="1319356" y="1931184"/>
                  </a:lnTo>
                  <a:lnTo>
                    <a:pt x="1319356" y="1786172"/>
                  </a:lnTo>
                  <a:lnTo>
                    <a:pt x="1326975" y="1786172"/>
                  </a:lnTo>
                  <a:lnTo>
                    <a:pt x="1334594" y="1786172"/>
                  </a:lnTo>
                  <a:lnTo>
                    <a:pt x="1342213" y="1786172"/>
                  </a:lnTo>
                  <a:lnTo>
                    <a:pt x="1349833" y="1786172"/>
                  </a:lnTo>
                  <a:lnTo>
                    <a:pt x="1357452" y="1786172"/>
                  </a:lnTo>
                  <a:lnTo>
                    <a:pt x="1365071" y="1786172"/>
                  </a:lnTo>
                  <a:lnTo>
                    <a:pt x="1372691" y="1786172"/>
                  </a:lnTo>
                  <a:lnTo>
                    <a:pt x="1372691" y="1648856"/>
                  </a:lnTo>
                  <a:lnTo>
                    <a:pt x="1380386" y="1648856"/>
                  </a:lnTo>
                  <a:lnTo>
                    <a:pt x="1388005" y="1648856"/>
                  </a:lnTo>
                  <a:lnTo>
                    <a:pt x="1395625" y="1648856"/>
                  </a:lnTo>
                  <a:lnTo>
                    <a:pt x="1433721" y="1648856"/>
                  </a:lnTo>
                  <a:lnTo>
                    <a:pt x="1433721" y="1709970"/>
                  </a:lnTo>
                  <a:lnTo>
                    <a:pt x="1441340" y="1709970"/>
                  </a:lnTo>
                  <a:lnTo>
                    <a:pt x="1448960" y="1709970"/>
                  </a:lnTo>
                  <a:lnTo>
                    <a:pt x="1456579" y="1709970"/>
                  </a:lnTo>
                  <a:lnTo>
                    <a:pt x="1464198" y="1709970"/>
                  </a:lnTo>
                  <a:lnTo>
                    <a:pt x="1471970" y="1709970"/>
                  </a:lnTo>
                  <a:lnTo>
                    <a:pt x="1479589" y="1709970"/>
                  </a:lnTo>
                  <a:lnTo>
                    <a:pt x="1487208" y="1709970"/>
                  </a:lnTo>
                  <a:lnTo>
                    <a:pt x="1487208" y="1809032"/>
                  </a:lnTo>
                  <a:lnTo>
                    <a:pt x="1494828" y="1809032"/>
                  </a:lnTo>
                  <a:lnTo>
                    <a:pt x="1540543" y="1809032"/>
                  </a:lnTo>
                  <a:lnTo>
                    <a:pt x="1540543" y="1686957"/>
                  </a:lnTo>
                  <a:lnTo>
                    <a:pt x="1548163" y="1686957"/>
                  </a:lnTo>
                  <a:lnTo>
                    <a:pt x="1555782" y="1686957"/>
                  </a:lnTo>
                  <a:lnTo>
                    <a:pt x="1563401" y="1686957"/>
                  </a:lnTo>
                  <a:lnTo>
                    <a:pt x="1571021" y="1686957"/>
                  </a:lnTo>
                  <a:lnTo>
                    <a:pt x="1578716" y="1686957"/>
                  </a:lnTo>
                  <a:lnTo>
                    <a:pt x="1586335" y="1686957"/>
                  </a:lnTo>
                  <a:lnTo>
                    <a:pt x="1593955" y="1686957"/>
                  </a:lnTo>
                  <a:lnTo>
                    <a:pt x="1601574" y="1686957"/>
                  </a:lnTo>
                  <a:lnTo>
                    <a:pt x="1601574" y="1625919"/>
                  </a:lnTo>
                  <a:lnTo>
                    <a:pt x="1609193" y="1625919"/>
                  </a:lnTo>
                  <a:lnTo>
                    <a:pt x="1616813" y="1625919"/>
                  </a:lnTo>
                  <a:lnTo>
                    <a:pt x="1624432" y="1625919"/>
                  </a:lnTo>
                  <a:lnTo>
                    <a:pt x="1632051" y="1625919"/>
                  </a:lnTo>
                  <a:lnTo>
                    <a:pt x="1639670" y="1625919"/>
                  </a:lnTo>
                  <a:lnTo>
                    <a:pt x="1647290" y="1625919"/>
                  </a:lnTo>
                  <a:lnTo>
                    <a:pt x="1654909" y="1625919"/>
                  </a:lnTo>
                  <a:lnTo>
                    <a:pt x="1654909" y="1580198"/>
                  </a:lnTo>
                  <a:lnTo>
                    <a:pt x="1662528" y="1580198"/>
                  </a:lnTo>
                  <a:lnTo>
                    <a:pt x="1670148" y="1580198"/>
                  </a:lnTo>
                  <a:lnTo>
                    <a:pt x="1677767" y="1580198"/>
                  </a:lnTo>
                  <a:lnTo>
                    <a:pt x="1685386" y="1580198"/>
                  </a:lnTo>
                  <a:lnTo>
                    <a:pt x="1693005" y="1580198"/>
                  </a:lnTo>
                  <a:lnTo>
                    <a:pt x="1700625" y="1580198"/>
                  </a:lnTo>
                  <a:lnTo>
                    <a:pt x="1708244" y="1580198"/>
                  </a:lnTo>
                  <a:lnTo>
                    <a:pt x="1708244" y="1419793"/>
                  </a:lnTo>
                  <a:lnTo>
                    <a:pt x="1715863" y="1419793"/>
                  </a:lnTo>
                  <a:lnTo>
                    <a:pt x="1723635" y="1419793"/>
                  </a:lnTo>
                </a:path>
                <a:path w="6925309" h="3328670">
                  <a:moveTo>
                    <a:pt x="1723635" y="1419793"/>
                  </a:moveTo>
                  <a:lnTo>
                    <a:pt x="1723635" y="1419793"/>
                  </a:lnTo>
                  <a:lnTo>
                    <a:pt x="1761731" y="1419793"/>
                  </a:lnTo>
                  <a:lnTo>
                    <a:pt x="1769427" y="1412173"/>
                  </a:lnTo>
                  <a:lnTo>
                    <a:pt x="1777046" y="1412173"/>
                  </a:lnTo>
                  <a:lnTo>
                    <a:pt x="1784666" y="1412173"/>
                  </a:lnTo>
                  <a:lnTo>
                    <a:pt x="1792285" y="1412173"/>
                  </a:lnTo>
                  <a:lnTo>
                    <a:pt x="1799904" y="1412173"/>
                  </a:lnTo>
                  <a:lnTo>
                    <a:pt x="1807523" y="1412173"/>
                  </a:lnTo>
                  <a:lnTo>
                    <a:pt x="1815143" y="1412173"/>
                  </a:lnTo>
                  <a:lnTo>
                    <a:pt x="1822762" y="1412173"/>
                  </a:lnTo>
                  <a:lnTo>
                    <a:pt x="1822762" y="1099288"/>
                  </a:lnTo>
                  <a:lnTo>
                    <a:pt x="1876097" y="1099288"/>
                  </a:lnTo>
                  <a:lnTo>
                    <a:pt x="1883716" y="1099288"/>
                  </a:lnTo>
                  <a:lnTo>
                    <a:pt x="1883716" y="1038098"/>
                  </a:lnTo>
                  <a:lnTo>
                    <a:pt x="1891336" y="1038098"/>
                  </a:lnTo>
                  <a:lnTo>
                    <a:pt x="1898955" y="1038098"/>
                  </a:lnTo>
                  <a:lnTo>
                    <a:pt x="1937051" y="1038098"/>
                  </a:lnTo>
                  <a:lnTo>
                    <a:pt x="1937051" y="977136"/>
                  </a:lnTo>
                  <a:lnTo>
                    <a:pt x="1944671" y="977136"/>
                  </a:lnTo>
                  <a:lnTo>
                    <a:pt x="1952290" y="977136"/>
                  </a:lnTo>
                  <a:lnTo>
                    <a:pt x="1959909" y="977136"/>
                  </a:lnTo>
                  <a:lnTo>
                    <a:pt x="1967528" y="977136"/>
                  </a:lnTo>
                  <a:lnTo>
                    <a:pt x="1975376" y="977136"/>
                  </a:lnTo>
                  <a:lnTo>
                    <a:pt x="1982996" y="977136"/>
                  </a:lnTo>
                  <a:lnTo>
                    <a:pt x="1990615" y="977136"/>
                  </a:lnTo>
                  <a:lnTo>
                    <a:pt x="1990615" y="1137389"/>
                  </a:lnTo>
                  <a:lnTo>
                    <a:pt x="2043950" y="1137389"/>
                  </a:lnTo>
                  <a:lnTo>
                    <a:pt x="2051569" y="1137389"/>
                  </a:lnTo>
                  <a:lnTo>
                    <a:pt x="2051569" y="946503"/>
                  </a:lnTo>
                  <a:lnTo>
                    <a:pt x="2059188" y="946503"/>
                  </a:lnTo>
                  <a:lnTo>
                    <a:pt x="2066808" y="946503"/>
                  </a:lnTo>
                  <a:lnTo>
                    <a:pt x="2104904" y="946503"/>
                  </a:lnTo>
                  <a:lnTo>
                    <a:pt x="2104904" y="916022"/>
                  </a:lnTo>
                  <a:lnTo>
                    <a:pt x="2158239" y="916022"/>
                  </a:lnTo>
                  <a:lnTo>
                    <a:pt x="2158239" y="1877843"/>
                  </a:lnTo>
                  <a:lnTo>
                    <a:pt x="2196336" y="1877843"/>
                  </a:lnTo>
                  <a:lnTo>
                    <a:pt x="2203955" y="1877843"/>
                  </a:lnTo>
                  <a:lnTo>
                    <a:pt x="2211574" y="1877843"/>
                  </a:lnTo>
                  <a:lnTo>
                    <a:pt x="2219194" y="1877843"/>
                  </a:lnTo>
                  <a:lnTo>
                    <a:pt x="2219194" y="1793792"/>
                  </a:lnTo>
                  <a:lnTo>
                    <a:pt x="2226813" y="1793792"/>
                  </a:lnTo>
                  <a:lnTo>
                    <a:pt x="2234661" y="1793792"/>
                  </a:lnTo>
                  <a:lnTo>
                    <a:pt x="2242280" y="1793792"/>
                  </a:lnTo>
                  <a:lnTo>
                    <a:pt x="2249899" y="1793792"/>
                  </a:lnTo>
                  <a:lnTo>
                    <a:pt x="2257519" y="1793792"/>
                  </a:lnTo>
                  <a:lnTo>
                    <a:pt x="2265138" y="1793792"/>
                  </a:lnTo>
                  <a:lnTo>
                    <a:pt x="2272757" y="1793792"/>
                  </a:lnTo>
                  <a:lnTo>
                    <a:pt x="2272757" y="1755691"/>
                  </a:lnTo>
                  <a:lnTo>
                    <a:pt x="2280376" y="1755691"/>
                  </a:lnTo>
                  <a:lnTo>
                    <a:pt x="2287996" y="1755691"/>
                  </a:lnTo>
                  <a:lnTo>
                    <a:pt x="2295615" y="1755691"/>
                  </a:lnTo>
                  <a:lnTo>
                    <a:pt x="2303234" y="1755691"/>
                  </a:lnTo>
                  <a:lnTo>
                    <a:pt x="2310854" y="1755691"/>
                  </a:lnTo>
                  <a:lnTo>
                    <a:pt x="2318473" y="1755691"/>
                  </a:lnTo>
                  <a:lnTo>
                    <a:pt x="2326092" y="1755691"/>
                  </a:lnTo>
                  <a:lnTo>
                    <a:pt x="2326092" y="1725210"/>
                  </a:lnTo>
                  <a:lnTo>
                    <a:pt x="2333711" y="1725210"/>
                  </a:lnTo>
                  <a:lnTo>
                    <a:pt x="2341331" y="1725210"/>
                  </a:lnTo>
                  <a:lnTo>
                    <a:pt x="2348950" y="1725210"/>
                  </a:lnTo>
                  <a:lnTo>
                    <a:pt x="2356569" y="1725210"/>
                  </a:lnTo>
                  <a:lnTo>
                    <a:pt x="2364189" y="1725210"/>
                  </a:lnTo>
                  <a:lnTo>
                    <a:pt x="2371808" y="1725210"/>
                  </a:lnTo>
                  <a:lnTo>
                    <a:pt x="2379427" y="1725210"/>
                  </a:lnTo>
                  <a:lnTo>
                    <a:pt x="2387046" y="1725210"/>
                  </a:lnTo>
                  <a:lnTo>
                    <a:pt x="2387046" y="1618299"/>
                  </a:lnTo>
                  <a:lnTo>
                    <a:pt x="2394666" y="1618299"/>
                  </a:lnTo>
                  <a:lnTo>
                    <a:pt x="2402285" y="1618299"/>
                  </a:lnTo>
                  <a:lnTo>
                    <a:pt x="2409904" y="1618299"/>
                  </a:lnTo>
                  <a:lnTo>
                    <a:pt x="2417524" y="1618299"/>
                  </a:lnTo>
                  <a:lnTo>
                    <a:pt x="2425143" y="1618299"/>
                  </a:lnTo>
                  <a:lnTo>
                    <a:pt x="2478478" y="1618299"/>
                  </a:lnTo>
                  <a:lnTo>
                    <a:pt x="2486326" y="1618299"/>
                  </a:lnTo>
                  <a:lnTo>
                    <a:pt x="2493945" y="1618299"/>
                  </a:lnTo>
                  <a:lnTo>
                    <a:pt x="2493945" y="335745"/>
                  </a:lnTo>
                  <a:lnTo>
                    <a:pt x="2501564" y="335745"/>
                  </a:lnTo>
                  <a:lnTo>
                    <a:pt x="2554899" y="335745"/>
                  </a:lnTo>
                  <a:lnTo>
                    <a:pt x="2554899" y="145012"/>
                  </a:lnTo>
                  <a:lnTo>
                    <a:pt x="2562519" y="145012"/>
                  </a:lnTo>
                  <a:lnTo>
                    <a:pt x="2570138" y="145012"/>
                  </a:lnTo>
                  <a:lnTo>
                    <a:pt x="2577757" y="145012"/>
                  </a:lnTo>
                  <a:lnTo>
                    <a:pt x="2585377" y="145012"/>
                  </a:lnTo>
                  <a:lnTo>
                    <a:pt x="2592996" y="145012"/>
                  </a:lnTo>
                </a:path>
                <a:path w="6925309" h="3328670">
                  <a:moveTo>
                    <a:pt x="2592996" y="145012"/>
                  </a:moveTo>
                  <a:lnTo>
                    <a:pt x="2600615" y="145012"/>
                  </a:lnTo>
                  <a:lnTo>
                    <a:pt x="2608234" y="145012"/>
                  </a:lnTo>
                  <a:lnTo>
                    <a:pt x="2608234" y="15316"/>
                  </a:lnTo>
                  <a:lnTo>
                    <a:pt x="2615854" y="15316"/>
                  </a:lnTo>
                  <a:lnTo>
                    <a:pt x="2623473" y="15316"/>
                  </a:lnTo>
                  <a:lnTo>
                    <a:pt x="2631092" y="15316"/>
                  </a:lnTo>
                  <a:lnTo>
                    <a:pt x="2638712" y="15316"/>
                  </a:lnTo>
                  <a:lnTo>
                    <a:pt x="2646331" y="15316"/>
                  </a:lnTo>
                  <a:lnTo>
                    <a:pt x="2653950" y="15316"/>
                  </a:lnTo>
                  <a:lnTo>
                    <a:pt x="2661569" y="22936"/>
                  </a:lnTo>
                  <a:lnTo>
                    <a:pt x="2699666" y="22936"/>
                  </a:lnTo>
                  <a:lnTo>
                    <a:pt x="2707361" y="22936"/>
                  </a:lnTo>
                  <a:lnTo>
                    <a:pt x="2714981" y="22936"/>
                  </a:lnTo>
                  <a:lnTo>
                    <a:pt x="2722600" y="22936"/>
                  </a:lnTo>
                  <a:lnTo>
                    <a:pt x="2722600" y="0"/>
                  </a:lnTo>
                  <a:lnTo>
                    <a:pt x="2730219" y="0"/>
                  </a:lnTo>
                  <a:lnTo>
                    <a:pt x="2737991" y="0"/>
                  </a:lnTo>
                  <a:lnTo>
                    <a:pt x="2745610" y="0"/>
                  </a:lnTo>
                  <a:lnTo>
                    <a:pt x="2753229" y="0"/>
                  </a:lnTo>
                  <a:lnTo>
                    <a:pt x="2760849" y="0"/>
                  </a:lnTo>
                  <a:lnTo>
                    <a:pt x="2768468" y="0"/>
                  </a:lnTo>
                  <a:lnTo>
                    <a:pt x="2776087" y="0"/>
                  </a:lnTo>
                  <a:lnTo>
                    <a:pt x="2776087" y="152632"/>
                  </a:lnTo>
                  <a:lnTo>
                    <a:pt x="2783707" y="152632"/>
                  </a:lnTo>
                  <a:lnTo>
                    <a:pt x="2791326" y="152632"/>
                  </a:lnTo>
                  <a:lnTo>
                    <a:pt x="2798945" y="152632"/>
                  </a:lnTo>
                  <a:lnTo>
                    <a:pt x="2806565" y="152632"/>
                  </a:lnTo>
                  <a:lnTo>
                    <a:pt x="2814184" y="152632"/>
                  </a:lnTo>
                  <a:lnTo>
                    <a:pt x="2821803" y="152632"/>
                  </a:lnTo>
                  <a:lnTo>
                    <a:pt x="2829422" y="152632"/>
                  </a:lnTo>
                  <a:lnTo>
                    <a:pt x="2829422" y="480986"/>
                  </a:lnTo>
                  <a:lnTo>
                    <a:pt x="2890377" y="480986"/>
                  </a:lnTo>
                  <a:lnTo>
                    <a:pt x="2890377" y="457897"/>
                  </a:lnTo>
                  <a:lnTo>
                    <a:pt x="2898072" y="457897"/>
                  </a:lnTo>
                  <a:lnTo>
                    <a:pt x="2905691" y="457897"/>
                  </a:lnTo>
                  <a:lnTo>
                    <a:pt x="2913311" y="457897"/>
                  </a:lnTo>
                  <a:lnTo>
                    <a:pt x="2920930" y="457897"/>
                  </a:lnTo>
                  <a:lnTo>
                    <a:pt x="2928549" y="457897"/>
                  </a:lnTo>
                  <a:lnTo>
                    <a:pt x="2936169" y="457897"/>
                  </a:lnTo>
                  <a:lnTo>
                    <a:pt x="2943788" y="457897"/>
                  </a:lnTo>
                  <a:lnTo>
                    <a:pt x="2943788" y="419796"/>
                  </a:lnTo>
                  <a:lnTo>
                    <a:pt x="2951407" y="419796"/>
                  </a:lnTo>
                  <a:lnTo>
                    <a:pt x="2959026" y="419796"/>
                  </a:lnTo>
                  <a:lnTo>
                    <a:pt x="2966646" y="419796"/>
                  </a:lnTo>
                  <a:lnTo>
                    <a:pt x="2974265" y="419796"/>
                  </a:lnTo>
                  <a:lnTo>
                    <a:pt x="2981884" y="419796"/>
                  </a:lnTo>
                  <a:lnTo>
                    <a:pt x="2989656" y="419796"/>
                  </a:lnTo>
                  <a:lnTo>
                    <a:pt x="3058230" y="419796"/>
                  </a:lnTo>
                  <a:lnTo>
                    <a:pt x="3058230" y="465517"/>
                  </a:lnTo>
                  <a:lnTo>
                    <a:pt x="3065849" y="465517"/>
                  </a:lnTo>
                  <a:lnTo>
                    <a:pt x="3073468" y="465517"/>
                  </a:lnTo>
                  <a:lnTo>
                    <a:pt x="3081087" y="465517"/>
                  </a:lnTo>
                  <a:lnTo>
                    <a:pt x="3088707" y="465517"/>
                  </a:lnTo>
                  <a:lnTo>
                    <a:pt x="3096402" y="465517"/>
                  </a:lnTo>
                  <a:lnTo>
                    <a:pt x="3104022" y="465517"/>
                  </a:lnTo>
                  <a:lnTo>
                    <a:pt x="3111641" y="465517"/>
                  </a:lnTo>
                  <a:lnTo>
                    <a:pt x="3111641" y="404555"/>
                  </a:lnTo>
                  <a:lnTo>
                    <a:pt x="3119260" y="404555"/>
                  </a:lnTo>
                  <a:lnTo>
                    <a:pt x="3172595" y="404555"/>
                  </a:lnTo>
                  <a:lnTo>
                    <a:pt x="3172595" y="519087"/>
                  </a:lnTo>
                  <a:lnTo>
                    <a:pt x="3180214" y="519087"/>
                  </a:lnTo>
                  <a:lnTo>
                    <a:pt x="3187834" y="519087"/>
                  </a:lnTo>
                  <a:lnTo>
                    <a:pt x="3195453" y="519087"/>
                  </a:lnTo>
                  <a:lnTo>
                    <a:pt x="3203072" y="519087"/>
                  </a:lnTo>
                  <a:lnTo>
                    <a:pt x="3210692" y="519087"/>
                  </a:lnTo>
                  <a:lnTo>
                    <a:pt x="3218311" y="519087"/>
                  </a:lnTo>
                  <a:lnTo>
                    <a:pt x="3225930" y="519087"/>
                  </a:lnTo>
                  <a:lnTo>
                    <a:pt x="3225930" y="381695"/>
                  </a:lnTo>
                  <a:lnTo>
                    <a:pt x="3233549" y="381695"/>
                  </a:lnTo>
                  <a:lnTo>
                    <a:pt x="3241169" y="381695"/>
                  </a:lnTo>
                  <a:lnTo>
                    <a:pt x="3248940" y="381695"/>
                  </a:lnTo>
                  <a:lnTo>
                    <a:pt x="3256560" y="381695"/>
                  </a:lnTo>
                  <a:lnTo>
                    <a:pt x="3264179" y="381695"/>
                  </a:lnTo>
                  <a:lnTo>
                    <a:pt x="3271798" y="381695"/>
                  </a:lnTo>
                  <a:lnTo>
                    <a:pt x="3279418" y="381695"/>
                  </a:lnTo>
                  <a:lnTo>
                    <a:pt x="3279418" y="488606"/>
                  </a:lnTo>
                  <a:lnTo>
                    <a:pt x="3287113" y="488606"/>
                  </a:lnTo>
                  <a:lnTo>
                    <a:pt x="3294732" y="488606"/>
                  </a:lnTo>
                  <a:lnTo>
                    <a:pt x="3302352" y="488606"/>
                  </a:lnTo>
                  <a:lnTo>
                    <a:pt x="3340448" y="488606"/>
                  </a:lnTo>
                  <a:lnTo>
                    <a:pt x="3340448" y="564808"/>
                  </a:lnTo>
                  <a:lnTo>
                    <a:pt x="3348067" y="564808"/>
                  </a:lnTo>
                  <a:lnTo>
                    <a:pt x="3355687" y="564808"/>
                  </a:lnTo>
                  <a:lnTo>
                    <a:pt x="3363306" y="564808"/>
                  </a:lnTo>
                  <a:lnTo>
                    <a:pt x="3370925" y="564808"/>
                  </a:lnTo>
                  <a:lnTo>
                    <a:pt x="3378545" y="564808"/>
                  </a:lnTo>
                  <a:lnTo>
                    <a:pt x="3386164" y="564808"/>
                  </a:lnTo>
                  <a:lnTo>
                    <a:pt x="3393783" y="564808"/>
                  </a:lnTo>
                  <a:lnTo>
                    <a:pt x="3393783" y="412176"/>
                  </a:lnTo>
                  <a:lnTo>
                    <a:pt x="3447118" y="412176"/>
                  </a:lnTo>
                  <a:lnTo>
                    <a:pt x="3447118" y="519087"/>
                  </a:lnTo>
                  <a:lnTo>
                    <a:pt x="3454737" y="519087"/>
                  </a:lnTo>
                </a:path>
                <a:path w="6925309" h="3328670">
                  <a:moveTo>
                    <a:pt x="3454737" y="519087"/>
                  </a:moveTo>
                  <a:lnTo>
                    <a:pt x="3454737" y="519087"/>
                  </a:lnTo>
                  <a:lnTo>
                    <a:pt x="3492834" y="519087"/>
                  </a:lnTo>
                  <a:lnTo>
                    <a:pt x="3500682" y="519087"/>
                  </a:lnTo>
                  <a:lnTo>
                    <a:pt x="3508301" y="519087"/>
                  </a:lnTo>
                  <a:lnTo>
                    <a:pt x="3508301" y="580048"/>
                  </a:lnTo>
                  <a:lnTo>
                    <a:pt x="3515920" y="580048"/>
                  </a:lnTo>
                  <a:lnTo>
                    <a:pt x="3523540" y="580048"/>
                  </a:lnTo>
                  <a:lnTo>
                    <a:pt x="3531159" y="580048"/>
                  </a:lnTo>
                  <a:lnTo>
                    <a:pt x="3538778" y="580048"/>
                  </a:lnTo>
                  <a:lnTo>
                    <a:pt x="3546397" y="580048"/>
                  </a:lnTo>
                  <a:lnTo>
                    <a:pt x="3554017" y="580048"/>
                  </a:lnTo>
                  <a:lnTo>
                    <a:pt x="3561636" y="580048"/>
                  </a:lnTo>
                  <a:lnTo>
                    <a:pt x="3561636" y="526707"/>
                  </a:lnTo>
                  <a:lnTo>
                    <a:pt x="3614971" y="526707"/>
                  </a:lnTo>
                  <a:lnTo>
                    <a:pt x="3614971" y="572428"/>
                  </a:lnTo>
                  <a:lnTo>
                    <a:pt x="3660687" y="572428"/>
                  </a:lnTo>
                  <a:lnTo>
                    <a:pt x="3668306" y="572428"/>
                  </a:lnTo>
                  <a:lnTo>
                    <a:pt x="3675925" y="572428"/>
                  </a:lnTo>
                  <a:lnTo>
                    <a:pt x="3675925" y="511467"/>
                  </a:lnTo>
                  <a:lnTo>
                    <a:pt x="3683545" y="511467"/>
                  </a:lnTo>
                  <a:lnTo>
                    <a:pt x="3729260" y="511467"/>
                  </a:lnTo>
                  <a:lnTo>
                    <a:pt x="3729260" y="534327"/>
                  </a:lnTo>
                  <a:lnTo>
                    <a:pt x="3736880" y="534327"/>
                  </a:lnTo>
                  <a:lnTo>
                    <a:pt x="3744499" y="534327"/>
                  </a:lnTo>
                  <a:lnTo>
                    <a:pt x="3752347" y="534327"/>
                  </a:lnTo>
                  <a:lnTo>
                    <a:pt x="3759966" y="534327"/>
                  </a:lnTo>
                  <a:lnTo>
                    <a:pt x="3767585" y="534327"/>
                  </a:lnTo>
                  <a:lnTo>
                    <a:pt x="3775205" y="534327"/>
                  </a:lnTo>
                  <a:lnTo>
                    <a:pt x="3782824" y="534327"/>
                  </a:lnTo>
                  <a:lnTo>
                    <a:pt x="3782824" y="702200"/>
                  </a:lnTo>
                  <a:lnTo>
                    <a:pt x="3828540" y="702200"/>
                  </a:lnTo>
                  <a:lnTo>
                    <a:pt x="3836159" y="702200"/>
                  </a:lnTo>
                  <a:lnTo>
                    <a:pt x="3843778" y="694580"/>
                  </a:lnTo>
                  <a:lnTo>
                    <a:pt x="3851398" y="694580"/>
                  </a:lnTo>
                  <a:lnTo>
                    <a:pt x="3859017" y="694580"/>
                  </a:lnTo>
                  <a:lnTo>
                    <a:pt x="3897113" y="694580"/>
                  </a:lnTo>
                  <a:lnTo>
                    <a:pt x="3897113" y="717440"/>
                  </a:lnTo>
                  <a:lnTo>
                    <a:pt x="3950448" y="717440"/>
                  </a:lnTo>
                  <a:lnTo>
                    <a:pt x="3950448" y="809111"/>
                  </a:lnTo>
                  <a:lnTo>
                    <a:pt x="3958068" y="809111"/>
                  </a:lnTo>
                  <a:lnTo>
                    <a:pt x="3965687" y="809111"/>
                  </a:lnTo>
                  <a:lnTo>
                    <a:pt x="3973306" y="809111"/>
                  </a:lnTo>
                  <a:lnTo>
                    <a:pt x="3980925" y="809111"/>
                  </a:lnTo>
                  <a:lnTo>
                    <a:pt x="3988545" y="809111"/>
                  </a:lnTo>
                  <a:lnTo>
                    <a:pt x="3996164" y="809111"/>
                  </a:lnTo>
                  <a:lnTo>
                    <a:pt x="4003783" y="809111"/>
                  </a:lnTo>
                  <a:lnTo>
                    <a:pt x="4011631" y="816731"/>
                  </a:lnTo>
                  <a:lnTo>
                    <a:pt x="4064966" y="816731"/>
                  </a:lnTo>
                  <a:lnTo>
                    <a:pt x="4064966" y="877845"/>
                  </a:lnTo>
                  <a:lnTo>
                    <a:pt x="4110682" y="877845"/>
                  </a:lnTo>
                  <a:lnTo>
                    <a:pt x="4118301" y="877845"/>
                  </a:lnTo>
                  <a:lnTo>
                    <a:pt x="4118301" y="946503"/>
                  </a:lnTo>
                  <a:lnTo>
                    <a:pt x="4125921" y="946503"/>
                  </a:lnTo>
                  <a:lnTo>
                    <a:pt x="4133540" y="946503"/>
                  </a:lnTo>
                  <a:lnTo>
                    <a:pt x="4179256" y="946503"/>
                  </a:lnTo>
                  <a:lnTo>
                    <a:pt x="4179256" y="1755691"/>
                  </a:lnTo>
                  <a:lnTo>
                    <a:pt x="4186875" y="1755691"/>
                  </a:lnTo>
                  <a:lnTo>
                    <a:pt x="4194494" y="1755691"/>
                  </a:lnTo>
                  <a:lnTo>
                    <a:pt x="4202113" y="1755691"/>
                  </a:lnTo>
                  <a:lnTo>
                    <a:pt x="4209733" y="1755691"/>
                  </a:lnTo>
                  <a:lnTo>
                    <a:pt x="4217352" y="1755691"/>
                  </a:lnTo>
                  <a:lnTo>
                    <a:pt x="4225047" y="1755691"/>
                  </a:lnTo>
                  <a:lnTo>
                    <a:pt x="4232667" y="1755691"/>
                  </a:lnTo>
                  <a:lnTo>
                    <a:pt x="4232667" y="1648856"/>
                  </a:lnTo>
                  <a:lnTo>
                    <a:pt x="4240286" y="1648856"/>
                  </a:lnTo>
                  <a:lnTo>
                    <a:pt x="4247905" y="1648856"/>
                  </a:lnTo>
                  <a:lnTo>
                    <a:pt x="4255525" y="1648856"/>
                  </a:lnTo>
                  <a:lnTo>
                    <a:pt x="4263296" y="1648856"/>
                  </a:lnTo>
                  <a:lnTo>
                    <a:pt x="4270916" y="1648856"/>
                  </a:lnTo>
                  <a:lnTo>
                    <a:pt x="4278535" y="1648856"/>
                  </a:lnTo>
                  <a:lnTo>
                    <a:pt x="4286154" y="1648856"/>
                  </a:lnTo>
                  <a:lnTo>
                    <a:pt x="4286154" y="1740451"/>
                  </a:lnTo>
                  <a:lnTo>
                    <a:pt x="4293773" y="1740451"/>
                  </a:lnTo>
                  <a:lnTo>
                    <a:pt x="4301393" y="1740451"/>
                  </a:lnTo>
                  <a:lnTo>
                    <a:pt x="4309012" y="1740451"/>
                  </a:lnTo>
                  <a:lnTo>
                    <a:pt x="4316631" y="1740451"/>
                  </a:lnTo>
                  <a:lnTo>
                    <a:pt x="4324251" y="1740451"/>
                  </a:lnTo>
                </a:path>
                <a:path w="6925309" h="3328670">
                  <a:moveTo>
                    <a:pt x="4324251" y="1740451"/>
                  </a:moveTo>
                  <a:lnTo>
                    <a:pt x="4324251" y="1740451"/>
                  </a:lnTo>
                  <a:lnTo>
                    <a:pt x="4369966" y="1740451"/>
                  </a:lnTo>
                  <a:lnTo>
                    <a:pt x="4377586" y="1740451"/>
                  </a:lnTo>
                  <a:lnTo>
                    <a:pt x="4385205" y="1740451"/>
                  </a:lnTo>
                  <a:lnTo>
                    <a:pt x="4392824" y="1740451"/>
                  </a:lnTo>
                  <a:lnTo>
                    <a:pt x="4400444" y="1740451"/>
                  </a:lnTo>
                  <a:lnTo>
                    <a:pt x="4400444" y="1664097"/>
                  </a:lnTo>
                  <a:lnTo>
                    <a:pt x="4408063" y="1664097"/>
                  </a:lnTo>
                  <a:lnTo>
                    <a:pt x="4415758" y="1664097"/>
                  </a:lnTo>
                  <a:lnTo>
                    <a:pt x="4423378" y="1664097"/>
                  </a:lnTo>
                  <a:lnTo>
                    <a:pt x="4430997" y="1664097"/>
                  </a:lnTo>
                  <a:lnTo>
                    <a:pt x="4438616" y="1664097"/>
                  </a:lnTo>
                  <a:lnTo>
                    <a:pt x="4446235" y="1664097"/>
                  </a:lnTo>
                  <a:lnTo>
                    <a:pt x="4453855" y="1664097"/>
                  </a:lnTo>
                  <a:lnTo>
                    <a:pt x="4453855" y="1709970"/>
                  </a:lnTo>
                  <a:lnTo>
                    <a:pt x="4461474" y="1709970"/>
                  </a:lnTo>
                  <a:lnTo>
                    <a:pt x="4469093" y="1709970"/>
                  </a:lnTo>
                  <a:lnTo>
                    <a:pt x="4507190" y="1709970"/>
                  </a:lnTo>
                  <a:lnTo>
                    <a:pt x="4514961" y="1709970"/>
                  </a:lnTo>
                  <a:lnTo>
                    <a:pt x="4514961" y="1465667"/>
                  </a:lnTo>
                  <a:lnTo>
                    <a:pt x="4522581" y="1465667"/>
                  </a:lnTo>
                  <a:lnTo>
                    <a:pt x="4530200" y="1465667"/>
                  </a:lnTo>
                  <a:lnTo>
                    <a:pt x="4537819" y="1465667"/>
                  </a:lnTo>
                  <a:lnTo>
                    <a:pt x="4545439" y="1465667"/>
                  </a:lnTo>
                  <a:lnTo>
                    <a:pt x="4553058" y="1465667"/>
                  </a:lnTo>
                  <a:lnTo>
                    <a:pt x="4560677" y="1465667"/>
                  </a:lnTo>
                  <a:lnTo>
                    <a:pt x="4568296" y="1465667"/>
                  </a:lnTo>
                  <a:lnTo>
                    <a:pt x="4568296" y="1625919"/>
                  </a:lnTo>
                  <a:lnTo>
                    <a:pt x="4575916" y="1625919"/>
                  </a:lnTo>
                  <a:lnTo>
                    <a:pt x="4583535" y="1625919"/>
                  </a:lnTo>
                  <a:lnTo>
                    <a:pt x="4591154" y="1625919"/>
                  </a:lnTo>
                  <a:lnTo>
                    <a:pt x="4598774" y="1625919"/>
                  </a:lnTo>
                  <a:lnTo>
                    <a:pt x="4606393" y="1625919"/>
                  </a:lnTo>
                  <a:lnTo>
                    <a:pt x="4614088" y="1625919"/>
                  </a:lnTo>
                  <a:lnTo>
                    <a:pt x="4621708" y="1625919"/>
                  </a:lnTo>
                  <a:lnTo>
                    <a:pt x="4629327" y="1625919"/>
                  </a:lnTo>
                  <a:lnTo>
                    <a:pt x="4629327" y="1923564"/>
                  </a:lnTo>
                  <a:lnTo>
                    <a:pt x="4636946" y="1923564"/>
                  </a:lnTo>
                  <a:lnTo>
                    <a:pt x="4644566" y="1923564"/>
                  </a:lnTo>
                  <a:lnTo>
                    <a:pt x="4652185" y="1923564"/>
                  </a:lnTo>
                  <a:lnTo>
                    <a:pt x="4659804" y="1923564"/>
                  </a:lnTo>
                  <a:lnTo>
                    <a:pt x="4667423" y="1923564"/>
                  </a:lnTo>
                  <a:lnTo>
                    <a:pt x="4675043" y="1923564"/>
                  </a:lnTo>
                  <a:lnTo>
                    <a:pt x="4682662" y="1923564"/>
                  </a:lnTo>
                  <a:lnTo>
                    <a:pt x="4682662" y="1595439"/>
                  </a:lnTo>
                  <a:lnTo>
                    <a:pt x="4690281" y="1595439"/>
                  </a:lnTo>
                  <a:lnTo>
                    <a:pt x="4697901" y="1595439"/>
                  </a:lnTo>
                  <a:lnTo>
                    <a:pt x="4735997" y="1595439"/>
                  </a:lnTo>
                  <a:lnTo>
                    <a:pt x="4735997" y="1709970"/>
                  </a:lnTo>
                  <a:lnTo>
                    <a:pt x="4743616" y="1709970"/>
                  </a:lnTo>
                  <a:lnTo>
                    <a:pt x="4751236" y="1709970"/>
                  </a:lnTo>
                  <a:lnTo>
                    <a:pt x="4758855" y="1709970"/>
                  </a:lnTo>
                  <a:lnTo>
                    <a:pt x="4766474" y="1709970"/>
                  </a:lnTo>
                  <a:lnTo>
                    <a:pt x="4774246" y="1709970"/>
                  </a:lnTo>
                  <a:lnTo>
                    <a:pt x="4781865" y="1709970"/>
                  </a:lnTo>
                  <a:lnTo>
                    <a:pt x="4789484" y="1709970"/>
                  </a:lnTo>
                  <a:lnTo>
                    <a:pt x="4797104" y="1709970"/>
                  </a:lnTo>
                  <a:lnTo>
                    <a:pt x="4797104" y="1877843"/>
                  </a:lnTo>
                  <a:lnTo>
                    <a:pt x="4804723" y="1877843"/>
                  </a:lnTo>
                  <a:lnTo>
                    <a:pt x="4812418" y="1877843"/>
                  </a:lnTo>
                  <a:lnTo>
                    <a:pt x="4820038" y="1877843"/>
                  </a:lnTo>
                  <a:lnTo>
                    <a:pt x="4827657" y="1877843"/>
                  </a:lnTo>
                  <a:lnTo>
                    <a:pt x="4835276" y="1877843"/>
                  </a:lnTo>
                  <a:lnTo>
                    <a:pt x="4842896" y="1877843"/>
                  </a:lnTo>
                  <a:lnTo>
                    <a:pt x="4850515" y="1877843"/>
                  </a:lnTo>
                  <a:lnTo>
                    <a:pt x="4850515" y="1999995"/>
                  </a:lnTo>
                  <a:lnTo>
                    <a:pt x="4858134" y="1999995"/>
                  </a:lnTo>
                  <a:lnTo>
                    <a:pt x="4896231" y="1999995"/>
                  </a:lnTo>
                  <a:lnTo>
                    <a:pt x="4903850" y="1992374"/>
                  </a:lnTo>
                  <a:lnTo>
                    <a:pt x="4957185" y="1992374"/>
                  </a:lnTo>
                  <a:lnTo>
                    <a:pt x="4964804" y="1992374"/>
                  </a:lnTo>
                  <a:lnTo>
                    <a:pt x="4964804" y="3297789"/>
                  </a:lnTo>
                  <a:lnTo>
                    <a:pt x="4972424" y="3297789"/>
                  </a:lnTo>
                  <a:lnTo>
                    <a:pt x="4980043" y="3297789"/>
                  </a:lnTo>
                  <a:lnTo>
                    <a:pt x="4987662" y="3297789"/>
                  </a:lnTo>
                  <a:lnTo>
                    <a:pt x="4995281" y="3297789"/>
                  </a:lnTo>
                  <a:lnTo>
                    <a:pt x="5002901" y="3297789"/>
                  </a:lnTo>
                  <a:lnTo>
                    <a:pt x="5010520" y="3297789"/>
                  </a:lnTo>
                  <a:lnTo>
                    <a:pt x="5018139" y="3297789"/>
                  </a:lnTo>
                  <a:lnTo>
                    <a:pt x="5018139" y="3198498"/>
                  </a:lnTo>
                  <a:lnTo>
                    <a:pt x="5025987" y="3198498"/>
                  </a:lnTo>
                  <a:lnTo>
                    <a:pt x="5071703" y="3198498"/>
                  </a:lnTo>
                  <a:lnTo>
                    <a:pt x="5071703" y="3328270"/>
                  </a:lnTo>
                  <a:lnTo>
                    <a:pt x="5132657" y="3328270"/>
                  </a:lnTo>
                  <a:lnTo>
                    <a:pt x="5132657" y="3236599"/>
                  </a:lnTo>
                  <a:lnTo>
                    <a:pt x="5185992" y="3236599"/>
                  </a:lnTo>
                  <a:lnTo>
                    <a:pt x="5185992" y="3145004"/>
                  </a:lnTo>
                </a:path>
                <a:path w="6925309" h="3328670">
                  <a:moveTo>
                    <a:pt x="5185992" y="3145004"/>
                  </a:moveTo>
                  <a:lnTo>
                    <a:pt x="5193611" y="3145004"/>
                  </a:lnTo>
                  <a:lnTo>
                    <a:pt x="5201231" y="3145004"/>
                  </a:lnTo>
                  <a:lnTo>
                    <a:pt x="5208850" y="3145004"/>
                  </a:lnTo>
                  <a:lnTo>
                    <a:pt x="5216469" y="3145004"/>
                  </a:lnTo>
                  <a:lnTo>
                    <a:pt x="5224089" y="3145004"/>
                  </a:lnTo>
                  <a:lnTo>
                    <a:pt x="5231708" y="3145004"/>
                  </a:lnTo>
                  <a:lnTo>
                    <a:pt x="5239327" y="3145004"/>
                  </a:lnTo>
                  <a:lnTo>
                    <a:pt x="5239327" y="3213738"/>
                  </a:lnTo>
                  <a:lnTo>
                    <a:pt x="5246946" y="3213738"/>
                  </a:lnTo>
                  <a:lnTo>
                    <a:pt x="5254566" y="3213738"/>
                  </a:lnTo>
                  <a:lnTo>
                    <a:pt x="5262185" y="3213738"/>
                  </a:lnTo>
                  <a:lnTo>
                    <a:pt x="5269804" y="3213738"/>
                  </a:lnTo>
                  <a:lnTo>
                    <a:pt x="5277652" y="3213738"/>
                  </a:lnTo>
                  <a:lnTo>
                    <a:pt x="5285272" y="3213738"/>
                  </a:lnTo>
                  <a:lnTo>
                    <a:pt x="5292891" y="3213738"/>
                  </a:lnTo>
                  <a:lnTo>
                    <a:pt x="5300510" y="3213738"/>
                  </a:lnTo>
                  <a:lnTo>
                    <a:pt x="5300510" y="3122144"/>
                  </a:lnTo>
                  <a:lnTo>
                    <a:pt x="5308129" y="3122144"/>
                  </a:lnTo>
                  <a:lnTo>
                    <a:pt x="5315749" y="3122144"/>
                  </a:lnTo>
                  <a:lnTo>
                    <a:pt x="5323368" y="3122144"/>
                  </a:lnTo>
                  <a:lnTo>
                    <a:pt x="5330987" y="3122144"/>
                  </a:lnTo>
                  <a:lnTo>
                    <a:pt x="5338607" y="3122144"/>
                  </a:lnTo>
                  <a:lnTo>
                    <a:pt x="5346226" y="3122144"/>
                  </a:lnTo>
                  <a:lnTo>
                    <a:pt x="5353845" y="3122144"/>
                  </a:lnTo>
                  <a:lnTo>
                    <a:pt x="5353845" y="3228979"/>
                  </a:lnTo>
                  <a:lnTo>
                    <a:pt x="5361464" y="3228979"/>
                  </a:lnTo>
                  <a:lnTo>
                    <a:pt x="5369084" y="3228979"/>
                  </a:lnTo>
                  <a:lnTo>
                    <a:pt x="5376703" y="3228979"/>
                  </a:lnTo>
                  <a:lnTo>
                    <a:pt x="5384322" y="3228979"/>
                  </a:lnTo>
                  <a:lnTo>
                    <a:pt x="5391942" y="3228979"/>
                  </a:lnTo>
                  <a:lnTo>
                    <a:pt x="5399561" y="3228979"/>
                  </a:lnTo>
                  <a:lnTo>
                    <a:pt x="5407180" y="3228979"/>
                  </a:lnTo>
                  <a:lnTo>
                    <a:pt x="5468134" y="3228979"/>
                  </a:lnTo>
                  <a:lnTo>
                    <a:pt x="5468134" y="3114523"/>
                  </a:lnTo>
                  <a:lnTo>
                    <a:pt x="5475754" y="3114523"/>
                  </a:lnTo>
                  <a:lnTo>
                    <a:pt x="5483373" y="3114523"/>
                  </a:lnTo>
                  <a:lnTo>
                    <a:pt x="5490992" y="3114523"/>
                  </a:lnTo>
                  <a:lnTo>
                    <a:pt x="5498612" y="3114523"/>
                  </a:lnTo>
                  <a:lnTo>
                    <a:pt x="5506231" y="3114523"/>
                  </a:lnTo>
                  <a:lnTo>
                    <a:pt x="5513850" y="3114523"/>
                  </a:lnTo>
                  <a:lnTo>
                    <a:pt x="5521469" y="3122144"/>
                  </a:lnTo>
                  <a:lnTo>
                    <a:pt x="5529089" y="3122144"/>
                  </a:lnTo>
                  <a:lnTo>
                    <a:pt x="5536937" y="3122144"/>
                  </a:lnTo>
                  <a:lnTo>
                    <a:pt x="5544556" y="3122144"/>
                  </a:lnTo>
                  <a:lnTo>
                    <a:pt x="5552175" y="3122144"/>
                  </a:lnTo>
                  <a:lnTo>
                    <a:pt x="5559794" y="3122144"/>
                  </a:lnTo>
                  <a:lnTo>
                    <a:pt x="5567414" y="3122144"/>
                  </a:lnTo>
                  <a:lnTo>
                    <a:pt x="5575033" y="3122144"/>
                  </a:lnTo>
                  <a:lnTo>
                    <a:pt x="5575033" y="3038093"/>
                  </a:lnTo>
                  <a:lnTo>
                    <a:pt x="5582652" y="3038093"/>
                  </a:lnTo>
                  <a:lnTo>
                    <a:pt x="5590272" y="3038093"/>
                  </a:lnTo>
                  <a:lnTo>
                    <a:pt x="5597891" y="3038093"/>
                  </a:lnTo>
                  <a:lnTo>
                    <a:pt x="5605510" y="3038093"/>
                  </a:lnTo>
                  <a:lnTo>
                    <a:pt x="5689322" y="3038093"/>
                  </a:lnTo>
                  <a:lnTo>
                    <a:pt x="5689322" y="3160245"/>
                  </a:lnTo>
                  <a:lnTo>
                    <a:pt x="5735038" y="3160245"/>
                  </a:lnTo>
                  <a:lnTo>
                    <a:pt x="5742734" y="3160245"/>
                  </a:lnTo>
                  <a:lnTo>
                    <a:pt x="5742734" y="3236599"/>
                  </a:lnTo>
                  <a:lnTo>
                    <a:pt x="5750353" y="3236599"/>
                  </a:lnTo>
                  <a:lnTo>
                    <a:pt x="5757972" y="3236599"/>
                  </a:lnTo>
                  <a:lnTo>
                    <a:pt x="5765591" y="3236599"/>
                  </a:lnTo>
                  <a:lnTo>
                    <a:pt x="5773211" y="3236599"/>
                  </a:lnTo>
                  <a:lnTo>
                    <a:pt x="5780830" y="3236599"/>
                  </a:lnTo>
                  <a:lnTo>
                    <a:pt x="5788602" y="3236599"/>
                  </a:lnTo>
                  <a:lnTo>
                    <a:pt x="5796221" y="3236599"/>
                  </a:lnTo>
                  <a:lnTo>
                    <a:pt x="5803840" y="3236599"/>
                  </a:lnTo>
                  <a:lnTo>
                    <a:pt x="5811460" y="3236599"/>
                  </a:lnTo>
                  <a:lnTo>
                    <a:pt x="5819079" y="3236599"/>
                  </a:lnTo>
                  <a:lnTo>
                    <a:pt x="5826698" y="3236599"/>
                  </a:lnTo>
                  <a:lnTo>
                    <a:pt x="5834317" y="3236599"/>
                  </a:lnTo>
                  <a:lnTo>
                    <a:pt x="5841937" y="3236599"/>
                  </a:lnTo>
                  <a:lnTo>
                    <a:pt x="5849556" y="3236599"/>
                  </a:lnTo>
                  <a:lnTo>
                    <a:pt x="5857175" y="3236599"/>
                  </a:lnTo>
                  <a:lnTo>
                    <a:pt x="5918130" y="3236599"/>
                  </a:lnTo>
                  <a:lnTo>
                    <a:pt x="5918130" y="3160245"/>
                  </a:lnTo>
                  <a:lnTo>
                    <a:pt x="5925749" y="3160245"/>
                  </a:lnTo>
                  <a:lnTo>
                    <a:pt x="5933444" y="3160245"/>
                  </a:lnTo>
                  <a:lnTo>
                    <a:pt x="5941064" y="3160245"/>
                  </a:lnTo>
                  <a:lnTo>
                    <a:pt x="5948683" y="3160245"/>
                  </a:lnTo>
                  <a:lnTo>
                    <a:pt x="5956302" y="3160245"/>
                  </a:lnTo>
                  <a:lnTo>
                    <a:pt x="5963922" y="3160245"/>
                  </a:lnTo>
                  <a:lnTo>
                    <a:pt x="5971541" y="3160245"/>
                  </a:lnTo>
                  <a:lnTo>
                    <a:pt x="5971541" y="3274700"/>
                  </a:lnTo>
                  <a:lnTo>
                    <a:pt x="5979160" y="3274700"/>
                  </a:lnTo>
                  <a:lnTo>
                    <a:pt x="5986779" y="3274700"/>
                  </a:lnTo>
                  <a:lnTo>
                    <a:pt x="5994399" y="3274700"/>
                  </a:lnTo>
                  <a:lnTo>
                    <a:pt x="6002018" y="3274700"/>
                  </a:lnTo>
                  <a:lnTo>
                    <a:pt x="6009637" y="3274700"/>
                  </a:lnTo>
                  <a:lnTo>
                    <a:pt x="6017257" y="3274700"/>
                  </a:lnTo>
                  <a:lnTo>
                    <a:pt x="6024876" y="3274700"/>
                  </a:lnTo>
                  <a:lnTo>
                    <a:pt x="6024876" y="3290169"/>
                  </a:lnTo>
                  <a:lnTo>
                    <a:pt x="6032495" y="3290169"/>
                  </a:lnTo>
                  <a:lnTo>
                    <a:pt x="6040267" y="3290169"/>
                  </a:lnTo>
                  <a:lnTo>
                    <a:pt x="6047886" y="3290169"/>
                  </a:lnTo>
                  <a:lnTo>
                    <a:pt x="6055505" y="3290169"/>
                  </a:lnTo>
                  <a:lnTo>
                    <a:pt x="6063125" y="3290169"/>
                  </a:lnTo>
                  <a:lnTo>
                    <a:pt x="6070744" y="3290169"/>
                  </a:lnTo>
                  <a:lnTo>
                    <a:pt x="6078363" y="3290169"/>
                  </a:lnTo>
                </a:path>
                <a:path w="6925309" h="3328670">
                  <a:moveTo>
                    <a:pt x="6078363" y="3290169"/>
                  </a:moveTo>
                  <a:lnTo>
                    <a:pt x="6085983" y="3290169"/>
                  </a:lnTo>
                  <a:lnTo>
                    <a:pt x="6085983" y="3091587"/>
                  </a:lnTo>
                  <a:lnTo>
                    <a:pt x="6093602" y="3091587"/>
                  </a:lnTo>
                  <a:lnTo>
                    <a:pt x="6101221" y="3091587"/>
                  </a:lnTo>
                  <a:lnTo>
                    <a:pt x="6108840" y="3091587"/>
                  </a:lnTo>
                  <a:lnTo>
                    <a:pt x="6116460" y="3091587"/>
                  </a:lnTo>
                  <a:lnTo>
                    <a:pt x="6124079" y="3091587"/>
                  </a:lnTo>
                  <a:lnTo>
                    <a:pt x="6131775" y="3091587"/>
                  </a:lnTo>
                  <a:lnTo>
                    <a:pt x="6139394" y="3091587"/>
                  </a:lnTo>
                  <a:lnTo>
                    <a:pt x="6139394" y="3022853"/>
                  </a:lnTo>
                  <a:lnTo>
                    <a:pt x="6147013" y="3022853"/>
                  </a:lnTo>
                  <a:lnTo>
                    <a:pt x="6154632" y="3022853"/>
                  </a:lnTo>
                  <a:lnTo>
                    <a:pt x="6162252" y="3022853"/>
                  </a:lnTo>
                  <a:lnTo>
                    <a:pt x="6169871" y="3022853"/>
                  </a:lnTo>
                  <a:lnTo>
                    <a:pt x="6177490" y="3022853"/>
                  </a:lnTo>
                  <a:lnTo>
                    <a:pt x="6185110" y="3022853"/>
                  </a:lnTo>
                  <a:lnTo>
                    <a:pt x="6192729" y="3022853"/>
                  </a:lnTo>
                  <a:lnTo>
                    <a:pt x="6192729" y="3236599"/>
                  </a:lnTo>
                  <a:lnTo>
                    <a:pt x="6200348" y="3236599"/>
                  </a:lnTo>
                  <a:lnTo>
                    <a:pt x="6207967" y="3236599"/>
                  </a:lnTo>
                  <a:lnTo>
                    <a:pt x="6246064" y="3236599"/>
                  </a:lnTo>
                  <a:lnTo>
                    <a:pt x="6253683" y="3236599"/>
                  </a:lnTo>
                  <a:lnTo>
                    <a:pt x="6253683" y="3160245"/>
                  </a:lnTo>
                  <a:lnTo>
                    <a:pt x="6261302" y="3160245"/>
                  </a:lnTo>
                  <a:lnTo>
                    <a:pt x="6268922" y="3160245"/>
                  </a:lnTo>
                  <a:lnTo>
                    <a:pt x="6276541" y="3160245"/>
                  </a:lnTo>
                  <a:lnTo>
                    <a:pt x="6284160" y="3160245"/>
                  </a:lnTo>
                  <a:lnTo>
                    <a:pt x="6291780" y="3160245"/>
                  </a:lnTo>
                  <a:lnTo>
                    <a:pt x="6299551" y="3160245"/>
                  </a:lnTo>
                  <a:lnTo>
                    <a:pt x="6307171" y="3160245"/>
                  </a:lnTo>
                  <a:lnTo>
                    <a:pt x="6307171" y="3274700"/>
                  </a:lnTo>
                  <a:lnTo>
                    <a:pt x="6314790" y="3274700"/>
                  </a:lnTo>
                  <a:lnTo>
                    <a:pt x="6322409" y="3274700"/>
                  </a:lnTo>
                  <a:lnTo>
                    <a:pt x="6330105" y="3274700"/>
                  </a:lnTo>
                  <a:lnTo>
                    <a:pt x="6337724" y="3274700"/>
                  </a:lnTo>
                  <a:lnTo>
                    <a:pt x="6345343" y="3274700"/>
                  </a:lnTo>
                  <a:lnTo>
                    <a:pt x="6352962" y="3274700"/>
                  </a:lnTo>
                  <a:lnTo>
                    <a:pt x="6360582" y="3274700"/>
                  </a:lnTo>
                  <a:lnTo>
                    <a:pt x="6360582" y="3290169"/>
                  </a:lnTo>
                  <a:lnTo>
                    <a:pt x="6421536" y="3290169"/>
                  </a:lnTo>
                  <a:lnTo>
                    <a:pt x="6421536" y="3091587"/>
                  </a:lnTo>
                  <a:lnTo>
                    <a:pt x="6474871" y="3091587"/>
                  </a:lnTo>
                  <a:lnTo>
                    <a:pt x="6474871" y="3022853"/>
                  </a:lnTo>
                  <a:lnTo>
                    <a:pt x="6482490" y="3022853"/>
                  </a:lnTo>
                  <a:lnTo>
                    <a:pt x="6490110" y="3022853"/>
                  </a:lnTo>
                  <a:lnTo>
                    <a:pt x="6497729" y="3022853"/>
                  </a:lnTo>
                  <a:lnTo>
                    <a:pt x="6505348" y="3022853"/>
                  </a:lnTo>
                  <a:lnTo>
                    <a:pt x="6512968" y="3022853"/>
                  </a:lnTo>
                  <a:lnTo>
                    <a:pt x="6520587" y="3022853"/>
                  </a:lnTo>
                  <a:lnTo>
                    <a:pt x="6528206" y="3022853"/>
                  </a:lnTo>
                  <a:lnTo>
                    <a:pt x="6528206" y="2183108"/>
                  </a:lnTo>
                  <a:lnTo>
                    <a:pt x="6535825" y="2183108"/>
                  </a:lnTo>
                  <a:lnTo>
                    <a:pt x="6543445" y="2183108"/>
                  </a:lnTo>
                  <a:lnTo>
                    <a:pt x="6551293" y="2183108"/>
                  </a:lnTo>
                  <a:lnTo>
                    <a:pt x="6558912" y="2183108"/>
                  </a:lnTo>
                  <a:lnTo>
                    <a:pt x="6566531" y="2183108"/>
                  </a:lnTo>
                  <a:lnTo>
                    <a:pt x="6574150" y="2183108"/>
                  </a:lnTo>
                  <a:lnTo>
                    <a:pt x="6581770" y="2183108"/>
                  </a:lnTo>
                  <a:lnTo>
                    <a:pt x="6589389" y="2183108"/>
                  </a:lnTo>
                  <a:lnTo>
                    <a:pt x="6589389" y="2373993"/>
                  </a:lnTo>
                  <a:lnTo>
                    <a:pt x="6597008" y="2373993"/>
                  </a:lnTo>
                  <a:lnTo>
                    <a:pt x="6604628" y="2373993"/>
                  </a:lnTo>
                  <a:lnTo>
                    <a:pt x="6612247" y="2373993"/>
                  </a:lnTo>
                  <a:lnTo>
                    <a:pt x="6619866" y="2373993"/>
                  </a:lnTo>
                  <a:lnTo>
                    <a:pt x="6627485" y="2373993"/>
                  </a:lnTo>
                  <a:lnTo>
                    <a:pt x="6635105" y="2373993"/>
                  </a:lnTo>
                  <a:lnTo>
                    <a:pt x="6642724" y="2373993"/>
                  </a:lnTo>
                  <a:lnTo>
                    <a:pt x="6642724" y="2305259"/>
                  </a:lnTo>
                  <a:lnTo>
                    <a:pt x="6650343" y="2305259"/>
                  </a:lnTo>
                  <a:lnTo>
                    <a:pt x="6688440" y="2305259"/>
                  </a:lnTo>
                  <a:lnTo>
                    <a:pt x="6696059" y="2305259"/>
                  </a:lnTo>
                  <a:lnTo>
                    <a:pt x="6696059" y="2328272"/>
                  </a:lnTo>
                  <a:lnTo>
                    <a:pt x="6703678" y="2328272"/>
                  </a:lnTo>
                  <a:lnTo>
                    <a:pt x="6711298" y="2328272"/>
                  </a:lnTo>
                  <a:lnTo>
                    <a:pt x="6749394" y="2328272"/>
                  </a:lnTo>
                  <a:lnTo>
                    <a:pt x="6757013" y="2328272"/>
                  </a:lnTo>
                  <a:lnTo>
                    <a:pt x="6757013" y="2343513"/>
                  </a:lnTo>
                  <a:lnTo>
                    <a:pt x="6764633" y="2343513"/>
                  </a:lnTo>
                  <a:lnTo>
                    <a:pt x="6772252" y="2343513"/>
                  </a:lnTo>
                  <a:lnTo>
                    <a:pt x="6779871" y="2343513"/>
                  </a:lnTo>
                  <a:lnTo>
                    <a:pt x="6787490" y="2343513"/>
                  </a:lnTo>
                  <a:lnTo>
                    <a:pt x="6795110" y="2343513"/>
                  </a:lnTo>
                  <a:lnTo>
                    <a:pt x="6802958" y="2343513"/>
                  </a:lnTo>
                  <a:lnTo>
                    <a:pt x="6810577" y="2343513"/>
                  </a:lnTo>
                  <a:lnTo>
                    <a:pt x="6810577" y="2251918"/>
                  </a:lnTo>
                  <a:lnTo>
                    <a:pt x="6818196" y="2251918"/>
                  </a:lnTo>
                  <a:lnTo>
                    <a:pt x="6825816" y="2251918"/>
                  </a:lnTo>
                  <a:lnTo>
                    <a:pt x="6833435" y="2251918"/>
                  </a:lnTo>
                  <a:lnTo>
                    <a:pt x="6841054" y="2251918"/>
                  </a:lnTo>
                  <a:lnTo>
                    <a:pt x="6848673" y="2251918"/>
                  </a:lnTo>
                  <a:lnTo>
                    <a:pt x="6856293" y="2251918"/>
                  </a:lnTo>
                  <a:lnTo>
                    <a:pt x="6863912" y="2251918"/>
                  </a:lnTo>
                  <a:lnTo>
                    <a:pt x="6863912" y="2465664"/>
                  </a:lnTo>
                  <a:lnTo>
                    <a:pt x="6871531" y="2465664"/>
                  </a:lnTo>
                  <a:lnTo>
                    <a:pt x="6909628" y="2465664"/>
                  </a:lnTo>
                  <a:lnTo>
                    <a:pt x="6917247" y="2465664"/>
                  </a:lnTo>
                  <a:lnTo>
                    <a:pt x="6924866" y="2465664"/>
                  </a:lnTo>
                  <a:lnTo>
                    <a:pt x="6924866" y="2564955"/>
                  </a:lnTo>
                </a:path>
              </a:pathLst>
            </a:custGeom>
            <a:ln w="15242">
              <a:solidFill>
                <a:srgbClr val="00FF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 descr=""/>
            <p:cNvSpPr/>
            <p:nvPr/>
          </p:nvSpPr>
          <p:spPr>
            <a:xfrm>
              <a:off x="8531565" y="4203748"/>
              <a:ext cx="282575" cy="236854"/>
            </a:xfrm>
            <a:custGeom>
              <a:avLst/>
              <a:gdLst/>
              <a:ahLst/>
              <a:cxnLst/>
              <a:rect l="l" t="t" r="r" b="b"/>
              <a:pathLst>
                <a:path w="282575" h="236854">
                  <a:moveTo>
                    <a:pt x="0" y="190961"/>
                  </a:moveTo>
                  <a:lnTo>
                    <a:pt x="0" y="190961"/>
                  </a:lnTo>
                  <a:lnTo>
                    <a:pt x="45715" y="190961"/>
                  </a:lnTo>
                  <a:lnTo>
                    <a:pt x="53335" y="190961"/>
                  </a:lnTo>
                  <a:lnTo>
                    <a:pt x="53335" y="122151"/>
                  </a:lnTo>
                  <a:lnTo>
                    <a:pt x="60954" y="122151"/>
                  </a:lnTo>
                  <a:lnTo>
                    <a:pt x="68573" y="122151"/>
                  </a:lnTo>
                  <a:lnTo>
                    <a:pt x="106670" y="122151"/>
                  </a:lnTo>
                  <a:lnTo>
                    <a:pt x="106670" y="0"/>
                  </a:lnTo>
                  <a:lnTo>
                    <a:pt x="114289" y="0"/>
                  </a:lnTo>
                  <a:lnTo>
                    <a:pt x="121908" y="0"/>
                  </a:lnTo>
                  <a:lnTo>
                    <a:pt x="129527" y="0"/>
                  </a:lnTo>
                  <a:lnTo>
                    <a:pt x="137375" y="0"/>
                  </a:lnTo>
                  <a:lnTo>
                    <a:pt x="144995" y="0"/>
                  </a:lnTo>
                  <a:lnTo>
                    <a:pt x="152614" y="0"/>
                  </a:lnTo>
                  <a:lnTo>
                    <a:pt x="160233" y="0"/>
                  </a:lnTo>
                  <a:lnTo>
                    <a:pt x="167852" y="0"/>
                  </a:lnTo>
                  <a:lnTo>
                    <a:pt x="167852" y="213822"/>
                  </a:lnTo>
                  <a:lnTo>
                    <a:pt x="213568" y="213822"/>
                  </a:lnTo>
                  <a:lnTo>
                    <a:pt x="221187" y="213822"/>
                  </a:lnTo>
                  <a:lnTo>
                    <a:pt x="221187" y="236683"/>
                  </a:lnTo>
                  <a:lnTo>
                    <a:pt x="228807" y="236683"/>
                  </a:lnTo>
                  <a:lnTo>
                    <a:pt x="236426" y="236683"/>
                  </a:lnTo>
                  <a:lnTo>
                    <a:pt x="274522" y="236683"/>
                  </a:lnTo>
                  <a:lnTo>
                    <a:pt x="282142" y="236683"/>
                  </a:lnTo>
                </a:path>
              </a:pathLst>
            </a:custGeom>
            <a:ln w="15242">
              <a:solidFill>
                <a:srgbClr val="00FF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 descr=""/>
            <p:cNvSpPr/>
            <p:nvPr/>
          </p:nvSpPr>
          <p:spPr>
            <a:xfrm>
              <a:off x="744804" y="3852609"/>
              <a:ext cx="969010" cy="0"/>
            </a:xfrm>
            <a:custGeom>
              <a:avLst/>
              <a:gdLst/>
              <a:ahLst/>
              <a:cxnLst/>
              <a:rect l="l" t="t" r="r" b="b"/>
              <a:pathLst>
                <a:path w="969010" h="0">
                  <a:moveTo>
                    <a:pt x="0" y="0"/>
                  </a:moveTo>
                  <a:lnTo>
                    <a:pt x="7619" y="0"/>
                  </a:lnTo>
                  <a:lnTo>
                    <a:pt x="15238" y="0"/>
                  </a:lnTo>
                  <a:lnTo>
                    <a:pt x="22857" y="0"/>
                  </a:lnTo>
                  <a:lnTo>
                    <a:pt x="30477" y="0"/>
                  </a:lnTo>
                  <a:lnTo>
                    <a:pt x="38096" y="0"/>
                  </a:lnTo>
                  <a:lnTo>
                    <a:pt x="45944" y="0"/>
                  </a:lnTo>
                  <a:lnTo>
                    <a:pt x="53563" y="0"/>
                  </a:lnTo>
                  <a:lnTo>
                    <a:pt x="61182" y="0"/>
                  </a:lnTo>
                  <a:lnTo>
                    <a:pt x="68802" y="0"/>
                  </a:lnTo>
                  <a:lnTo>
                    <a:pt x="106898" y="0"/>
                  </a:lnTo>
                  <a:lnTo>
                    <a:pt x="114517" y="0"/>
                  </a:lnTo>
                  <a:lnTo>
                    <a:pt x="167852" y="0"/>
                  </a:lnTo>
                  <a:lnTo>
                    <a:pt x="175472" y="0"/>
                  </a:lnTo>
                  <a:lnTo>
                    <a:pt x="228807" y="0"/>
                  </a:lnTo>
                  <a:lnTo>
                    <a:pt x="236426" y="0"/>
                  </a:lnTo>
                  <a:lnTo>
                    <a:pt x="289761" y="0"/>
                  </a:lnTo>
                  <a:lnTo>
                    <a:pt x="297609" y="0"/>
                  </a:lnTo>
                  <a:lnTo>
                    <a:pt x="335705" y="0"/>
                  </a:lnTo>
                  <a:lnTo>
                    <a:pt x="343325" y="0"/>
                  </a:lnTo>
                  <a:lnTo>
                    <a:pt x="396660" y="0"/>
                  </a:lnTo>
                  <a:lnTo>
                    <a:pt x="404279" y="0"/>
                  </a:lnTo>
                  <a:lnTo>
                    <a:pt x="457614" y="0"/>
                  </a:lnTo>
                  <a:lnTo>
                    <a:pt x="465233" y="0"/>
                  </a:lnTo>
                  <a:lnTo>
                    <a:pt x="518568" y="0"/>
                  </a:lnTo>
                  <a:lnTo>
                    <a:pt x="526188" y="0"/>
                  </a:lnTo>
                  <a:lnTo>
                    <a:pt x="533883" y="0"/>
                  </a:lnTo>
                  <a:lnTo>
                    <a:pt x="541502" y="0"/>
                  </a:lnTo>
                  <a:lnTo>
                    <a:pt x="549274" y="0"/>
                  </a:lnTo>
                  <a:lnTo>
                    <a:pt x="556893" y="0"/>
                  </a:lnTo>
                  <a:lnTo>
                    <a:pt x="564513" y="0"/>
                  </a:lnTo>
                  <a:lnTo>
                    <a:pt x="572132" y="0"/>
                  </a:lnTo>
                  <a:lnTo>
                    <a:pt x="579751" y="0"/>
                  </a:lnTo>
                  <a:lnTo>
                    <a:pt x="617848" y="0"/>
                  </a:lnTo>
                  <a:lnTo>
                    <a:pt x="625467" y="0"/>
                  </a:lnTo>
                  <a:lnTo>
                    <a:pt x="678802" y="0"/>
                  </a:lnTo>
                  <a:lnTo>
                    <a:pt x="686421" y="0"/>
                  </a:lnTo>
                  <a:lnTo>
                    <a:pt x="694041" y="0"/>
                  </a:lnTo>
                  <a:lnTo>
                    <a:pt x="701660" y="0"/>
                  </a:lnTo>
                  <a:lnTo>
                    <a:pt x="709279" y="0"/>
                  </a:lnTo>
                  <a:lnTo>
                    <a:pt x="716898" y="0"/>
                  </a:lnTo>
                  <a:lnTo>
                    <a:pt x="724594" y="0"/>
                  </a:lnTo>
                  <a:lnTo>
                    <a:pt x="732213" y="0"/>
                  </a:lnTo>
                  <a:lnTo>
                    <a:pt x="739832" y="0"/>
                  </a:lnTo>
                  <a:lnTo>
                    <a:pt x="747452" y="0"/>
                  </a:lnTo>
                  <a:lnTo>
                    <a:pt x="755071" y="0"/>
                  </a:lnTo>
                  <a:lnTo>
                    <a:pt x="762690" y="0"/>
                  </a:lnTo>
                  <a:lnTo>
                    <a:pt x="800787" y="0"/>
                  </a:lnTo>
                  <a:lnTo>
                    <a:pt x="808558" y="0"/>
                  </a:lnTo>
                  <a:lnTo>
                    <a:pt x="846655" y="0"/>
                  </a:lnTo>
                  <a:lnTo>
                    <a:pt x="854274" y="0"/>
                  </a:lnTo>
                  <a:lnTo>
                    <a:pt x="907609" y="0"/>
                  </a:lnTo>
                  <a:lnTo>
                    <a:pt x="915228" y="0"/>
                  </a:lnTo>
                  <a:lnTo>
                    <a:pt x="922924" y="0"/>
                  </a:lnTo>
                  <a:lnTo>
                    <a:pt x="930543" y="0"/>
                  </a:lnTo>
                  <a:lnTo>
                    <a:pt x="938163" y="0"/>
                  </a:lnTo>
                  <a:lnTo>
                    <a:pt x="945782" y="0"/>
                  </a:lnTo>
                  <a:lnTo>
                    <a:pt x="953401" y="0"/>
                  </a:lnTo>
                  <a:lnTo>
                    <a:pt x="961020" y="0"/>
                  </a:lnTo>
                  <a:lnTo>
                    <a:pt x="968640" y="0"/>
                  </a:lnTo>
                </a:path>
              </a:pathLst>
            </a:custGeom>
            <a:ln w="1524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 descr=""/>
            <p:cNvSpPr/>
            <p:nvPr/>
          </p:nvSpPr>
          <p:spPr>
            <a:xfrm>
              <a:off x="1713444" y="3852609"/>
              <a:ext cx="6780530" cy="0"/>
            </a:xfrm>
            <a:custGeom>
              <a:avLst/>
              <a:gdLst/>
              <a:ahLst/>
              <a:cxnLst/>
              <a:rect l="l" t="t" r="r" b="b"/>
              <a:pathLst>
                <a:path w="6780530" h="0">
                  <a:moveTo>
                    <a:pt x="0" y="0"/>
                  </a:moveTo>
                  <a:lnTo>
                    <a:pt x="7619" y="0"/>
                  </a:lnTo>
                  <a:lnTo>
                    <a:pt x="15238" y="0"/>
                  </a:lnTo>
                  <a:lnTo>
                    <a:pt x="22857" y="0"/>
                  </a:lnTo>
                  <a:lnTo>
                    <a:pt x="76192" y="0"/>
                  </a:lnTo>
                  <a:lnTo>
                    <a:pt x="83812" y="0"/>
                  </a:lnTo>
                  <a:lnTo>
                    <a:pt x="91583" y="0"/>
                  </a:lnTo>
                  <a:lnTo>
                    <a:pt x="99203" y="0"/>
                  </a:lnTo>
                  <a:lnTo>
                    <a:pt x="106822" y="0"/>
                  </a:lnTo>
                  <a:lnTo>
                    <a:pt x="114441" y="0"/>
                  </a:lnTo>
                  <a:lnTo>
                    <a:pt x="122061" y="0"/>
                  </a:lnTo>
                  <a:lnTo>
                    <a:pt x="129680" y="0"/>
                  </a:lnTo>
                  <a:lnTo>
                    <a:pt x="137299" y="0"/>
                  </a:lnTo>
                  <a:lnTo>
                    <a:pt x="144918" y="0"/>
                  </a:lnTo>
                  <a:lnTo>
                    <a:pt x="152614" y="0"/>
                  </a:lnTo>
                  <a:lnTo>
                    <a:pt x="160233" y="0"/>
                  </a:lnTo>
                  <a:lnTo>
                    <a:pt x="167852" y="0"/>
                  </a:lnTo>
                  <a:lnTo>
                    <a:pt x="175472" y="0"/>
                  </a:lnTo>
                  <a:lnTo>
                    <a:pt x="183091" y="0"/>
                  </a:lnTo>
                  <a:lnTo>
                    <a:pt x="190710" y="0"/>
                  </a:lnTo>
                  <a:lnTo>
                    <a:pt x="244045" y="0"/>
                  </a:lnTo>
                  <a:lnTo>
                    <a:pt x="251665" y="0"/>
                  </a:lnTo>
                  <a:lnTo>
                    <a:pt x="305000" y="0"/>
                  </a:lnTo>
                  <a:lnTo>
                    <a:pt x="312619" y="0"/>
                  </a:lnTo>
                  <a:lnTo>
                    <a:pt x="320238" y="0"/>
                  </a:lnTo>
                  <a:lnTo>
                    <a:pt x="327857" y="0"/>
                  </a:lnTo>
                  <a:lnTo>
                    <a:pt x="335477" y="0"/>
                  </a:lnTo>
                  <a:lnTo>
                    <a:pt x="343325" y="0"/>
                  </a:lnTo>
                  <a:lnTo>
                    <a:pt x="350944" y="0"/>
                  </a:lnTo>
                  <a:lnTo>
                    <a:pt x="358563" y="0"/>
                  </a:lnTo>
                  <a:lnTo>
                    <a:pt x="366183" y="0"/>
                  </a:lnTo>
                  <a:lnTo>
                    <a:pt x="404279" y="0"/>
                  </a:lnTo>
                  <a:lnTo>
                    <a:pt x="411898" y="0"/>
                  </a:lnTo>
                  <a:lnTo>
                    <a:pt x="465233" y="0"/>
                  </a:lnTo>
                  <a:lnTo>
                    <a:pt x="472853" y="0"/>
                  </a:lnTo>
                  <a:lnTo>
                    <a:pt x="526188" y="0"/>
                  </a:lnTo>
                  <a:lnTo>
                    <a:pt x="533807" y="0"/>
                  </a:lnTo>
                  <a:lnTo>
                    <a:pt x="587142" y="0"/>
                  </a:lnTo>
                  <a:lnTo>
                    <a:pt x="594761" y="0"/>
                  </a:lnTo>
                  <a:lnTo>
                    <a:pt x="602609" y="0"/>
                  </a:lnTo>
                  <a:lnTo>
                    <a:pt x="610228" y="0"/>
                  </a:lnTo>
                  <a:lnTo>
                    <a:pt x="617848" y="0"/>
                  </a:lnTo>
                  <a:lnTo>
                    <a:pt x="625467" y="0"/>
                  </a:lnTo>
                  <a:lnTo>
                    <a:pt x="633086" y="0"/>
                  </a:lnTo>
                  <a:lnTo>
                    <a:pt x="640705" y="0"/>
                  </a:lnTo>
                  <a:lnTo>
                    <a:pt x="694041" y="0"/>
                  </a:lnTo>
                  <a:lnTo>
                    <a:pt x="701660" y="0"/>
                  </a:lnTo>
                  <a:lnTo>
                    <a:pt x="754995" y="0"/>
                  </a:lnTo>
                  <a:lnTo>
                    <a:pt x="762614" y="0"/>
                  </a:lnTo>
                  <a:lnTo>
                    <a:pt x="815949" y="0"/>
                  </a:lnTo>
                  <a:lnTo>
                    <a:pt x="823568" y="0"/>
                  </a:lnTo>
                  <a:lnTo>
                    <a:pt x="831188" y="0"/>
                  </a:lnTo>
                  <a:lnTo>
                    <a:pt x="838807" y="0"/>
                  </a:lnTo>
                  <a:lnTo>
                    <a:pt x="846426" y="0"/>
                  </a:lnTo>
                  <a:lnTo>
                    <a:pt x="854274" y="0"/>
                  </a:lnTo>
                  <a:lnTo>
                    <a:pt x="861893" y="0"/>
                  </a:lnTo>
                  <a:lnTo>
                    <a:pt x="869513" y="0"/>
                  </a:lnTo>
                  <a:lnTo>
                    <a:pt x="877132" y="0"/>
                  </a:lnTo>
                  <a:lnTo>
                    <a:pt x="922848" y="0"/>
                  </a:lnTo>
                  <a:lnTo>
                    <a:pt x="930467" y="0"/>
                  </a:lnTo>
                  <a:lnTo>
                    <a:pt x="938086" y="0"/>
                  </a:lnTo>
                  <a:lnTo>
                    <a:pt x="945706" y="0"/>
                  </a:lnTo>
                  <a:lnTo>
                    <a:pt x="953325" y="0"/>
                  </a:lnTo>
                  <a:lnTo>
                    <a:pt x="960944" y="0"/>
                  </a:lnTo>
                  <a:lnTo>
                    <a:pt x="968563" y="0"/>
                  </a:lnTo>
                </a:path>
                <a:path w="6780530" h="0">
                  <a:moveTo>
                    <a:pt x="968563" y="0"/>
                  </a:moveTo>
                  <a:lnTo>
                    <a:pt x="976183" y="0"/>
                  </a:lnTo>
                  <a:lnTo>
                    <a:pt x="983802" y="0"/>
                  </a:lnTo>
                  <a:lnTo>
                    <a:pt x="991421" y="0"/>
                  </a:lnTo>
                  <a:lnTo>
                    <a:pt x="1044756" y="0"/>
                  </a:lnTo>
                  <a:lnTo>
                    <a:pt x="1052376" y="0"/>
                  </a:lnTo>
                  <a:lnTo>
                    <a:pt x="1059995" y="0"/>
                  </a:lnTo>
                  <a:lnTo>
                    <a:pt x="1067614" y="0"/>
                  </a:lnTo>
                  <a:lnTo>
                    <a:pt x="1075234" y="0"/>
                  </a:lnTo>
                  <a:lnTo>
                    <a:pt x="1082929" y="0"/>
                  </a:lnTo>
                  <a:lnTo>
                    <a:pt x="1090548" y="0"/>
                  </a:lnTo>
                  <a:lnTo>
                    <a:pt x="1098168" y="0"/>
                  </a:lnTo>
                  <a:lnTo>
                    <a:pt x="1105939" y="0"/>
                  </a:lnTo>
                  <a:lnTo>
                    <a:pt x="1151655" y="0"/>
                  </a:lnTo>
                  <a:lnTo>
                    <a:pt x="1159274" y="0"/>
                  </a:lnTo>
                  <a:lnTo>
                    <a:pt x="1212609" y="0"/>
                  </a:lnTo>
                  <a:lnTo>
                    <a:pt x="1220229" y="0"/>
                  </a:lnTo>
                  <a:lnTo>
                    <a:pt x="1265944" y="0"/>
                  </a:lnTo>
                  <a:lnTo>
                    <a:pt x="1273640" y="0"/>
                  </a:lnTo>
                  <a:lnTo>
                    <a:pt x="1281259" y="0"/>
                  </a:lnTo>
                  <a:lnTo>
                    <a:pt x="1288878" y="0"/>
                  </a:lnTo>
                  <a:lnTo>
                    <a:pt x="1296498" y="0"/>
                  </a:lnTo>
                  <a:lnTo>
                    <a:pt x="1342213" y="0"/>
                  </a:lnTo>
                  <a:lnTo>
                    <a:pt x="1349833" y="0"/>
                  </a:lnTo>
                  <a:lnTo>
                    <a:pt x="1357452" y="0"/>
                  </a:lnTo>
                  <a:lnTo>
                    <a:pt x="1365224" y="0"/>
                  </a:lnTo>
                  <a:lnTo>
                    <a:pt x="1372843" y="0"/>
                  </a:lnTo>
                  <a:lnTo>
                    <a:pt x="1380462" y="0"/>
                  </a:lnTo>
                  <a:lnTo>
                    <a:pt x="1388082" y="0"/>
                  </a:lnTo>
                  <a:lnTo>
                    <a:pt x="1395701" y="0"/>
                  </a:lnTo>
                  <a:lnTo>
                    <a:pt x="1433797" y="0"/>
                  </a:lnTo>
                  <a:lnTo>
                    <a:pt x="1441417" y="0"/>
                  </a:lnTo>
                  <a:lnTo>
                    <a:pt x="1449036" y="0"/>
                  </a:lnTo>
                  <a:lnTo>
                    <a:pt x="1456655" y="0"/>
                  </a:lnTo>
                  <a:lnTo>
                    <a:pt x="1464274" y="0"/>
                  </a:lnTo>
                  <a:lnTo>
                    <a:pt x="1471970" y="0"/>
                  </a:lnTo>
                  <a:lnTo>
                    <a:pt x="1510066" y="0"/>
                  </a:lnTo>
                  <a:lnTo>
                    <a:pt x="1517686" y="0"/>
                  </a:lnTo>
                  <a:lnTo>
                    <a:pt x="1571021" y="0"/>
                  </a:lnTo>
                  <a:lnTo>
                    <a:pt x="1578640" y="0"/>
                  </a:lnTo>
                  <a:lnTo>
                    <a:pt x="1586259" y="0"/>
                  </a:lnTo>
                  <a:lnTo>
                    <a:pt x="1593879" y="0"/>
                  </a:lnTo>
                  <a:lnTo>
                    <a:pt x="1601498" y="0"/>
                  </a:lnTo>
                  <a:lnTo>
                    <a:pt x="1609117" y="0"/>
                  </a:lnTo>
                  <a:lnTo>
                    <a:pt x="1616889" y="0"/>
                  </a:lnTo>
                  <a:lnTo>
                    <a:pt x="1654985" y="0"/>
                  </a:lnTo>
                  <a:lnTo>
                    <a:pt x="1662681" y="0"/>
                  </a:lnTo>
                  <a:lnTo>
                    <a:pt x="1670300" y="0"/>
                  </a:lnTo>
                  <a:lnTo>
                    <a:pt x="1677919" y="0"/>
                  </a:lnTo>
                  <a:lnTo>
                    <a:pt x="1685539" y="0"/>
                  </a:lnTo>
                  <a:lnTo>
                    <a:pt x="1738874" y="0"/>
                  </a:lnTo>
                  <a:lnTo>
                    <a:pt x="1746493" y="0"/>
                  </a:lnTo>
                  <a:lnTo>
                    <a:pt x="1799828" y="0"/>
                  </a:lnTo>
                  <a:lnTo>
                    <a:pt x="1807447" y="0"/>
                  </a:lnTo>
                  <a:lnTo>
                    <a:pt x="1860782" y="0"/>
                  </a:lnTo>
                  <a:lnTo>
                    <a:pt x="1868630" y="0"/>
                  </a:lnTo>
                  <a:lnTo>
                    <a:pt x="1906727" y="0"/>
                  </a:lnTo>
                  <a:lnTo>
                    <a:pt x="1914346" y="0"/>
                  </a:lnTo>
                  <a:lnTo>
                    <a:pt x="1921965" y="0"/>
                  </a:lnTo>
                  <a:lnTo>
                    <a:pt x="1929584" y="0"/>
                  </a:lnTo>
                  <a:lnTo>
                    <a:pt x="1937204" y="0"/>
                  </a:lnTo>
                </a:path>
                <a:path w="6780530" h="0">
                  <a:moveTo>
                    <a:pt x="1937204" y="0"/>
                  </a:moveTo>
                  <a:lnTo>
                    <a:pt x="1944823" y="0"/>
                  </a:lnTo>
                  <a:lnTo>
                    <a:pt x="1952442" y="0"/>
                  </a:lnTo>
                  <a:lnTo>
                    <a:pt x="1960062" y="0"/>
                  </a:lnTo>
                  <a:lnTo>
                    <a:pt x="1967681" y="0"/>
                  </a:lnTo>
                  <a:lnTo>
                    <a:pt x="1975300" y="0"/>
                  </a:lnTo>
                  <a:lnTo>
                    <a:pt x="2028635" y="0"/>
                  </a:lnTo>
                  <a:lnTo>
                    <a:pt x="2036254" y="0"/>
                  </a:lnTo>
                  <a:lnTo>
                    <a:pt x="2089589" y="0"/>
                  </a:lnTo>
                  <a:lnTo>
                    <a:pt x="2097209" y="0"/>
                  </a:lnTo>
                  <a:lnTo>
                    <a:pt x="2104828" y="0"/>
                  </a:lnTo>
                  <a:lnTo>
                    <a:pt x="2112447" y="0"/>
                  </a:lnTo>
                  <a:lnTo>
                    <a:pt x="2120067" y="0"/>
                  </a:lnTo>
                  <a:lnTo>
                    <a:pt x="2127914" y="0"/>
                  </a:lnTo>
                  <a:lnTo>
                    <a:pt x="2135534" y="0"/>
                  </a:lnTo>
                  <a:lnTo>
                    <a:pt x="2143153" y="0"/>
                  </a:lnTo>
                  <a:lnTo>
                    <a:pt x="2150772" y="0"/>
                  </a:lnTo>
                  <a:lnTo>
                    <a:pt x="2188869" y="0"/>
                  </a:lnTo>
                  <a:lnTo>
                    <a:pt x="2196488" y="0"/>
                  </a:lnTo>
                  <a:lnTo>
                    <a:pt x="2249823" y="0"/>
                  </a:lnTo>
                  <a:lnTo>
                    <a:pt x="2257442" y="0"/>
                  </a:lnTo>
                  <a:lnTo>
                    <a:pt x="2310777" y="0"/>
                  </a:lnTo>
                  <a:lnTo>
                    <a:pt x="2318397" y="0"/>
                  </a:lnTo>
                  <a:lnTo>
                    <a:pt x="2371732" y="0"/>
                  </a:lnTo>
                  <a:lnTo>
                    <a:pt x="2379580" y="0"/>
                  </a:lnTo>
                  <a:lnTo>
                    <a:pt x="2417676" y="0"/>
                  </a:lnTo>
                  <a:lnTo>
                    <a:pt x="2425295" y="0"/>
                  </a:lnTo>
                  <a:lnTo>
                    <a:pt x="2478630" y="0"/>
                  </a:lnTo>
                  <a:lnTo>
                    <a:pt x="2486250" y="0"/>
                  </a:lnTo>
                  <a:lnTo>
                    <a:pt x="2539585" y="0"/>
                  </a:lnTo>
                  <a:lnTo>
                    <a:pt x="2547204" y="0"/>
                  </a:lnTo>
                  <a:lnTo>
                    <a:pt x="2592920" y="0"/>
                  </a:lnTo>
                  <a:lnTo>
                    <a:pt x="2600615" y="0"/>
                  </a:lnTo>
                  <a:lnTo>
                    <a:pt x="2608234" y="0"/>
                  </a:lnTo>
                  <a:lnTo>
                    <a:pt x="2615854" y="0"/>
                  </a:lnTo>
                  <a:lnTo>
                    <a:pt x="2623473" y="0"/>
                  </a:lnTo>
                  <a:lnTo>
                    <a:pt x="2631245" y="0"/>
                  </a:lnTo>
                  <a:lnTo>
                    <a:pt x="2638864" y="0"/>
                  </a:lnTo>
                  <a:lnTo>
                    <a:pt x="2646483" y="0"/>
                  </a:lnTo>
                  <a:lnTo>
                    <a:pt x="2654103" y="0"/>
                  </a:lnTo>
                  <a:lnTo>
                    <a:pt x="2661722" y="0"/>
                  </a:lnTo>
                  <a:lnTo>
                    <a:pt x="2669341" y="0"/>
                  </a:lnTo>
                  <a:lnTo>
                    <a:pt x="2707438" y="0"/>
                  </a:lnTo>
                  <a:lnTo>
                    <a:pt x="2715057" y="0"/>
                  </a:lnTo>
                  <a:lnTo>
                    <a:pt x="2768392" y="0"/>
                  </a:lnTo>
                  <a:lnTo>
                    <a:pt x="2776011" y="0"/>
                  </a:lnTo>
                  <a:lnTo>
                    <a:pt x="2783630" y="0"/>
                  </a:lnTo>
                  <a:lnTo>
                    <a:pt x="2791326" y="0"/>
                  </a:lnTo>
                  <a:lnTo>
                    <a:pt x="2798945" y="0"/>
                  </a:lnTo>
                  <a:lnTo>
                    <a:pt x="2844661" y="0"/>
                  </a:lnTo>
                  <a:lnTo>
                    <a:pt x="2852280" y="0"/>
                  </a:lnTo>
                  <a:lnTo>
                    <a:pt x="2859900" y="0"/>
                  </a:lnTo>
                  <a:lnTo>
                    <a:pt x="2867519" y="0"/>
                  </a:lnTo>
                  <a:lnTo>
                    <a:pt x="2875138" y="0"/>
                  </a:lnTo>
                  <a:lnTo>
                    <a:pt x="2882910" y="0"/>
                  </a:lnTo>
                  <a:lnTo>
                    <a:pt x="2890529" y="0"/>
                  </a:lnTo>
                  <a:lnTo>
                    <a:pt x="2898148" y="0"/>
                  </a:lnTo>
                  <a:lnTo>
                    <a:pt x="2905768" y="0"/>
                  </a:lnTo>
                </a:path>
                <a:path w="6780530" h="0">
                  <a:moveTo>
                    <a:pt x="2905768" y="0"/>
                  </a:moveTo>
                  <a:lnTo>
                    <a:pt x="2913387" y="0"/>
                  </a:lnTo>
                  <a:lnTo>
                    <a:pt x="2921006" y="0"/>
                  </a:lnTo>
                  <a:lnTo>
                    <a:pt x="2928626" y="0"/>
                  </a:lnTo>
                  <a:lnTo>
                    <a:pt x="2936245" y="0"/>
                  </a:lnTo>
                  <a:lnTo>
                    <a:pt x="2943864" y="0"/>
                  </a:lnTo>
                  <a:lnTo>
                    <a:pt x="2981961" y="0"/>
                  </a:lnTo>
                  <a:lnTo>
                    <a:pt x="2989656" y="0"/>
                  </a:lnTo>
                  <a:lnTo>
                    <a:pt x="2997275" y="0"/>
                  </a:lnTo>
                  <a:lnTo>
                    <a:pt x="3004895" y="0"/>
                  </a:lnTo>
                  <a:lnTo>
                    <a:pt x="3012514" y="0"/>
                  </a:lnTo>
                  <a:lnTo>
                    <a:pt x="3065849" y="0"/>
                  </a:lnTo>
                  <a:lnTo>
                    <a:pt x="3073468" y="0"/>
                  </a:lnTo>
                  <a:lnTo>
                    <a:pt x="3126803" y="0"/>
                  </a:lnTo>
                  <a:lnTo>
                    <a:pt x="3134423" y="0"/>
                  </a:lnTo>
                  <a:lnTo>
                    <a:pt x="3142194" y="0"/>
                  </a:lnTo>
                  <a:lnTo>
                    <a:pt x="3149813" y="0"/>
                  </a:lnTo>
                  <a:lnTo>
                    <a:pt x="3157433" y="0"/>
                  </a:lnTo>
                  <a:lnTo>
                    <a:pt x="3165052" y="0"/>
                  </a:lnTo>
                  <a:lnTo>
                    <a:pt x="3172671" y="0"/>
                  </a:lnTo>
                  <a:lnTo>
                    <a:pt x="3180367" y="0"/>
                  </a:lnTo>
                  <a:lnTo>
                    <a:pt x="3233702" y="0"/>
                  </a:lnTo>
                  <a:lnTo>
                    <a:pt x="3241321" y="0"/>
                  </a:lnTo>
                  <a:lnTo>
                    <a:pt x="3294656" y="0"/>
                  </a:lnTo>
                  <a:lnTo>
                    <a:pt x="3302275" y="0"/>
                  </a:lnTo>
                  <a:lnTo>
                    <a:pt x="3355610" y="0"/>
                  </a:lnTo>
                  <a:lnTo>
                    <a:pt x="3363230" y="0"/>
                  </a:lnTo>
                  <a:lnTo>
                    <a:pt x="3370849" y="0"/>
                  </a:lnTo>
                  <a:lnTo>
                    <a:pt x="3378468" y="0"/>
                  </a:lnTo>
                  <a:lnTo>
                    <a:pt x="3386088" y="0"/>
                  </a:lnTo>
                  <a:lnTo>
                    <a:pt x="3393935" y="0"/>
                  </a:lnTo>
                  <a:lnTo>
                    <a:pt x="3401555" y="0"/>
                  </a:lnTo>
                  <a:lnTo>
                    <a:pt x="3409174" y="0"/>
                  </a:lnTo>
                  <a:lnTo>
                    <a:pt x="3416793" y="0"/>
                  </a:lnTo>
                  <a:lnTo>
                    <a:pt x="3462509" y="0"/>
                  </a:lnTo>
                  <a:lnTo>
                    <a:pt x="3470128" y="0"/>
                  </a:lnTo>
                  <a:lnTo>
                    <a:pt x="3523463" y="0"/>
                  </a:lnTo>
                  <a:lnTo>
                    <a:pt x="3531083" y="0"/>
                  </a:lnTo>
                  <a:lnTo>
                    <a:pt x="3584418" y="0"/>
                  </a:lnTo>
                  <a:lnTo>
                    <a:pt x="3592037" y="0"/>
                  </a:lnTo>
                  <a:lnTo>
                    <a:pt x="3637753" y="0"/>
                  </a:lnTo>
                  <a:lnTo>
                    <a:pt x="3645601" y="0"/>
                  </a:lnTo>
                  <a:lnTo>
                    <a:pt x="3691316" y="0"/>
                  </a:lnTo>
                  <a:lnTo>
                    <a:pt x="3698936" y="0"/>
                  </a:lnTo>
                  <a:lnTo>
                    <a:pt x="3752271" y="0"/>
                  </a:lnTo>
                  <a:lnTo>
                    <a:pt x="3759890" y="0"/>
                  </a:lnTo>
                  <a:lnTo>
                    <a:pt x="3813225" y="0"/>
                  </a:lnTo>
                  <a:lnTo>
                    <a:pt x="3820844" y="0"/>
                  </a:lnTo>
                  <a:lnTo>
                    <a:pt x="3866560" y="0"/>
                  </a:lnTo>
                  <a:lnTo>
                    <a:pt x="3874179" y="0"/>
                  </a:lnTo>
                </a:path>
                <a:path w="6780530" h="0">
                  <a:moveTo>
                    <a:pt x="3874179" y="0"/>
                  </a:moveTo>
                  <a:lnTo>
                    <a:pt x="3881799" y="0"/>
                  </a:lnTo>
                  <a:lnTo>
                    <a:pt x="3889418" y="0"/>
                  </a:lnTo>
                  <a:lnTo>
                    <a:pt x="3897037" y="0"/>
                  </a:lnTo>
                  <a:lnTo>
                    <a:pt x="3904885" y="0"/>
                  </a:lnTo>
                  <a:lnTo>
                    <a:pt x="3912504" y="0"/>
                  </a:lnTo>
                  <a:lnTo>
                    <a:pt x="3920124" y="0"/>
                  </a:lnTo>
                  <a:lnTo>
                    <a:pt x="3927743" y="0"/>
                  </a:lnTo>
                  <a:lnTo>
                    <a:pt x="3973459" y="0"/>
                  </a:lnTo>
                  <a:lnTo>
                    <a:pt x="3981078" y="0"/>
                  </a:lnTo>
                  <a:lnTo>
                    <a:pt x="4034413" y="0"/>
                  </a:lnTo>
                  <a:lnTo>
                    <a:pt x="4042032" y="0"/>
                  </a:lnTo>
                  <a:lnTo>
                    <a:pt x="4095367" y="0"/>
                  </a:lnTo>
                  <a:lnTo>
                    <a:pt x="4102986" y="0"/>
                  </a:lnTo>
                  <a:lnTo>
                    <a:pt x="4110606" y="0"/>
                  </a:lnTo>
                  <a:lnTo>
                    <a:pt x="4118301" y="0"/>
                  </a:lnTo>
                  <a:lnTo>
                    <a:pt x="4125921" y="0"/>
                  </a:lnTo>
                  <a:lnTo>
                    <a:pt x="4133540" y="0"/>
                  </a:lnTo>
                  <a:lnTo>
                    <a:pt x="4141159" y="0"/>
                  </a:lnTo>
                  <a:lnTo>
                    <a:pt x="4148778" y="0"/>
                  </a:lnTo>
                  <a:lnTo>
                    <a:pt x="4156550" y="0"/>
                  </a:lnTo>
                  <a:lnTo>
                    <a:pt x="4164169" y="0"/>
                  </a:lnTo>
                  <a:lnTo>
                    <a:pt x="4171789" y="0"/>
                  </a:lnTo>
                  <a:lnTo>
                    <a:pt x="4179408" y="0"/>
                  </a:lnTo>
                  <a:lnTo>
                    <a:pt x="4187027" y="0"/>
                  </a:lnTo>
                  <a:lnTo>
                    <a:pt x="4194647" y="0"/>
                  </a:lnTo>
                  <a:lnTo>
                    <a:pt x="4202266" y="0"/>
                  </a:lnTo>
                  <a:lnTo>
                    <a:pt x="4209885" y="0"/>
                  </a:lnTo>
                  <a:lnTo>
                    <a:pt x="4263220" y="0"/>
                  </a:lnTo>
                  <a:lnTo>
                    <a:pt x="4270839" y="0"/>
                  </a:lnTo>
                  <a:lnTo>
                    <a:pt x="4278459" y="0"/>
                  </a:lnTo>
                  <a:lnTo>
                    <a:pt x="4286078" y="0"/>
                  </a:lnTo>
                  <a:lnTo>
                    <a:pt x="4293697" y="0"/>
                  </a:lnTo>
                  <a:lnTo>
                    <a:pt x="4301317" y="0"/>
                  </a:lnTo>
                  <a:lnTo>
                    <a:pt x="4309012" y="0"/>
                  </a:lnTo>
                  <a:lnTo>
                    <a:pt x="4316631" y="0"/>
                  </a:lnTo>
                  <a:lnTo>
                    <a:pt x="4324251" y="0"/>
                  </a:lnTo>
                  <a:lnTo>
                    <a:pt x="4331870" y="0"/>
                  </a:lnTo>
                  <a:lnTo>
                    <a:pt x="4339489" y="0"/>
                  </a:lnTo>
                  <a:lnTo>
                    <a:pt x="4347108" y="0"/>
                  </a:lnTo>
                  <a:lnTo>
                    <a:pt x="4400444" y="0"/>
                  </a:lnTo>
                  <a:lnTo>
                    <a:pt x="4408215" y="0"/>
                  </a:lnTo>
                  <a:lnTo>
                    <a:pt x="4415834" y="0"/>
                  </a:lnTo>
                  <a:lnTo>
                    <a:pt x="4423454" y="0"/>
                  </a:lnTo>
                  <a:lnTo>
                    <a:pt x="4431073" y="0"/>
                  </a:lnTo>
                  <a:lnTo>
                    <a:pt x="4438692" y="0"/>
                  </a:lnTo>
                  <a:lnTo>
                    <a:pt x="4492027" y="0"/>
                  </a:lnTo>
                  <a:lnTo>
                    <a:pt x="4499647" y="0"/>
                  </a:lnTo>
                  <a:lnTo>
                    <a:pt x="4507342" y="0"/>
                  </a:lnTo>
                  <a:lnTo>
                    <a:pt x="4514961" y="0"/>
                  </a:lnTo>
                  <a:lnTo>
                    <a:pt x="4522581" y="0"/>
                  </a:lnTo>
                  <a:lnTo>
                    <a:pt x="4568296" y="0"/>
                  </a:lnTo>
                  <a:lnTo>
                    <a:pt x="4575916" y="0"/>
                  </a:lnTo>
                  <a:lnTo>
                    <a:pt x="4629251" y="0"/>
                  </a:lnTo>
                  <a:lnTo>
                    <a:pt x="4636870" y="0"/>
                  </a:lnTo>
                  <a:lnTo>
                    <a:pt x="4644489" y="0"/>
                  </a:lnTo>
                  <a:lnTo>
                    <a:pt x="4652109" y="0"/>
                  </a:lnTo>
                  <a:lnTo>
                    <a:pt x="4659728" y="0"/>
                  </a:lnTo>
                  <a:lnTo>
                    <a:pt x="4667500" y="0"/>
                  </a:lnTo>
                  <a:lnTo>
                    <a:pt x="4675119" y="0"/>
                  </a:lnTo>
                  <a:lnTo>
                    <a:pt x="4682738" y="0"/>
                  </a:lnTo>
                  <a:lnTo>
                    <a:pt x="4690357" y="0"/>
                  </a:lnTo>
                  <a:lnTo>
                    <a:pt x="4697977" y="0"/>
                  </a:lnTo>
                  <a:lnTo>
                    <a:pt x="4705672" y="0"/>
                  </a:lnTo>
                  <a:lnTo>
                    <a:pt x="4713292" y="0"/>
                  </a:lnTo>
                  <a:lnTo>
                    <a:pt x="4720911" y="0"/>
                  </a:lnTo>
                  <a:lnTo>
                    <a:pt x="4728530" y="0"/>
                  </a:lnTo>
                  <a:lnTo>
                    <a:pt x="4736149" y="0"/>
                  </a:lnTo>
                  <a:lnTo>
                    <a:pt x="4789484" y="0"/>
                  </a:lnTo>
                  <a:lnTo>
                    <a:pt x="4797104" y="0"/>
                  </a:lnTo>
                  <a:lnTo>
                    <a:pt x="4835200" y="0"/>
                  </a:lnTo>
                  <a:lnTo>
                    <a:pt x="4842819" y="0"/>
                  </a:lnTo>
                </a:path>
                <a:path w="6780530" h="0">
                  <a:moveTo>
                    <a:pt x="4842819" y="0"/>
                  </a:moveTo>
                  <a:lnTo>
                    <a:pt x="4850439" y="0"/>
                  </a:lnTo>
                  <a:lnTo>
                    <a:pt x="4858058" y="0"/>
                  </a:lnTo>
                  <a:lnTo>
                    <a:pt x="4865677" y="0"/>
                  </a:lnTo>
                  <a:lnTo>
                    <a:pt x="4911393" y="0"/>
                  </a:lnTo>
                  <a:lnTo>
                    <a:pt x="4919241" y="0"/>
                  </a:lnTo>
                  <a:lnTo>
                    <a:pt x="4957337" y="0"/>
                  </a:lnTo>
                  <a:lnTo>
                    <a:pt x="4964957" y="0"/>
                  </a:lnTo>
                  <a:lnTo>
                    <a:pt x="5018292" y="0"/>
                  </a:lnTo>
                  <a:lnTo>
                    <a:pt x="5025911" y="0"/>
                  </a:lnTo>
                  <a:lnTo>
                    <a:pt x="5079246" y="0"/>
                  </a:lnTo>
                  <a:lnTo>
                    <a:pt x="5086865" y="0"/>
                  </a:lnTo>
                  <a:lnTo>
                    <a:pt x="5140200" y="0"/>
                  </a:lnTo>
                  <a:lnTo>
                    <a:pt x="5147820" y="0"/>
                  </a:lnTo>
                  <a:lnTo>
                    <a:pt x="5155439" y="0"/>
                  </a:lnTo>
                  <a:lnTo>
                    <a:pt x="5163058" y="0"/>
                  </a:lnTo>
                  <a:lnTo>
                    <a:pt x="5170906" y="0"/>
                  </a:lnTo>
                  <a:lnTo>
                    <a:pt x="5178525" y="0"/>
                  </a:lnTo>
                  <a:lnTo>
                    <a:pt x="5186145" y="0"/>
                  </a:lnTo>
                  <a:lnTo>
                    <a:pt x="5193764" y="0"/>
                  </a:lnTo>
                  <a:lnTo>
                    <a:pt x="5247099" y="0"/>
                  </a:lnTo>
                  <a:lnTo>
                    <a:pt x="5254718" y="0"/>
                  </a:lnTo>
                  <a:lnTo>
                    <a:pt x="5308053" y="0"/>
                  </a:lnTo>
                  <a:lnTo>
                    <a:pt x="5315672" y="0"/>
                  </a:lnTo>
                  <a:lnTo>
                    <a:pt x="5369008" y="0"/>
                  </a:lnTo>
                  <a:lnTo>
                    <a:pt x="5376627" y="0"/>
                  </a:lnTo>
                  <a:lnTo>
                    <a:pt x="5422343" y="0"/>
                  </a:lnTo>
                  <a:lnTo>
                    <a:pt x="5430190" y="0"/>
                  </a:lnTo>
                  <a:lnTo>
                    <a:pt x="5475906" y="0"/>
                  </a:lnTo>
                  <a:lnTo>
                    <a:pt x="5483525" y="0"/>
                  </a:lnTo>
                  <a:lnTo>
                    <a:pt x="5536860" y="0"/>
                  </a:lnTo>
                  <a:lnTo>
                    <a:pt x="5544480" y="0"/>
                  </a:lnTo>
                  <a:lnTo>
                    <a:pt x="5597815" y="0"/>
                  </a:lnTo>
                  <a:lnTo>
                    <a:pt x="5605434" y="0"/>
                  </a:lnTo>
                  <a:lnTo>
                    <a:pt x="5613053" y="0"/>
                  </a:lnTo>
                  <a:lnTo>
                    <a:pt x="5620673" y="0"/>
                  </a:lnTo>
                  <a:lnTo>
                    <a:pt x="5628292" y="0"/>
                  </a:lnTo>
                  <a:lnTo>
                    <a:pt x="5635987" y="0"/>
                  </a:lnTo>
                  <a:lnTo>
                    <a:pt x="5674084" y="0"/>
                  </a:lnTo>
                  <a:lnTo>
                    <a:pt x="5681856" y="0"/>
                  </a:lnTo>
                  <a:lnTo>
                    <a:pt x="5689475" y="0"/>
                  </a:lnTo>
                  <a:lnTo>
                    <a:pt x="5697094" y="0"/>
                  </a:lnTo>
                  <a:lnTo>
                    <a:pt x="5704713" y="0"/>
                  </a:lnTo>
                  <a:lnTo>
                    <a:pt x="5758048" y="0"/>
                  </a:lnTo>
                  <a:lnTo>
                    <a:pt x="5765668" y="0"/>
                  </a:lnTo>
                  <a:lnTo>
                    <a:pt x="5803764" y="0"/>
                  </a:lnTo>
                  <a:lnTo>
                    <a:pt x="5811383" y="0"/>
                  </a:lnTo>
                </a:path>
                <a:path w="6780530" h="0">
                  <a:moveTo>
                    <a:pt x="5811383" y="0"/>
                  </a:moveTo>
                  <a:lnTo>
                    <a:pt x="5819003" y="0"/>
                  </a:lnTo>
                  <a:lnTo>
                    <a:pt x="5826698" y="0"/>
                  </a:lnTo>
                  <a:lnTo>
                    <a:pt x="5834317" y="0"/>
                  </a:lnTo>
                  <a:lnTo>
                    <a:pt x="5841937" y="0"/>
                  </a:lnTo>
                  <a:lnTo>
                    <a:pt x="5849556" y="0"/>
                  </a:lnTo>
                  <a:lnTo>
                    <a:pt x="5857175" y="0"/>
                  </a:lnTo>
                  <a:lnTo>
                    <a:pt x="5895272" y="0"/>
                  </a:lnTo>
                  <a:lnTo>
                    <a:pt x="5902891" y="0"/>
                  </a:lnTo>
                  <a:lnTo>
                    <a:pt x="5910510" y="0"/>
                  </a:lnTo>
                  <a:lnTo>
                    <a:pt x="5918130" y="0"/>
                  </a:lnTo>
                  <a:lnTo>
                    <a:pt x="5925749" y="0"/>
                  </a:lnTo>
                  <a:lnTo>
                    <a:pt x="5933521" y="0"/>
                  </a:lnTo>
                  <a:lnTo>
                    <a:pt x="5986856" y="0"/>
                  </a:lnTo>
                  <a:lnTo>
                    <a:pt x="5994475" y="0"/>
                  </a:lnTo>
                  <a:lnTo>
                    <a:pt x="6002094" y="0"/>
                  </a:lnTo>
                  <a:lnTo>
                    <a:pt x="6009713" y="0"/>
                  </a:lnTo>
                  <a:lnTo>
                    <a:pt x="6017333" y="0"/>
                  </a:lnTo>
                  <a:lnTo>
                    <a:pt x="6025028" y="0"/>
                  </a:lnTo>
                  <a:lnTo>
                    <a:pt x="6063125" y="0"/>
                  </a:lnTo>
                  <a:lnTo>
                    <a:pt x="6070744" y="0"/>
                  </a:lnTo>
                  <a:lnTo>
                    <a:pt x="6124079" y="0"/>
                  </a:lnTo>
                  <a:lnTo>
                    <a:pt x="6131698" y="0"/>
                  </a:lnTo>
                  <a:lnTo>
                    <a:pt x="6185033" y="0"/>
                  </a:lnTo>
                  <a:lnTo>
                    <a:pt x="6192805" y="0"/>
                  </a:lnTo>
                  <a:lnTo>
                    <a:pt x="6200424" y="0"/>
                  </a:lnTo>
                  <a:lnTo>
                    <a:pt x="6208044" y="0"/>
                  </a:lnTo>
                  <a:lnTo>
                    <a:pt x="6215663" y="0"/>
                  </a:lnTo>
                  <a:lnTo>
                    <a:pt x="6223358" y="0"/>
                  </a:lnTo>
                  <a:lnTo>
                    <a:pt x="6230978" y="0"/>
                  </a:lnTo>
                  <a:lnTo>
                    <a:pt x="6238597" y="0"/>
                  </a:lnTo>
                  <a:lnTo>
                    <a:pt x="6246216" y="0"/>
                  </a:lnTo>
                  <a:lnTo>
                    <a:pt x="6291932" y="0"/>
                  </a:lnTo>
                  <a:lnTo>
                    <a:pt x="6299551" y="0"/>
                  </a:lnTo>
                  <a:lnTo>
                    <a:pt x="6352886" y="0"/>
                  </a:lnTo>
                  <a:lnTo>
                    <a:pt x="6360506" y="0"/>
                  </a:lnTo>
                  <a:lnTo>
                    <a:pt x="6413841" y="0"/>
                  </a:lnTo>
                  <a:lnTo>
                    <a:pt x="6421460" y="0"/>
                  </a:lnTo>
                  <a:lnTo>
                    <a:pt x="6429079" y="0"/>
                  </a:lnTo>
                  <a:lnTo>
                    <a:pt x="6436698" y="0"/>
                  </a:lnTo>
                  <a:lnTo>
                    <a:pt x="6444546" y="0"/>
                  </a:lnTo>
                  <a:lnTo>
                    <a:pt x="6452166" y="0"/>
                  </a:lnTo>
                  <a:lnTo>
                    <a:pt x="6459785" y="0"/>
                  </a:lnTo>
                  <a:lnTo>
                    <a:pt x="6467404" y="0"/>
                  </a:lnTo>
                  <a:lnTo>
                    <a:pt x="6520739" y="0"/>
                  </a:lnTo>
                  <a:lnTo>
                    <a:pt x="6528358" y="0"/>
                  </a:lnTo>
                  <a:lnTo>
                    <a:pt x="6581694" y="0"/>
                  </a:lnTo>
                  <a:lnTo>
                    <a:pt x="6589313" y="0"/>
                  </a:lnTo>
                  <a:lnTo>
                    <a:pt x="6642648" y="0"/>
                  </a:lnTo>
                  <a:lnTo>
                    <a:pt x="6650267" y="0"/>
                  </a:lnTo>
                  <a:lnTo>
                    <a:pt x="6688364" y="0"/>
                  </a:lnTo>
                  <a:lnTo>
                    <a:pt x="6696211" y="0"/>
                  </a:lnTo>
                  <a:lnTo>
                    <a:pt x="6741927" y="0"/>
                  </a:lnTo>
                  <a:lnTo>
                    <a:pt x="6749546" y="0"/>
                  </a:lnTo>
                  <a:lnTo>
                    <a:pt x="6757166" y="0"/>
                  </a:lnTo>
                  <a:lnTo>
                    <a:pt x="6764785" y="0"/>
                  </a:lnTo>
                  <a:lnTo>
                    <a:pt x="6772404" y="0"/>
                  </a:lnTo>
                  <a:lnTo>
                    <a:pt x="6780024" y="0"/>
                  </a:lnTo>
                </a:path>
              </a:pathLst>
            </a:custGeom>
            <a:ln w="1524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9" name="object 219" descr=""/>
            <p:cNvSpPr/>
            <p:nvPr/>
          </p:nvSpPr>
          <p:spPr>
            <a:xfrm>
              <a:off x="8493468" y="3852609"/>
              <a:ext cx="320675" cy="0"/>
            </a:xfrm>
            <a:custGeom>
              <a:avLst/>
              <a:gdLst/>
              <a:ahLst/>
              <a:cxnLst/>
              <a:rect l="l" t="t" r="r" b="b"/>
              <a:pathLst>
                <a:path w="320675" h="0">
                  <a:moveTo>
                    <a:pt x="0" y="0"/>
                  </a:moveTo>
                  <a:lnTo>
                    <a:pt x="7619" y="0"/>
                  </a:lnTo>
                  <a:lnTo>
                    <a:pt x="15238" y="0"/>
                  </a:lnTo>
                  <a:lnTo>
                    <a:pt x="22857" y="0"/>
                  </a:lnTo>
                  <a:lnTo>
                    <a:pt x="30477" y="0"/>
                  </a:lnTo>
                  <a:lnTo>
                    <a:pt x="83812" y="0"/>
                  </a:lnTo>
                  <a:lnTo>
                    <a:pt x="91431" y="0"/>
                  </a:lnTo>
                  <a:lnTo>
                    <a:pt x="144766" y="0"/>
                  </a:lnTo>
                  <a:lnTo>
                    <a:pt x="152385" y="0"/>
                  </a:lnTo>
                  <a:lnTo>
                    <a:pt x="160005" y="0"/>
                  </a:lnTo>
                  <a:lnTo>
                    <a:pt x="167624" y="0"/>
                  </a:lnTo>
                  <a:lnTo>
                    <a:pt x="175472" y="0"/>
                  </a:lnTo>
                  <a:lnTo>
                    <a:pt x="183091" y="0"/>
                  </a:lnTo>
                  <a:lnTo>
                    <a:pt x="190710" y="0"/>
                  </a:lnTo>
                  <a:lnTo>
                    <a:pt x="198330" y="0"/>
                  </a:lnTo>
                  <a:lnTo>
                    <a:pt x="251665" y="0"/>
                  </a:lnTo>
                  <a:lnTo>
                    <a:pt x="259284" y="0"/>
                  </a:lnTo>
                  <a:lnTo>
                    <a:pt x="312619" y="0"/>
                  </a:lnTo>
                  <a:lnTo>
                    <a:pt x="320238" y="0"/>
                  </a:lnTo>
                </a:path>
              </a:pathLst>
            </a:custGeom>
            <a:ln w="1524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0" name="object 220" descr=""/>
            <p:cNvSpPr/>
            <p:nvPr/>
          </p:nvSpPr>
          <p:spPr>
            <a:xfrm>
              <a:off x="744804" y="3852609"/>
              <a:ext cx="969010" cy="0"/>
            </a:xfrm>
            <a:custGeom>
              <a:avLst/>
              <a:gdLst/>
              <a:ahLst/>
              <a:cxnLst/>
              <a:rect l="l" t="t" r="r" b="b"/>
              <a:pathLst>
                <a:path w="969010" h="0">
                  <a:moveTo>
                    <a:pt x="0" y="0"/>
                  </a:moveTo>
                  <a:lnTo>
                    <a:pt x="7619" y="0"/>
                  </a:lnTo>
                  <a:lnTo>
                    <a:pt x="15238" y="0"/>
                  </a:lnTo>
                  <a:lnTo>
                    <a:pt x="22857" y="0"/>
                  </a:lnTo>
                  <a:lnTo>
                    <a:pt x="30477" y="0"/>
                  </a:lnTo>
                  <a:lnTo>
                    <a:pt x="38096" y="0"/>
                  </a:lnTo>
                  <a:lnTo>
                    <a:pt x="45944" y="0"/>
                  </a:lnTo>
                  <a:lnTo>
                    <a:pt x="53563" y="0"/>
                  </a:lnTo>
                  <a:lnTo>
                    <a:pt x="61182" y="0"/>
                  </a:lnTo>
                  <a:lnTo>
                    <a:pt x="68802" y="0"/>
                  </a:lnTo>
                  <a:lnTo>
                    <a:pt x="106898" y="0"/>
                  </a:lnTo>
                  <a:lnTo>
                    <a:pt x="114517" y="0"/>
                  </a:lnTo>
                  <a:lnTo>
                    <a:pt x="167852" y="0"/>
                  </a:lnTo>
                  <a:lnTo>
                    <a:pt x="175472" y="0"/>
                  </a:lnTo>
                  <a:lnTo>
                    <a:pt x="228807" y="0"/>
                  </a:lnTo>
                  <a:lnTo>
                    <a:pt x="236426" y="0"/>
                  </a:lnTo>
                  <a:lnTo>
                    <a:pt x="289761" y="0"/>
                  </a:lnTo>
                  <a:lnTo>
                    <a:pt x="297609" y="0"/>
                  </a:lnTo>
                  <a:lnTo>
                    <a:pt x="335705" y="0"/>
                  </a:lnTo>
                  <a:lnTo>
                    <a:pt x="343325" y="0"/>
                  </a:lnTo>
                  <a:lnTo>
                    <a:pt x="396660" y="0"/>
                  </a:lnTo>
                  <a:lnTo>
                    <a:pt x="404279" y="0"/>
                  </a:lnTo>
                  <a:lnTo>
                    <a:pt x="457614" y="0"/>
                  </a:lnTo>
                  <a:lnTo>
                    <a:pt x="465233" y="0"/>
                  </a:lnTo>
                  <a:lnTo>
                    <a:pt x="518568" y="0"/>
                  </a:lnTo>
                  <a:lnTo>
                    <a:pt x="526188" y="0"/>
                  </a:lnTo>
                  <a:lnTo>
                    <a:pt x="533883" y="0"/>
                  </a:lnTo>
                  <a:lnTo>
                    <a:pt x="541502" y="0"/>
                  </a:lnTo>
                  <a:lnTo>
                    <a:pt x="549274" y="0"/>
                  </a:lnTo>
                  <a:lnTo>
                    <a:pt x="556893" y="0"/>
                  </a:lnTo>
                  <a:lnTo>
                    <a:pt x="564513" y="0"/>
                  </a:lnTo>
                  <a:lnTo>
                    <a:pt x="572132" y="0"/>
                  </a:lnTo>
                  <a:lnTo>
                    <a:pt x="579751" y="0"/>
                  </a:lnTo>
                  <a:lnTo>
                    <a:pt x="617848" y="0"/>
                  </a:lnTo>
                  <a:lnTo>
                    <a:pt x="625467" y="0"/>
                  </a:lnTo>
                  <a:lnTo>
                    <a:pt x="678802" y="0"/>
                  </a:lnTo>
                  <a:lnTo>
                    <a:pt x="686421" y="0"/>
                  </a:lnTo>
                  <a:lnTo>
                    <a:pt x="694041" y="0"/>
                  </a:lnTo>
                  <a:lnTo>
                    <a:pt x="701660" y="0"/>
                  </a:lnTo>
                  <a:lnTo>
                    <a:pt x="709279" y="0"/>
                  </a:lnTo>
                  <a:lnTo>
                    <a:pt x="716898" y="0"/>
                  </a:lnTo>
                  <a:lnTo>
                    <a:pt x="724594" y="0"/>
                  </a:lnTo>
                  <a:lnTo>
                    <a:pt x="732213" y="0"/>
                  </a:lnTo>
                  <a:lnTo>
                    <a:pt x="739832" y="0"/>
                  </a:lnTo>
                  <a:lnTo>
                    <a:pt x="747452" y="0"/>
                  </a:lnTo>
                  <a:lnTo>
                    <a:pt x="755071" y="0"/>
                  </a:lnTo>
                  <a:lnTo>
                    <a:pt x="762690" y="0"/>
                  </a:lnTo>
                  <a:lnTo>
                    <a:pt x="800787" y="0"/>
                  </a:lnTo>
                  <a:lnTo>
                    <a:pt x="808558" y="0"/>
                  </a:lnTo>
                  <a:lnTo>
                    <a:pt x="846655" y="0"/>
                  </a:lnTo>
                  <a:lnTo>
                    <a:pt x="854274" y="0"/>
                  </a:lnTo>
                  <a:lnTo>
                    <a:pt x="907609" y="0"/>
                  </a:lnTo>
                  <a:lnTo>
                    <a:pt x="915228" y="0"/>
                  </a:lnTo>
                  <a:lnTo>
                    <a:pt x="922924" y="0"/>
                  </a:lnTo>
                  <a:lnTo>
                    <a:pt x="930543" y="0"/>
                  </a:lnTo>
                  <a:lnTo>
                    <a:pt x="938163" y="0"/>
                  </a:lnTo>
                  <a:lnTo>
                    <a:pt x="945782" y="0"/>
                  </a:lnTo>
                  <a:lnTo>
                    <a:pt x="953401" y="0"/>
                  </a:lnTo>
                  <a:lnTo>
                    <a:pt x="961020" y="0"/>
                  </a:lnTo>
                  <a:lnTo>
                    <a:pt x="968640" y="0"/>
                  </a:lnTo>
                </a:path>
              </a:pathLst>
            </a:custGeom>
            <a:ln w="15243">
              <a:solidFill>
                <a:srgbClr val="0000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1" name="object 221" descr=""/>
            <p:cNvSpPr/>
            <p:nvPr/>
          </p:nvSpPr>
          <p:spPr>
            <a:xfrm>
              <a:off x="1713444" y="3852609"/>
              <a:ext cx="6780530" cy="0"/>
            </a:xfrm>
            <a:custGeom>
              <a:avLst/>
              <a:gdLst/>
              <a:ahLst/>
              <a:cxnLst/>
              <a:rect l="l" t="t" r="r" b="b"/>
              <a:pathLst>
                <a:path w="6780530" h="0">
                  <a:moveTo>
                    <a:pt x="0" y="0"/>
                  </a:moveTo>
                  <a:lnTo>
                    <a:pt x="7619" y="0"/>
                  </a:lnTo>
                  <a:lnTo>
                    <a:pt x="15238" y="0"/>
                  </a:lnTo>
                  <a:lnTo>
                    <a:pt x="22857" y="0"/>
                  </a:lnTo>
                  <a:lnTo>
                    <a:pt x="76192" y="0"/>
                  </a:lnTo>
                  <a:lnTo>
                    <a:pt x="83812" y="0"/>
                  </a:lnTo>
                  <a:lnTo>
                    <a:pt x="91583" y="0"/>
                  </a:lnTo>
                  <a:lnTo>
                    <a:pt x="99203" y="0"/>
                  </a:lnTo>
                  <a:lnTo>
                    <a:pt x="106822" y="0"/>
                  </a:lnTo>
                  <a:lnTo>
                    <a:pt x="114441" y="0"/>
                  </a:lnTo>
                  <a:lnTo>
                    <a:pt x="122061" y="0"/>
                  </a:lnTo>
                  <a:lnTo>
                    <a:pt x="129680" y="0"/>
                  </a:lnTo>
                  <a:lnTo>
                    <a:pt x="137299" y="0"/>
                  </a:lnTo>
                  <a:lnTo>
                    <a:pt x="144918" y="0"/>
                  </a:lnTo>
                  <a:lnTo>
                    <a:pt x="152614" y="0"/>
                  </a:lnTo>
                  <a:lnTo>
                    <a:pt x="160233" y="0"/>
                  </a:lnTo>
                  <a:lnTo>
                    <a:pt x="167852" y="0"/>
                  </a:lnTo>
                  <a:lnTo>
                    <a:pt x="175472" y="0"/>
                  </a:lnTo>
                  <a:lnTo>
                    <a:pt x="183091" y="0"/>
                  </a:lnTo>
                  <a:lnTo>
                    <a:pt x="190710" y="0"/>
                  </a:lnTo>
                  <a:lnTo>
                    <a:pt x="244045" y="0"/>
                  </a:lnTo>
                  <a:lnTo>
                    <a:pt x="251665" y="0"/>
                  </a:lnTo>
                  <a:lnTo>
                    <a:pt x="305000" y="0"/>
                  </a:lnTo>
                  <a:lnTo>
                    <a:pt x="312619" y="0"/>
                  </a:lnTo>
                  <a:lnTo>
                    <a:pt x="320238" y="0"/>
                  </a:lnTo>
                  <a:lnTo>
                    <a:pt x="327857" y="0"/>
                  </a:lnTo>
                  <a:lnTo>
                    <a:pt x="335477" y="0"/>
                  </a:lnTo>
                  <a:lnTo>
                    <a:pt x="343325" y="0"/>
                  </a:lnTo>
                  <a:lnTo>
                    <a:pt x="350944" y="0"/>
                  </a:lnTo>
                  <a:lnTo>
                    <a:pt x="358563" y="0"/>
                  </a:lnTo>
                  <a:lnTo>
                    <a:pt x="366183" y="0"/>
                  </a:lnTo>
                  <a:lnTo>
                    <a:pt x="404279" y="0"/>
                  </a:lnTo>
                  <a:lnTo>
                    <a:pt x="411898" y="0"/>
                  </a:lnTo>
                  <a:lnTo>
                    <a:pt x="465233" y="0"/>
                  </a:lnTo>
                  <a:lnTo>
                    <a:pt x="472853" y="0"/>
                  </a:lnTo>
                  <a:lnTo>
                    <a:pt x="526188" y="0"/>
                  </a:lnTo>
                  <a:lnTo>
                    <a:pt x="533807" y="0"/>
                  </a:lnTo>
                  <a:lnTo>
                    <a:pt x="587142" y="0"/>
                  </a:lnTo>
                  <a:lnTo>
                    <a:pt x="594761" y="0"/>
                  </a:lnTo>
                  <a:lnTo>
                    <a:pt x="602609" y="0"/>
                  </a:lnTo>
                  <a:lnTo>
                    <a:pt x="610228" y="0"/>
                  </a:lnTo>
                  <a:lnTo>
                    <a:pt x="617848" y="0"/>
                  </a:lnTo>
                  <a:lnTo>
                    <a:pt x="625467" y="0"/>
                  </a:lnTo>
                  <a:lnTo>
                    <a:pt x="633086" y="0"/>
                  </a:lnTo>
                  <a:lnTo>
                    <a:pt x="640705" y="0"/>
                  </a:lnTo>
                  <a:lnTo>
                    <a:pt x="694041" y="0"/>
                  </a:lnTo>
                  <a:lnTo>
                    <a:pt x="701660" y="0"/>
                  </a:lnTo>
                  <a:lnTo>
                    <a:pt x="754995" y="0"/>
                  </a:lnTo>
                  <a:lnTo>
                    <a:pt x="762614" y="0"/>
                  </a:lnTo>
                  <a:lnTo>
                    <a:pt x="815949" y="0"/>
                  </a:lnTo>
                  <a:lnTo>
                    <a:pt x="823568" y="0"/>
                  </a:lnTo>
                  <a:lnTo>
                    <a:pt x="831188" y="0"/>
                  </a:lnTo>
                  <a:lnTo>
                    <a:pt x="838807" y="0"/>
                  </a:lnTo>
                  <a:lnTo>
                    <a:pt x="846426" y="0"/>
                  </a:lnTo>
                  <a:lnTo>
                    <a:pt x="854274" y="0"/>
                  </a:lnTo>
                  <a:lnTo>
                    <a:pt x="861893" y="0"/>
                  </a:lnTo>
                  <a:lnTo>
                    <a:pt x="869513" y="0"/>
                  </a:lnTo>
                  <a:lnTo>
                    <a:pt x="877132" y="0"/>
                  </a:lnTo>
                  <a:lnTo>
                    <a:pt x="922848" y="0"/>
                  </a:lnTo>
                  <a:lnTo>
                    <a:pt x="930467" y="0"/>
                  </a:lnTo>
                  <a:lnTo>
                    <a:pt x="938086" y="0"/>
                  </a:lnTo>
                  <a:lnTo>
                    <a:pt x="945706" y="0"/>
                  </a:lnTo>
                  <a:lnTo>
                    <a:pt x="953325" y="0"/>
                  </a:lnTo>
                  <a:lnTo>
                    <a:pt x="960944" y="0"/>
                  </a:lnTo>
                  <a:lnTo>
                    <a:pt x="968563" y="0"/>
                  </a:lnTo>
                </a:path>
                <a:path w="6780530" h="0">
                  <a:moveTo>
                    <a:pt x="968563" y="0"/>
                  </a:moveTo>
                  <a:lnTo>
                    <a:pt x="976183" y="0"/>
                  </a:lnTo>
                  <a:lnTo>
                    <a:pt x="983802" y="0"/>
                  </a:lnTo>
                  <a:lnTo>
                    <a:pt x="991421" y="0"/>
                  </a:lnTo>
                  <a:lnTo>
                    <a:pt x="1044756" y="0"/>
                  </a:lnTo>
                  <a:lnTo>
                    <a:pt x="1052376" y="0"/>
                  </a:lnTo>
                  <a:lnTo>
                    <a:pt x="1059995" y="0"/>
                  </a:lnTo>
                  <a:lnTo>
                    <a:pt x="1067614" y="0"/>
                  </a:lnTo>
                  <a:lnTo>
                    <a:pt x="1075234" y="0"/>
                  </a:lnTo>
                  <a:lnTo>
                    <a:pt x="1082929" y="0"/>
                  </a:lnTo>
                  <a:lnTo>
                    <a:pt x="1090548" y="0"/>
                  </a:lnTo>
                  <a:lnTo>
                    <a:pt x="1098168" y="0"/>
                  </a:lnTo>
                  <a:lnTo>
                    <a:pt x="1105939" y="0"/>
                  </a:lnTo>
                  <a:lnTo>
                    <a:pt x="1151655" y="0"/>
                  </a:lnTo>
                  <a:lnTo>
                    <a:pt x="1159274" y="0"/>
                  </a:lnTo>
                  <a:lnTo>
                    <a:pt x="1212609" y="0"/>
                  </a:lnTo>
                  <a:lnTo>
                    <a:pt x="1220229" y="0"/>
                  </a:lnTo>
                  <a:lnTo>
                    <a:pt x="1265944" y="0"/>
                  </a:lnTo>
                  <a:lnTo>
                    <a:pt x="1273640" y="0"/>
                  </a:lnTo>
                  <a:lnTo>
                    <a:pt x="1281259" y="0"/>
                  </a:lnTo>
                  <a:lnTo>
                    <a:pt x="1288878" y="0"/>
                  </a:lnTo>
                  <a:lnTo>
                    <a:pt x="1296498" y="0"/>
                  </a:lnTo>
                  <a:lnTo>
                    <a:pt x="1342213" y="0"/>
                  </a:lnTo>
                  <a:lnTo>
                    <a:pt x="1349833" y="0"/>
                  </a:lnTo>
                  <a:lnTo>
                    <a:pt x="1357452" y="0"/>
                  </a:lnTo>
                  <a:lnTo>
                    <a:pt x="1365224" y="0"/>
                  </a:lnTo>
                  <a:lnTo>
                    <a:pt x="1372843" y="0"/>
                  </a:lnTo>
                  <a:lnTo>
                    <a:pt x="1380462" y="0"/>
                  </a:lnTo>
                  <a:lnTo>
                    <a:pt x="1388082" y="0"/>
                  </a:lnTo>
                  <a:lnTo>
                    <a:pt x="1395701" y="0"/>
                  </a:lnTo>
                  <a:lnTo>
                    <a:pt x="1433797" y="0"/>
                  </a:lnTo>
                  <a:lnTo>
                    <a:pt x="1441417" y="0"/>
                  </a:lnTo>
                  <a:lnTo>
                    <a:pt x="1449036" y="0"/>
                  </a:lnTo>
                  <a:lnTo>
                    <a:pt x="1456655" y="0"/>
                  </a:lnTo>
                  <a:lnTo>
                    <a:pt x="1464274" y="0"/>
                  </a:lnTo>
                  <a:lnTo>
                    <a:pt x="1471970" y="0"/>
                  </a:lnTo>
                  <a:lnTo>
                    <a:pt x="1510066" y="0"/>
                  </a:lnTo>
                  <a:lnTo>
                    <a:pt x="1517686" y="0"/>
                  </a:lnTo>
                  <a:lnTo>
                    <a:pt x="1571021" y="0"/>
                  </a:lnTo>
                  <a:lnTo>
                    <a:pt x="1578640" y="0"/>
                  </a:lnTo>
                  <a:lnTo>
                    <a:pt x="1586259" y="0"/>
                  </a:lnTo>
                  <a:lnTo>
                    <a:pt x="1593879" y="0"/>
                  </a:lnTo>
                  <a:lnTo>
                    <a:pt x="1601498" y="0"/>
                  </a:lnTo>
                  <a:lnTo>
                    <a:pt x="1609117" y="0"/>
                  </a:lnTo>
                  <a:lnTo>
                    <a:pt x="1616889" y="0"/>
                  </a:lnTo>
                  <a:lnTo>
                    <a:pt x="1654985" y="0"/>
                  </a:lnTo>
                  <a:lnTo>
                    <a:pt x="1662681" y="0"/>
                  </a:lnTo>
                  <a:lnTo>
                    <a:pt x="1670300" y="0"/>
                  </a:lnTo>
                  <a:lnTo>
                    <a:pt x="1677919" y="0"/>
                  </a:lnTo>
                  <a:lnTo>
                    <a:pt x="1685539" y="0"/>
                  </a:lnTo>
                  <a:lnTo>
                    <a:pt x="1738874" y="0"/>
                  </a:lnTo>
                  <a:lnTo>
                    <a:pt x="1746493" y="0"/>
                  </a:lnTo>
                  <a:lnTo>
                    <a:pt x="1799828" y="0"/>
                  </a:lnTo>
                  <a:lnTo>
                    <a:pt x="1807447" y="0"/>
                  </a:lnTo>
                  <a:lnTo>
                    <a:pt x="1860782" y="0"/>
                  </a:lnTo>
                  <a:lnTo>
                    <a:pt x="1868630" y="0"/>
                  </a:lnTo>
                  <a:lnTo>
                    <a:pt x="1906727" y="0"/>
                  </a:lnTo>
                  <a:lnTo>
                    <a:pt x="1914346" y="0"/>
                  </a:lnTo>
                  <a:lnTo>
                    <a:pt x="1921965" y="0"/>
                  </a:lnTo>
                  <a:lnTo>
                    <a:pt x="1929584" y="0"/>
                  </a:lnTo>
                  <a:lnTo>
                    <a:pt x="1937204" y="0"/>
                  </a:lnTo>
                </a:path>
                <a:path w="6780530" h="0">
                  <a:moveTo>
                    <a:pt x="1937204" y="0"/>
                  </a:moveTo>
                  <a:lnTo>
                    <a:pt x="1944823" y="0"/>
                  </a:lnTo>
                  <a:lnTo>
                    <a:pt x="1952442" y="0"/>
                  </a:lnTo>
                  <a:lnTo>
                    <a:pt x="1960062" y="0"/>
                  </a:lnTo>
                  <a:lnTo>
                    <a:pt x="1967681" y="0"/>
                  </a:lnTo>
                  <a:lnTo>
                    <a:pt x="1975300" y="0"/>
                  </a:lnTo>
                  <a:lnTo>
                    <a:pt x="2028635" y="0"/>
                  </a:lnTo>
                  <a:lnTo>
                    <a:pt x="2036254" y="0"/>
                  </a:lnTo>
                  <a:lnTo>
                    <a:pt x="2089589" y="0"/>
                  </a:lnTo>
                  <a:lnTo>
                    <a:pt x="2097209" y="0"/>
                  </a:lnTo>
                  <a:lnTo>
                    <a:pt x="2104828" y="0"/>
                  </a:lnTo>
                  <a:lnTo>
                    <a:pt x="2112447" y="0"/>
                  </a:lnTo>
                  <a:lnTo>
                    <a:pt x="2120067" y="0"/>
                  </a:lnTo>
                  <a:lnTo>
                    <a:pt x="2127914" y="0"/>
                  </a:lnTo>
                  <a:lnTo>
                    <a:pt x="2135534" y="0"/>
                  </a:lnTo>
                  <a:lnTo>
                    <a:pt x="2143153" y="0"/>
                  </a:lnTo>
                  <a:lnTo>
                    <a:pt x="2150772" y="0"/>
                  </a:lnTo>
                  <a:lnTo>
                    <a:pt x="2188869" y="0"/>
                  </a:lnTo>
                  <a:lnTo>
                    <a:pt x="2196488" y="0"/>
                  </a:lnTo>
                  <a:lnTo>
                    <a:pt x="2249823" y="0"/>
                  </a:lnTo>
                  <a:lnTo>
                    <a:pt x="2257442" y="0"/>
                  </a:lnTo>
                  <a:lnTo>
                    <a:pt x="2310777" y="0"/>
                  </a:lnTo>
                  <a:lnTo>
                    <a:pt x="2318397" y="0"/>
                  </a:lnTo>
                  <a:lnTo>
                    <a:pt x="2371732" y="0"/>
                  </a:lnTo>
                  <a:lnTo>
                    <a:pt x="2379580" y="0"/>
                  </a:lnTo>
                  <a:lnTo>
                    <a:pt x="2417676" y="0"/>
                  </a:lnTo>
                  <a:lnTo>
                    <a:pt x="2425295" y="0"/>
                  </a:lnTo>
                  <a:lnTo>
                    <a:pt x="2478630" y="0"/>
                  </a:lnTo>
                  <a:lnTo>
                    <a:pt x="2486250" y="0"/>
                  </a:lnTo>
                  <a:lnTo>
                    <a:pt x="2539585" y="0"/>
                  </a:lnTo>
                  <a:lnTo>
                    <a:pt x="2547204" y="0"/>
                  </a:lnTo>
                  <a:lnTo>
                    <a:pt x="2592920" y="0"/>
                  </a:lnTo>
                  <a:lnTo>
                    <a:pt x="2600615" y="0"/>
                  </a:lnTo>
                  <a:lnTo>
                    <a:pt x="2608234" y="0"/>
                  </a:lnTo>
                  <a:lnTo>
                    <a:pt x="2615854" y="0"/>
                  </a:lnTo>
                  <a:lnTo>
                    <a:pt x="2623473" y="0"/>
                  </a:lnTo>
                  <a:lnTo>
                    <a:pt x="2631245" y="0"/>
                  </a:lnTo>
                  <a:lnTo>
                    <a:pt x="2638864" y="0"/>
                  </a:lnTo>
                  <a:lnTo>
                    <a:pt x="2646483" y="0"/>
                  </a:lnTo>
                  <a:lnTo>
                    <a:pt x="2654103" y="0"/>
                  </a:lnTo>
                  <a:lnTo>
                    <a:pt x="2661722" y="0"/>
                  </a:lnTo>
                  <a:lnTo>
                    <a:pt x="2669341" y="0"/>
                  </a:lnTo>
                  <a:lnTo>
                    <a:pt x="2707438" y="0"/>
                  </a:lnTo>
                  <a:lnTo>
                    <a:pt x="2715057" y="0"/>
                  </a:lnTo>
                  <a:lnTo>
                    <a:pt x="2768392" y="0"/>
                  </a:lnTo>
                  <a:lnTo>
                    <a:pt x="2776011" y="0"/>
                  </a:lnTo>
                  <a:lnTo>
                    <a:pt x="2783630" y="0"/>
                  </a:lnTo>
                  <a:lnTo>
                    <a:pt x="2791326" y="0"/>
                  </a:lnTo>
                  <a:lnTo>
                    <a:pt x="2798945" y="0"/>
                  </a:lnTo>
                  <a:lnTo>
                    <a:pt x="2844661" y="0"/>
                  </a:lnTo>
                  <a:lnTo>
                    <a:pt x="2852280" y="0"/>
                  </a:lnTo>
                  <a:lnTo>
                    <a:pt x="2859900" y="0"/>
                  </a:lnTo>
                  <a:lnTo>
                    <a:pt x="2867519" y="0"/>
                  </a:lnTo>
                  <a:lnTo>
                    <a:pt x="2875138" y="0"/>
                  </a:lnTo>
                  <a:lnTo>
                    <a:pt x="2882910" y="0"/>
                  </a:lnTo>
                  <a:lnTo>
                    <a:pt x="2890529" y="0"/>
                  </a:lnTo>
                  <a:lnTo>
                    <a:pt x="2898148" y="0"/>
                  </a:lnTo>
                  <a:lnTo>
                    <a:pt x="2905768" y="0"/>
                  </a:lnTo>
                </a:path>
                <a:path w="6780530" h="0">
                  <a:moveTo>
                    <a:pt x="2905768" y="0"/>
                  </a:moveTo>
                  <a:lnTo>
                    <a:pt x="2913387" y="0"/>
                  </a:lnTo>
                  <a:lnTo>
                    <a:pt x="2921006" y="0"/>
                  </a:lnTo>
                  <a:lnTo>
                    <a:pt x="2928626" y="0"/>
                  </a:lnTo>
                  <a:lnTo>
                    <a:pt x="2936245" y="0"/>
                  </a:lnTo>
                  <a:lnTo>
                    <a:pt x="2943864" y="0"/>
                  </a:lnTo>
                  <a:lnTo>
                    <a:pt x="2981961" y="0"/>
                  </a:lnTo>
                  <a:lnTo>
                    <a:pt x="2989656" y="0"/>
                  </a:lnTo>
                  <a:lnTo>
                    <a:pt x="2997275" y="0"/>
                  </a:lnTo>
                  <a:lnTo>
                    <a:pt x="3004895" y="0"/>
                  </a:lnTo>
                  <a:lnTo>
                    <a:pt x="3012514" y="0"/>
                  </a:lnTo>
                  <a:lnTo>
                    <a:pt x="3065849" y="0"/>
                  </a:lnTo>
                  <a:lnTo>
                    <a:pt x="3073468" y="0"/>
                  </a:lnTo>
                  <a:lnTo>
                    <a:pt x="3126803" y="0"/>
                  </a:lnTo>
                  <a:lnTo>
                    <a:pt x="3134423" y="0"/>
                  </a:lnTo>
                  <a:lnTo>
                    <a:pt x="3142194" y="0"/>
                  </a:lnTo>
                  <a:lnTo>
                    <a:pt x="3149813" y="0"/>
                  </a:lnTo>
                  <a:lnTo>
                    <a:pt x="3157433" y="0"/>
                  </a:lnTo>
                  <a:lnTo>
                    <a:pt x="3165052" y="0"/>
                  </a:lnTo>
                  <a:lnTo>
                    <a:pt x="3172671" y="0"/>
                  </a:lnTo>
                  <a:lnTo>
                    <a:pt x="3180367" y="0"/>
                  </a:lnTo>
                  <a:lnTo>
                    <a:pt x="3233702" y="0"/>
                  </a:lnTo>
                  <a:lnTo>
                    <a:pt x="3241321" y="0"/>
                  </a:lnTo>
                  <a:lnTo>
                    <a:pt x="3294656" y="0"/>
                  </a:lnTo>
                  <a:lnTo>
                    <a:pt x="3302275" y="0"/>
                  </a:lnTo>
                  <a:lnTo>
                    <a:pt x="3355610" y="0"/>
                  </a:lnTo>
                  <a:lnTo>
                    <a:pt x="3363230" y="0"/>
                  </a:lnTo>
                  <a:lnTo>
                    <a:pt x="3370849" y="0"/>
                  </a:lnTo>
                  <a:lnTo>
                    <a:pt x="3378468" y="0"/>
                  </a:lnTo>
                  <a:lnTo>
                    <a:pt x="3386088" y="0"/>
                  </a:lnTo>
                  <a:lnTo>
                    <a:pt x="3393935" y="0"/>
                  </a:lnTo>
                  <a:lnTo>
                    <a:pt x="3401555" y="0"/>
                  </a:lnTo>
                  <a:lnTo>
                    <a:pt x="3409174" y="0"/>
                  </a:lnTo>
                  <a:lnTo>
                    <a:pt x="3416793" y="0"/>
                  </a:lnTo>
                  <a:lnTo>
                    <a:pt x="3462509" y="0"/>
                  </a:lnTo>
                  <a:lnTo>
                    <a:pt x="3470128" y="0"/>
                  </a:lnTo>
                  <a:lnTo>
                    <a:pt x="3523463" y="0"/>
                  </a:lnTo>
                  <a:lnTo>
                    <a:pt x="3531083" y="0"/>
                  </a:lnTo>
                  <a:lnTo>
                    <a:pt x="3584418" y="0"/>
                  </a:lnTo>
                  <a:lnTo>
                    <a:pt x="3592037" y="0"/>
                  </a:lnTo>
                  <a:lnTo>
                    <a:pt x="3637753" y="0"/>
                  </a:lnTo>
                  <a:lnTo>
                    <a:pt x="3645601" y="0"/>
                  </a:lnTo>
                  <a:lnTo>
                    <a:pt x="3691316" y="0"/>
                  </a:lnTo>
                  <a:lnTo>
                    <a:pt x="3698936" y="0"/>
                  </a:lnTo>
                  <a:lnTo>
                    <a:pt x="3752271" y="0"/>
                  </a:lnTo>
                  <a:lnTo>
                    <a:pt x="3759890" y="0"/>
                  </a:lnTo>
                  <a:lnTo>
                    <a:pt x="3813225" y="0"/>
                  </a:lnTo>
                  <a:lnTo>
                    <a:pt x="3820844" y="0"/>
                  </a:lnTo>
                  <a:lnTo>
                    <a:pt x="3866560" y="0"/>
                  </a:lnTo>
                  <a:lnTo>
                    <a:pt x="3874179" y="0"/>
                  </a:lnTo>
                </a:path>
                <a:path w="6780530" h="0">
                  <a:moveTo>
                    <a:pt x="3874179" y="0"/>
                  </a:moveTo>
                  <a:lnTo>
                    <a:pt x="3881799" y="0"/>
                  </a:lnTo>
                  <a:lnTo>
                    <a:pt x="3889418" y="0"/>
                  </a:lnTo>
                  <a:lnTo>
                    <a:pt x="3897037" y="0"/>
                  </a:lnTo>
                  <a:lnTo>
                    <a:pt x="3904885" y="0"/>
                  </a:lnTo>
                  <a:lnTo>
                    <a:pt x="3912504" y="0"/>
                  </a:lnTo>
                  <a:lnTo>
                    <a:pt x="3920124" y="0"/>
                  </a:lnTo>
                  <a:lnTo>
                    <a:pt x="3927743" y="0"/>
                  </a:lnTo>
                  <a:lnTo>
                    <a:pt x="3973459" y="0"/>
                  </a:lnTo>
                  <a:lnTo>
                    <a:pt x="3981078" y="0"/>
                  </a:lnTo>
                  <a:lnTo>
                    <a:pt x="4034413" y="0"/>
                  </a:lnTo>
                  <a:lnTo>
                    <a:pt x="4042032" y="0"/>
                  </a:lnTo>
                  <a:lnTo>
                    <a:pt x="4095367" y="0"/>
                  </a:lnTo>
                  <a:lnTo>
                    <a:pt x="4102986" y="0"/>
                  </a:lnTo>
                  <a:lnTo>
                    <a:pt x="4110606" y="0"/>
                  </a:lnTo>
                  <a:lnTo>
                    <a:pt x="4118301" y="0"/>
                  </a:lnTo>
                  <a:lnTo>
                    <a:pt x="4125921" y="0"/>
                  </a:lnTo>
                  <a:lnTo>
                    <a:pt x="4133540" y="0"/>
                  </a:lnTo>
                  <a:lnTo>
                    <a:pt x="4141159" y="0"/>
                  </a:lnTo>
                  <a:lnTo>
                    <a:pt x="4148778" y="0"/>
                  </a:lnTo>
                  <a:lnTo>
                    <a:pt x="4156550" y="0"/>
                  </a:lnTo>
                  <a:lnTo>
                    <a:pt x="4164169" y="0"/>
                  </a:lnTo>
                  <a:lnTo>
                    <a:pt x="4171789" y="0"/>
                  </a:lnTo>
                  <a:lnTo>
                    <a:pt x="4179408" y="0"/>
                  </a:lnTo>
                  <a:lnTo>
                    <a:pt x="4187027" y="0"/>
                  </a:lnTo>
                  <a:lnTo>
                    <a:pt x="4194647" y="0"/>
                  </a:lnTo>
                  <a:lnTo>
                    <a:pt x="4202266" y="0"/>
                  </a:lnTo>
                  <a:lnTo>
                    <a:pt x="4209885" y="0"/>
                  </a:lnTo>
                  <a:lnTo>
                    <a:pt x="4263220" y="0"/>
                  </a:lnTo>
                  <a:lnTo>
                    <a:pt x="4270839" y="0"/>
                  </a:lnTo>
                  <a:lnTo>
                    <a:pt x="4278459" y="0"/>
                  </a:lnTo>
                  <a:lnTo>
                    <a:pt x="4286078" y="0"/>
                  </a:lnTo>
                  <a:lnTo>
                    <a:pt x="4293697" y="0"/>
                  </a:lnTo>
                  <a:lnTo>
                    <a:pt x="4301317" y="0"/>
                  </a:lnTo>
                  <a:lnTo>
                    <a:pt x="4309012" y="0"/>
                  </a:lnTo>
                  <a:lnTo>
                    <a:pt x="4316631" y="0"/>
                  </a:lnTo>
                  <a:lnTo>
                    <a:pt x="4324251" y="0"/>
                  </a:lnTo>
                  <a:lnTo>
                    <a:pt x="4331870" y="0"/>
                  </a:lnTo>
                  <a:lnTo>
                    <a:pt x="4339489" y="0"/>
                  </a:lnTo>
                  <a:lnTo>
                    <a:pt x="4347108" y="0"/>
                  </a:lnTo>
                  <a:lnTo>
                    <a:pt x="4400444" y="0"/>
                  </a:lnTo>
                  <a:lnTo>
                    <a:pt x="4408215" y="0"/>
                  </a:lnTo>
                  <a:lnTo>
                    <a:pt x="4415834" y="0"/>
                  </a:lnTo>
                  <a:lnTo>
                    <a:pt x="4423454" y="0"/>
                  </a:lnTo>
                  <a:lnTo>
                    <a:pt x="4431073" y="0"/>
                  </a:lnTo>
                  <a:lnTo>
                    <a:pt x="4438692" y="0"/>
                  </a:lnTo>
                  <a:lnTo>
                    <a:pt x="4492027" y="0"/>
                  </a:lnTo>
                  <a:lnTo>
                    <a:pt x="4499647" y="0"/>
                  </a:lnTo>
                  <a:lnTo>
                    <a:pt x="4507342" y="0"/>
                  </a:lnTo>
                  <a:lnTo>
                    <a:pt x="4514961" y="0"/>
                  </a:lnTo>
                  <a:lnTo>
                    <a:pt x="4522581" y="0"/>
                  </a:lnTo>
                  <a:lnTo>
                    <a:pt x="4568296" y="0"/>
                  </a:lnTo>
                  <a:lnTo>
                    <a:pt x="4575916" y="0"/>
                  </a:lnTo>
                  <a:lnTo>
                    <a:pt x="4629251" y="0"/>
                  </a:lnTo>
                  <a:lnTo>
                    <a:pt x="4636870" y="0"/>
                  </a:lnTo>
                  <a:lnTo>
                    <a:pt x="4644489" y="0"/>
                  </a:lnTo>
                  <a:lnTo>
                    <a:pt x="4652109" y="0"/>
                  </a:lnTo>
                  <a:lnTo>
                    <a:pt x="4659728" y="0"/>
                  </a:lnTo>
                  <a:lnTo>
                    <a:pt x="4667500" y="0"/>
                  </a:lnTo>
                  <a:lnTo>
                    <a:pt x="4675119" y="0"/>
                  </a:lnTo>
                  <a:lnTo>
                    <a:pt x="4682738" y="0"/>
                  </a:lnTo>
                  <a:lnTo>
                    <a:pt x="4690357" y="0"/>
                  </a:lnTo>
                  <a:lnTo>
                    <a:pt x="4697977" y="0"/>
                  </a:lnTo>
                  <a:lnTo>
                    <a:pt x="4705672" y="0"/>
                  </a:lnTo>
                  <a:lnTo>
                    <a:pt x="4713292" y="0"/>
                  </a:lnTo>
                  <a:lnTo>
                    <a:pt x="4720911" y="0"/>
                  </a:lnTo>
                  <a:lnTo>
                    <a:pt x="4728530" y="0"/>
                  </a:lnTo>
                  <a:lnTo>
                    <a:pt x="4736149" y="0"/>
                  </a:lnTo>
                  <a:lnTo>
                    <a:pt x="4789484" y="0"/>
                  </a:lnTo>
                  <a:lnTo>
                    <a:pt x="4797104" y="0"/>
                  </a:lnTo>
                  <a:lnTo>
                    <a:pt x="4835200" y="0"/>
                  </a:lnTo>
                  <a:lnTo>
                    <a:pt x="4842819" y="0"/>
                  </a:lnTo>
                </a:path>
                <a:path w="6780530" h="0">
                  <a:moveTo>
                    <a:pt x="4842819" y="0"/>
                  </a:moveTo>
                  <a:lnTo>
                    <a:pt x="4850439" y="0"/>
                  </a:lnTo>
                  <a:lnTo>
                    <a:pt x="4858058" y="0"/>
                  </a:lnTo>
                  <a:lnTo>
                    <a:pt x="4865677" y="0"/>
                  </a:lnTo>
                  <a:lnTo>
                    <a:pt x="4911393" y="0"/>
                  </a:lnTo>
                  <a:lnTo>
                    <a:pt x="4919241" y="0"/>
                  </a:lnTo>
                  <a:lnTo>
                    <a:pt x="4957337" y="0"/>
                  </a:lnTo>
                  <a:lnTo>
                    <a:pt x="4964957" y="0"/>
                  </a:lnTo>
                  <a:lnTo>
                    <a:pt x="5018292" y="0"/>
                  </a:lnTo>
                  <a:lnTo>
                    <a:pt x="5025911" y="0"/>
                  </a:lnTo>
                  <a:lnTo>
                    <a:pt x="5079246" y="0"/>
                  </a:lnTo>
                  <a:lnTo>
                    <a:pt x="5086865" y="0"/>
                  </a:lnTo>
                  <a:lnTo>
                    <a:pt x="5140200" y="0"/>
                  </a:lnTo>
                  <a:lnTo>
                    <a:pt x="5147820" y="0"/>
                  </a:lnTo>
                  <a:lnTo>
                    <a:pt x="5155439" y="0"/>
                  </a:lnTo>
                  <a:lnTo>
                    <a:pt x="5163058" y="0"/>
                  </a:lnTo>
                  <a:lnTo>
                    <a:pt x="5170906" y="0"/>
                  </a:lnTo>
                  <a:lnTo>
                    <a:pt x="5178525" y="0"/>
                  </a:lnTo>
                  <a:lnTo>
                    <a:pt x="5186145" y="0"/>
                  </a:lnTo>
                  <a:lnTo>
                    <a:pt x="5193764" y="0"/>
                  </a:lnTo>
                  <a:lnTo>
                    <a:pt x="5247099" y="0"/>
                  </a:lnTo>
                  <a:lnTo>
                    <a:pt x="5254718" y="0"/>
                  </a:lnTo>
                  <a:lnTo>
                    <a:pt x="5308053" y="0"/>
                  </a:lnTo>
                  <a:lnTo>
                    <a:pt x="5315672" y="0"/>
                  </a:lnTo>
                  <a:lnTo>
                    <a:pt x="5369008" y="0"/>
                  </a:lnTo>
                  <a:lnTo>
                    <a:pt x="5376627" y="0"/>
                  </a:lnTo>
                  <a:lnTo>
                    <a:pt x="5422343" y="0"/>
                  </a:lnTo>
                  <a:lnTo>
                    <a:pt x="5430190" y="0"/>
                  </a:lnTo>
                  <a:lnTo>
                    <a:pt x="5475906" y="0"/>
                  </a:lnTo>
                  <a:lnTo>
                    <a:pt x="5483525" y="0"/>
                  </a:lnTo>
                  <a:lnTo>
                    <a:pt x="5536860" y="0"/>
                  </a:lnTo>
                  <a:lnTo>
                    <a:pt x="5544480" y="0"/>
                  </a:lnTo>
                  <a:lnTo>
                    <a:pt x="5597815" y="0"/>
                  </a:lnTo>
                  <a:lnTo>
                    <a:pt x="5605434" y="0"/>
                  </a:lnTo>
                  <a:lnTo>
                    <a:pt x="5613053" y="0"/>
                  </a:lnTo>
                  <a:lnTo>
                    <a:pt x="5620673" y="0"/>
                  </a:lnTo>
                  <a:lnTo>
                    <a:pt x="5628292" y="0"/>
                  </a:lnTo>
                  <a:lnTo>
                    <a:pt x="5635987" y="0"/>
                  </a:lnTo>
                  <a:lnTo>
                    <a:pt x="5674084" y="0"/>
                  </a:lnTo>
                  <a:lnTo>
                    <a:pt x="5681856" y="0"/>
                  </a:lnTo>
                  <a:lnTo>
                    <a:pt x="5689475" y="0"/>
                  </a:lnTo>
                  <a:lnTo>
                    <a:pt x="5697094" y="0"/>
                  </a:lnTo>
                  <a:lnTo>
                    <a:pt x="5704713" y="0"/>
                  </a:lnTo>
                  <a:lnTo>
                    <a:pt x="5758048" y="0"/>
                  </a:lnTo>
                  <a:lnTo>
                    <a:pt x="5765668" y="0"/>
                  </a:lnTo>
                  <a:lnTo>
                    <a:pt x="5803764" y="0"/>
                  </a:lnTo>
                  <a:lnTo>
                    <a:pt x="5811383" y="0"/>
                  </a:lnTo>
                </a:path>
                <a:path w="6780530" h="0">
                  <a:moveTo>
                    <a:pt x="5811383" y="0"/>
                  </a:moveTo>
                  <a:lnTo>
                    <a:pt x="5819003" y="0"/>
                  </a:lnTo>
                  <a:lnTo>
                    <a:pt x="5826698" y="0"/>
                  </a:lnTo>
                  <a:lnTo>
                    <a:pt x="5834317" y="0"/>
                  </a:lnTo>
                  <a:lnTo>
                    <a:pt x="5841937" y="0"/>
                  </a:lnTo>
                  <a:lnTo>
                    <a:pt x="5849556" y="0"/>
                  </a:lnTo>
                  <a:lnTo>
                    <a:pt x="5857175" y="0"/>
                  </a:lnTo>
                  <a:lnTo>
                    <a:pt x="5895272" y="0"/>
                  </a:lnTo>
                  <a:lnTo>
                    <a:pt x="5902891" y="0"/>
                  </a:lnTo>
                  <a:lnTo>
                    <a:pt x="5910510" y="0"/>
                  </a:lnTo>
                  <a:lnTo>
                    <a:pt x="5918130" y="0"/>
                  </a:lnTo>
                  <a:lnTo>
                    <a:pt x="5925749" y="0"/>
                  </a:lnTo>
                  <a:lnTo>
                    <a:pt x="5933521" y="0"/>
                  </a:lnTo>
                  <a:lnTo>
                    <a:pt x="5986856" y="0"/>
                  </a:lnTo>
                  <a:lnTo>
                    <a:pt x="5994475" y="0"/>
                  </a:lnTo>
                  <a:lnTo>
                    <a:pt x="6002094" y="0"/>
                  </a:lnTo>
                  <a:lnTo>
                    <a:pt x="6009713" y="0"/>
                  </a:lnTo>
                  <a:lnTo>
                    <a:pt x="6017333" y="0"/>
                  </a:lnTo>
                  <a:lnTo>
                    <a:pt x="6025028" y="0"/>
                  </a:lnTo>
                  <a:lnTo>
                    <a:pt x="6063125" y="0"/>
                  </a:lnTo>
                  <a:lnTo>
                    <a:pt x="6070744" y="0"/>
                  </a:lnTo>
                  <a:lnTo>
                    <a:pt x="6124079" y="0"/>
                  </a:lnTo>
                  <a:lnTo>
                    <a:pt x="6131698" y="0"/>
                  </a:lnTo>
                  <a:lnTo>
                    <a:pt x="6185033" y="0"/>
                  </a:lnTo>
                  <a:lnTo>
                    <a:pt x="6192805" y="0"/>
                  </a:lnTo>
                  <a:lnTo>
                    <a:pt x="6200424" y="0"/>
                  </a:lnTo>
                  <a:lnTo>
                    <a:pt x="6208044" y="0"/>
                  </a:lnTo>
                  <a:lnTo>
                    <a:pt x="6215663" y="0"/>
                  </a:lnTo>
                  <a:lnTo>
                    <a:pt x="6223358" y="0"/>
                  </a:lnTo>
                  <a:lnTo>
                    <a:pt x="6230978" y="0"/>
                  </a:lnTo>
                  <a:lnTo>
                    <a:pt x="6238597" y="0"/>
                  </a:lnTo>
                  <a:lnTo>
                    <a:pt x="6246216" y="0"/>
                  </a:lnTo>
                  <a:lnTo>
                    <a:pt x="6291932" y="0"/>
                  </a:lnTo>
                  <a:lnTo>
                    <a:pt x="6299551" y="0"/>
                  </a:lnTo>
                  <a:lnTo>
                    <a:pt x="6352886" y="0"/>
                  </a:lnTo>
                  <a:lnTo>
                    <a:pt x="6360506" y="0"/>
                  </a:lnTo>
                  <a:lnTo>
                    <a:pt x="6413841" y="0"/>
                  </a:lnTo>
                  <a:lnTo>
                    <a:pt x="6421460" y="0"/>
                  </a:lnTo>
                  <a:lnTo>
                    <a:pt x="6429079" y="0"/>
                  </a:lnTo>
                  <a:lnTo>
                    <a:pt x="6436698" y="0"/>
                  </a:lnTo>
                  <a:lnTo>
                    <a:pt x="6444546" y="0"/>
                  </a:lnTo>
                  <a:lnTo>
                    <a:pt x="6452166" y="0"/>
                  </a:lnTo>
                  <a:lnTo>
                    <a:pt x="6459785" y="0"/>
                  </a:lnTo>
                  <a:lnTo>
                    <a:pt x="6467404" y="0"/>
                  </a:lnTo>
                  <a:lnTo>
                    <a:pt x="6520739" y="0"/>
                  </a:lnTo>
                  <a:lnTo>
                    <a:pt x="6528358" y="0"/>
                  </a:lnTo>
                  <a:lnTo>
                    <a:pt x="6581694" y="0"/>
                  </a:lnTo>
                  <a:lnTo>
                    <a:pt x="6589313" y="0"/>
                  </a:lnTo>
                  <a:lnTo>
                    <a:pt x="6642648" y="0"/>
                  </a:lnTo>
                  <a:lnTo>
                    <a:pt x="6650267" y="0"/>
                  </a:lnTo>
                  <a:lnTo>
                    <a:pt x="6688364" y="0"/>
                  </a:lnTo>
                  <a:lnTo>
                    <a:pt x="6696211" y="0"/>
                  </a:lnTo>
                  <a:lnTo>
                    <a:pt x="6741927" y="0"/>
                  </a:lnTo>
                  <a:lnTo>
                    <a:pt x="6749546" y="0"/>
                  </a:lnTo>
                  <a:lnTo>
                    <a:pt x="6757166" y="0"/>
                  </a:lnTo>
                  <a:lnTo>
                    <a:pt x="6764785" y="0"/>
                  </a:lnTo>
                  <a:lnTo>
                    <a:pt x="6772404" y="0"/>
                  </a:lnTo>
                  <a:lnTo>
                    <a:pt x="6780024" y="0"/>
                  </a:lnTo>
                </a:path>
              </a:pathLst>
            </a:custGeom>
            <a:ln w="15242">
              <a:solidFill>
                <a:srgbClr val="0000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2" name="object 222" descr=""/>
            <p:cNvSpPr/>
            <p:nvPr/>
          </p:nvSpPr>
          <p:spPr>
            <a:xfrm>
              <a:off x="8493468" y="3852609"/>
              <a:ext cx="320675" cy="0"/>
            </a:xfrm>
            <a:custGeom>
              <a:avLst/>
              <a:gdLst/>
              <a:ahLst/>
              <a:cxnLst/>
              <a:rect l="l" t="t" r="r" b="b"/>
              <a:pathLst>
                <a:path w="320675" h="0">
                  <a:moveTo>
                    <a:pt x="0" y="0"/>
                  </a:moveTo>
                  <a:lnTo>
                    <a:pt x="7619" y="0"/>
                  </a:lnTo>
                  <a:lnTo>
                    <a:pt x="15238" y="0"/>
                  </a:lnTo>
                  <a:lnTo>
                    <a:pt x="22857" y="0"/>
                  </a:lnTo>
                  <a:lnTo>
                    <a:pt x="30477" y="0"/>
                  </a:lnTo>
                  <a:lnTo>
                    <a:pt x="83812" y="0"/>
                  </a:lnTo>
                  <a:lnTo>
                    <a:pt x="91431" y="0"/>
                  </a:lnTo>
                  <a:lnTo>
                    <a:pt x="144766" y="0"/>
                  </a:lnTo>
                  <a:lnTo>
                    <a:pt x="152385" y="0"/>
                  </a:lnTo>
                  <a:lnTo>
                    <a:pt x="160005" y="0"/>
                  </a:lnTo>
                  <a:lnTo>
                    <a:pt x="167624" y="0"/>
                  </a:lnTo>
                  <a:lnTo>
                    <a:pt x="175472" y="0"/>
                  </a:lnTo>
                  <a:lnTo>
                    <a:pt x="183091" y="0"/>
                  </a:lnTo>
                  <a:lnTo>
                    <a:pt x="190710" y="0"/>
                  </a:lnTo>
                  <a:lnTo>
                    <a:pt x="198330" y="0"/>
                  </a:lnTo>
                  <a:lnTo>
                    <a:pt x="251665" y="0"/>
                  </a:lnTo>
                  <a:lnTo>
                    <a:pt x="259284" y="0"/>
                  </a:lnTo>
                  <a:lnTo>
                    <a:pt x="312619" y="0"/>
                  </a:lnTo>
                  <a:lnTo>
                    <a:pt x="320238" y="0"/>
                  </a:lnTo>
                </a:path>
              </a:pathLst>
            </a:custGeom>
            <a:ln w="15243">
              <a:solidFill>
                <a:srgbClr val="0000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 descr=""/>
            <p:cNvSpPr/>
            <p:nvPr/>
          </p:nvSpPr>
          <p:spPr>
            <a:xfrm>
              <a:off x="744804" y="3852609"/>
              <a:ext cx="969010" cy="0"/>
            </a:xfrm>
            <a:custGeom>
              <a:avLst/>
              <a:gdLst/>
              <a:ahLst/>
              <a:cxnLst/>
              <a:rect l="l" t="t" r="r" b="b"/>
              <a:pathLst>
                <a:path w="969010" h="0">
                  <a:moveTo>
                    <a:pt x="0" y="0"/>
                  </a:moveTo>
                  <a:lnTo>
                    <a:pt x="7619" y="0"/>
                  </a:lnTo>
                  <a:lnTo>
                    <a:pt x="15238" y="0"/>
                  </a:lnTo>
                  <a:lnTo>
                    <a:pt x="22857" y="0"/>
                  </a:lnTo>
                  <a:lnTo>
                    <a:pt x="30477" y="0"/>
                  </a:lnTo>
                  <a:lnTo>
                    <a:pt x="38096" y="0"/>
                  </a:lnTo>
                  <a:lnTo>
                    <a:pt x="45944" y="0"/>
                  </a:lnTo>
                  <a:lnTo>
                    <a:pt x="53563" y="0"/>
                  </a:lnTo>
                  <a:lnTo>
                    <a:pt x="61182" y="0"/>
                  </a:lnTo>
                  <a:lnTo>
                    <a:pt x="68802" y="0"/>
                  </a:lnTo>
                  <a:lnTo>
                    <a:pt x="106898" y="0"/>
                  </a:lnTo>
                  <a:lnTo>
                    <a:pt x="114517" y="0"/>
                  </a:lnTo>
                  <a:lnTo>
                    <a:pt x="167852" y="0"/>
                  </a:lnTo>
                  <a:lnTo>
                    <a:pt x="175472" y="0"/>
                  </a:lnTo>
                  <a:lnTo>
                    <a:pt x="228807" y="0"/>
                  </a:lnTo>
                  <a:lnTo>
                    <a:pt x="236426" y="0"/>
                  </a:lnTo>
                  <a:lnTo>
                    <a:pt x="289761" y="0"/>
                  </a:lnTo>
                  <a:lnTo>
                    <a:pt x="297609" y="0"/>
                  </a:lnTo>
                  <a:lnTo>
                    <a:pt x="335705" y="0"/>
                  </a:lnTo>
                  <a:lnTo>
                    <a:pt x="343325" y="0"/>
                  </a:lnTo>
                  <a:lnTo>
                    <a:pt x="396660" y="0"/>
                  </a:lnTo>
                  <a:lnTo>
                    <a:pt x="404279" y="0"/>
                  </a:lnTo>
                  <a:lnTo>
                    <a:pt x="457614" y="0"/>
                  </a:lnTo>
                  <a:lnTo>
                    <a:pt x="465233" y="0"/>
                  </a:lnTo>
                  <a:lnTo>
                    <a:pt x="518568" y="0"/>
                  </a:lnTo>
                  <a:lnTo>
                    <a:pt x="526188" y="0"/>
                  </a:lnTo>
                  <a:lnTo>
                    <a:pt x="533883" y="0"/>
                  </a:lnTo>
                  <a:lnTo>
                    <a:pt x="541502" y="0"/>
                  </a:lnTo>
                  <a:lnTo>
                    <a:pt x="549274" y="0"/>
                  </a:lnTo>
                  <a:lnTo>
                    <a:pt x="556893" y="0"/>
                  </a:lnTo>
                  <a:lnTo>
                    <a:pt x="564513" y="0"/>
                  </a:lnTo>
                  <a:lnTo>
                    <a:pt x="572132" y="0"/>
                  </a:lnTo>
                  <a:lnTo>
                    <a:pt x="579751" y="0"/>
                  </a:lnTo>
                  <a:lnTo>
                    <a:pt x="617848" y="0"/>
                  </a:lnTo>
                  <a:lnTo>
                    <a:pt x="625467" y="0"/>
                  </a:lnTo>
                  <a:lnTo>
                    <a:pt x="678802" y="0"/>
                  </a:lnTo>
                  <a:lnTo>
                    <a:pt x="686421" y="0"/>
                  </a:lnTo>
                  <a:lnTo>
                    <a:pt x="694041" y="0"/>
                  </a:lnTo>
                  <a:lnTo>
                    <a:pt x="701660" y="0"/>
                  </a:lnTo>
                  <a:lnTo>
                    <a:pt x="709279" y="0"/>
                  </a:lnTo>
                  <a:lnTo>
                    <a:pt x="716898" y="0"/>
                  </a:lnTo>
                  <a:lnTo>
                    <a:pt x="724594" y="0"/>
                  </a:lnTo>
                  <a:lnTo>
                    <a:pt x="732213" y="0"/>
                  </a:lnTo>
                  <a:lnTo>
                    <a:pt x="739832" y="0"/>
                  </a:lnTo>
                  <a:lnTo>
                    <a:pt x="747452" y="0"/>
                  </a:lnTo>
                  <a:lnTo>
                    <a:pt x="755071" y="0"/>
                  </a:lnTo>
                  <a:lnTo>
                    <a:pt x="762690" y="0"/>
                  </a:lnTo>
                  <a:lnTo>
                    <a:pt x="800787" y="0"/>
                  </a:lnTo>
                  <a:lnTo>
                    <a:pt x="808558" y="0"/>
                  </a:lnTo>
                  <a:lnTo>
                    <a:pt x="846655" y="0"/>
                  </a:lnTo>
                  <a:lnTo>
                    <a:pt x="854274" y="0"/>
                  </a:lnTo>
                  <a:lnTo>
                    <a:pt x="907609" y="0"/>
                  </a:lnTo>
                  <a:lnTo>
                    <a:pt x="915228" y="0"/>
                  </a:lnTo>
                  <a:lnTo>
                    <a:pt x="922924" y="0"/>
                  </a:lnTo>
                  <a:lnTo>
                    <a:pt x="930543" y="0"/>
                  </a:lnTo>
                  <a:lnTo>
                    <a:pt x="938163" y="0"/>
                  </a:lnTo>
                  <a:lnTo>
                    <a:pt x="945782" y="0"/>
                  </a:lnTo>
                  <a:lnTo>
                    <a:pt x="953401" y="0"/>
                  </a:lnTo>
                  <a:lnTo>
                    <a:pt x="961020" y="0"/>
                  </a:lnTo>
                  <a:lnTo>
                    <a:pt x="968640" y="0"/>
                  </a:lnTo>
                </a:path>
              </a:pathLst>
            </a:custGeom>
            <a:ln w="152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 descr=""/>
            <p:cNvSpPr/>
            <p:nvPr/>
          </p:nvSpPr>
          <p:spPr>
            <a:xfrm>
              <a:off x="1713444" y="3852609"/>
              <a:ext cx="6780530" cy="0"/>
            </a:xfrm>
            <a:custGeom>
              <a:avLst/>
              <a:gdLst/>
              <a:ahLst/>
              <a:cxnLst/>
              <a:rect l="l" t="t" r="r" b="b"/>
              <a:pathLst>
                <a:path w="6780530" h="0">
                  <a:moveTo>
                    <a:pt x="0" y="0"/>
                  </a:moveTo>
                  <a:lnTo>
                    <a:pt x="7619" y="0"/>
                  </a:lnTo>
                  <a:lnTo>
                    <a:pt x="15238" y="0"/>
                  </a:lnTo>
                  <a:lnTo>
                    <a:pt x="22857" y="0"/>
                  </a:lnTo>
                  <a:lnTo>
                    <a:pt x="76192" y="0"/>
                  </a:lnTo>
                  <a:lnTo>
                    <a:pt x="83812" y="0"/>
                  </a:lnTo>
                  <a:lnTo>
                    <a:pt x="91583" y="0"/>
                  </a:lnTo>
                  <a:lnTo>
                    <a:pt x="99203" y="0"/>
                  </a:lnTo>
                  <a:lnTo>
                    <a:pt x="106822" y="0"/>
                  </a:lnTo>
                  <a:lnTo>
                    <a:pt x="114441" y="0"/>
                  </a:lnTo>
                  <a:lnTo>
                    <a:pt x="122061" y="0"/>
                  </a:lnTo>
                  <a:lnTo>
                    <a:pt x="129680" y="0"/>
                  </a:lnTo>
                  <a:lnTo>
                    <a:pt x="137299" y="0"/>
                  </a:lnTo>
                  <a:lnTo>
                    <a:pt x="144918" y="0"/>
                  </a:lnTo>
                  <a:lnTo>
                    <a:pt x="152614" y="0"/>
                  </a:lnTo>
                  <a:lnTo>
                    <a:pt x="160233" y="0"/>
                  </a:lnTo>
                  <a:lnTo>
                    <a:pt x="167852" y="0"/>
                  </a:lnTo>
                  <a:lnTo>
                    <a:pt x="175472" y="0"/>
                  </a:lnTo>
                  <a:lnTo>
                    <a:pt x="183091" y="0"/>
                  </a:lnTo>
                  <a:lnTo>
                    <a:pt x="190710" y="0"/>
                  </a:lnTo>
                  <a:lnTo>
                    <a:pt x="244045" y="0"/>
                  </a:lnTo>
                  <a:lnTo>
                    <a:pt x="251665" y="0"/>
                  </a:lnTo>
                  <a:lnTo>
                    <a:pt x="305000" y="0"/>
                  </a:lnTo>
                  <a:lnTo>
                    <a:pt x="312619" y="0"/>
                  </a:lnTo>
                  <a:lnTo>
                    <a:pt x="320238" y="0"/>
                  </a:lnTo>
                  <a:lnTo>
                    <a:pt x="327857" y="0"/>
                  </a:lnTo>
                  <a:lnTo>
                    <a:pt x="335477" y="0"/>
                  </a:lnTo>
                  <a:lnTo>
                    <a:pt x="343325" y="0"/>
                  </a:lnTo>
                  <a:lnTo>
                    <a:pt x="350944" y="0"/>
                  </a:lnTo>
                  <a:lnTo>
                    <a:pt x="358563" y="0"/>
                  </a:lnTo>
                  <a:lnTo>
                    <a:pt x="366183" y="0"/>
                  </a:lnTo>
                  <a:lnTo>
                    <a:pt x="404279" y="0"/>
                  </a:lnTo>
                  <a:lnTo>
                    <a:pt x="411898" y="0"/>
                  </a:lnTo>
                  <a:lnTo>
                    <a:pt x="465233" y="0"/>
                  </a:lnTo>
                  <a:lnTo>
                    <a:pt x="472853" y="0"/>
                  </a:lnTo>
                  <a:lnTo>
                    <a:pt x="526188" y="0"/>
                  </a:lnTo>
                  <a:lnTo>
                    <a:pt x="533807" y="0"/>
                  </a:lnTo>
                  <a:lnTo>
                    <a:pt x="587142" y="0"/>
                  </a:lnTo>
                  <a:lnTo>
                    <a:pt x="594761" y="0"/>
                  </a:lnTo>
                  <a:lnTo>
                    <a:pt x="602609" y="0"/>
                  </a:lnTo>
                  <a:lnTo>
                    <a:pt x="610228" y="0"/>
                  </a:lnTo>
                  <a:lnTo>
                    <a:pt x="617848" y="0"/>
                  </a:lnTo>
                  <a:lnTo>
                    <a:pt x="625467" y="0"/>
                  </a:lnTo>
                  <a:lnTo>
                    <a:pt x="633086" y="0"/>
                  </a:lnTo>
                  <a:lnTo>
                    <a:pt x="640705" y="0"/>
                  </a:lnTo>
                  <a:lnTo>
                    <a:pt x="694041" y="0"/>
                  </a:lnTo>
                  <a:lnTo>
                    <a:pt x="701660" y="0"/>
                  </a:lnTo>
                  <a:lnTo>
                    <a:pt x="754995" y="0"/>
                  </a:lnTo>
                  <a:lnTo>
                    <a:pt x="762614" y="0"/>
                  </a:lnTo>
                  <a:lnTo>
                    <a:pt x="815949" y="0"/>
                  </a:lnTo>
                  <a:lnTo>
                    <a:pt x="823568" y="0"/>
                  </a:lnTo>
                  <a:lnTo>
                    <a:pt x="831188" y="0"/>
                  </a:lnTo>
                  <a:lnTo>
                    <a:pt x="838807" y="0"/>
                  </a:lnTo>
                  <a:lnTo>
                    <a:pt x="846426" y="0"/>
                  </a:lnTo>
                  <a:lnTo>
                    <a:pt x="854274" y="0"/>
                  </a:lnTo>
                  <a:lnTo>
                    <a:pt x="861893" y="0"/>
                  </a:lnTo>
                  <a:lnTo>
                    <a:pt x="869513" y="0"/>
                  </a:lnTo>
                  <a:lnTo>
                    <a:pt x="877132" y="0"/>
                  </a:lnTo>
                  <a:lnTo>
                    <a:pt x="922848" y="0"/>
                  </a:lnTo>
                  <a:lnTo>
                    <a:pt x="930467" y="0"/>
                  </a:lnTo>
                  <a:lnTo>
                    <a:pt x="938086" y="0"/>
                  </a:lnTo>
                  <a:lnTo>
                    <a:pt x="945706" y="0"/>
                  </a:lnTo>
                  <a:lnTo>
                    <a:pt x="953325" y="0"/>
                  </a:lnTo>
                  <a:lnTo>
                    <a:pt x="960944" y="0"/>
                  </a:lnTo>
                  <a:lnTo>
                    <a:pt x="968563" y="0"/>
                  </a:lnTo>
                </a:path>
                <a:path w="6780530" h="0">
                  <a:moveTo>
                    <a:pt x="968563" y="0"/>
                  </a:moveTo>
                  <a:lnTo>
                    <a:pt x="976183" y="0"/>
                  </a:lnTo>
                  <a:lnTo>
                    <a:pt x="983802" y="0"/>
                  </a:lnTo>
                  <a:lnTo>
                    <a:pt x="991421" y="0"/>
                  </a:lnTo>
                  <a:lnTo>
                    <a:pt x="1044756" y="0"/>
                  </a:lnTo>
                  <a:lnTo>
                    <a:pt x="1052376" y="0"/>
                  </a:lnTo>
                  <a:lnTo>
                    <a:pt x="1059995" y="0"/>
                  </a:lnTo>
                  <a:lnTo>
                    <a:pt x="1067614" y="0"/>
                  </a:lnTo>
                  <a:lnTo>
                    <a:pt x="1075234" y="0"/>
                  </a:lnTo>
                  <a:lnTo>
                    <a:pt x="1082929" y="0"/>
                  </a:lnTo>
                  <a:lnTo>
                    <a:pt x="1090548" y="0"/>
                  </a:lnTo>
                  <a:lnTo>
                    <a:pt x="1098168" y="0"/>
                  </a:lnTo>
                  <a:lnTo>
                    <a:pt x="1105939" y="0"/>
                  </a:lnTo>
                  <a:lnTo>
                    <a:pt x="1151655" y="0"/>
                  </a:lnTo>
                  <a:lnTo>
                    <a:pt x="1159274" y="0"/>
                  </a:lnTo>
                  <a:lnTo>
                    <a:pt x="1212609" y="0"/>
                  </a:lnTo>
                  <a:lnTo>
                    <a:pt x="1220229" y="0"/>
                  </a:lnTo>
                  <a:lnTo>
                    <a:pt x="1265944" y="0"/>
                  </a:lnTo>
                  <a:lnTo>
                    <a:pt x="1273640" y="0"/>
                  </a:lnTo>
                  <a:lnTo>
                    <a:pt x="1281259" y="0"/>
                  </a:lnTo>
                  <a:lnTo>
                    <a:pt x="1288878" y="0"/>
                  </a:lnTo>
                  <a:lnTo>
                    <a:pt x="1296498" y="0"/>
                  </a:lnTo>
                  <a:lnTo>
                    <a:pt x="1342213" y="0"/>
                  </a:lnTo>
                  <a:lnTo>
                    <a:pt x="1349833" y="0"/>
                  </a:lnTo>
                  <a:lnTo>
                    <a:pt x="1357452" y="0"/>
                  </a:lnTo>
                  <a:lnTo>
                    <a:pt x="1365224" y="0"/>
                  </a:lnTo>
                  <a:lnTo>
                    <a:pt x="1372843" y="0"/>
                  </a:lnTo>
                  <a:lnTo>
                    <a:pt x="1380462" y="0"/>
                  </a:lnTo>
                  <a:lnTo>
                    <a:pt x="1388082" y="0"/>
                  </a:lnTo>
                  <a:lnTo>
                    <a:pt x="1395701" y="0"/>
                  </a:lnTo>
                  <a:lnTo>
                    <a:pt x="1433797" y="0"/>
                  </a:lnTo>
                  <a:lnTo>
                    <a:pt x="1441417" y="0"/>
                  </a:lnTo>
                  <a:lnTo>
                    <a:pt x="1449036" y="0"/>
                  </a:lnTo>
                  <a:lnTo>
                    <a:pt x="1456655" y="0"/>
                  </a:lnTo>
                  <a:lnTo>
                    <a:pt x="1464274" y="0"/>
                  </a:lnTo>
                  <a:lnTo>
                    <a:pt x="1471970" y="0"/>
                  </a:lnTo>
                  <a:lnTo>
                    <a:pt x="1510066" y="0"/>
                  </a:lnTo>
                  <a:lnTo>
                    <a:pt x="1517686" y="0"/>
                  </a:lnTo>
                  <a:lnTo>
                    <a:pt x="1571021" y="0"/>
                  </a:lnTo>
                  <a:lnTo>
                    <a:pt x="1578640" y="0"/>
                  </a:lnTo>
                  <a:lnTo>
                    <a:pt x="1586259" y="0"/>
                  </a:lnTo>
                  <a:lnTo>
                    <a:pt x="1593879" y="0"/>
                  </a:lnTo>
                  <a:lnTo>
                    <a:pt x="1601498" y="0"/>
                  </a:lnTo>
                  <a:lnTo>
                    <a:pt x="1609117" y="0"/>
                  </a:lnTo>
                  <a:lnTo>
                    <a:pt x="1616889" y="0"/>
                  </a:lnTo>
                  <a:lnTo>
                    <a:pt x="1654985" y="0"/>
                  </a:lnTo>
                  <a:lnTo>
                    <a:pt x="1662681" y="0"/>
                  </a:lnTo>
                  <a:lnTo>
                    <a:pt x="1670300" y="0"/>
                  </a:lnTo>
                  <a:lnTo>
                    <a:pt x="1677919" y="0"/>
                  </a:lnTo>
                  <a:lnTo>
                    <a:pt x="1685539" y="0"/>
                  </a:lnTo>
                  <a:lnTo>
                    <a:pt x="1738874" y="0"/>
                  </a:lnTo>
                  <a:lnTo>
                    <a:pt x="1746493" y="0"/>
                  </a:lnTo>
                  <a:lnTo>
                    <a:pt x="1799828" y="0"/>
                  </a:lnTo>
                  <a:lnTo>
                    <a:pt x="1807447" y="0"/>
                  </a:lnTo>
                  <a:lnTo>
                    <a:pt x="1860782" y="0"/>
                  </a:lnTo>
                  <a:lnTo>
                    <a:pt x="1868630" y="0"/>
                  </a:lnTo>
                  <a:lnTo>
                    <a:pt x="1906727" y="0"/>
                  </a:lnTo>
                  <a:lnTo>
                    <a:pt x="1914346" y="0"/>
                  </a:lnTo>
                  <a:lnTo>
                    <a:pt x="1921965" y="0"/>
                  </a:lnTo>
                  <a:lnTo>
                    <a:pt x="1929584" y="0"/>
                  </a:lnTo>
                  <a:lnTo>
                    <a:pt x="1937204" y="0"/>
                  </a:lnTo>
                </a:path>
                <a:path w="6780530" h="0">
                  <a:moveTo>
                    <a:pt x="1937204" y="0"/>
                  </a:moveTo>
                  <a:lnTo>
                    <a:pt x="1944823" y="0"/>
                  </a:lnTo>
                  <a:lnTo>
                    <a:pt x="1952442" y="0"/>
                  </a:lnTo>
                  <a:lnTo>
                    <a:pt x="1960062" y="0"/>
                  </a:lnTo>
                  <a:lnTo>
                    <a:pt x="1967681" y="0"/>
                  </a:lnTo>
                  <a:lnTo>
                    <a:pt x="1975300" y="0"/>
                  </a:lnTo>
                  <a:lnTo>
                    <a:pt x="2028635" y="0"/>
                  </a:lnTo>
                  <a:lnTo>
                    <a:pt x="2036254" y="0"/>
                  </a:lnTo>
                  <a:lnTo>
                    <a:pt x="2089589" y="0"/>
                  </a:lnTo>
                  <a:lnTo>
                    <a:pt x="2097209" y="0"/>
                  </a:lnTo>
                  <a:lnTo>
                    <a:pt x="2104828" y="0"/>
                  </a:lnTo>
                  <a:lnTo>
                    <a:pt x="2112447" y="0"/>
                  </a:lnTo>
                  <a:lnTo>
                    <a:pt x="2120067" y="0"/>
                  </a:lnTo>
                  <a:lnTo>
                    <a:pt x="2127914" y="0"/>
                  </a:lnTo>
                  <a:lnTo>
                    <a:pt x="2135534" y="0"/>
                  </a:lnTo>
                  <a:lnTo>
                    <a:pt x="2143153" y="0"/>
                  </a:lnTo>
                  <a:lnTo>
                    <a:pt x="2150772" y="0"/>
                  </a:lnTo>
                  <a:lnTo>
                    <a:pt x="2188869" y="0"/>
                  </a:lnTo>
                  <a:lnTo>
                    <a:pt x="2196488" y="0"/>
                  </a:lnTo>
                  <a:lnTo>
                    <a:pt x="2249823" y="0"/>
                  </a:lnTo>
                  <a:lnTo>
                    <a:pt x="2257442" y="0"/>
                  </a:lnTo>
                  <a:lnTo>
                    <a:pt x="2310777" y="0"/>
                  </a:lnTo>
                  <a:lnTo>
                    <a:pt x="2318397" y="0"/>
                  </a:lnTo>
                  <a:lnTo>
                    <a:pt x="2371732" y="0"/>
                  </a:lnTo>
                  <a:lnTo>
                    <a:pt x="2379580" y="0"/>
                  </a:lnTo>
                  <a:lnTo>
                    <a:pt x="2417676" y="0"/>
                  </a:lnTo>
                  <a:lnTo>
                    <a:pt x="2425295" y="0"/>
                  </a:lnTo>
                  <a:lnTo>
                    <a:pt x="2478630" y="0"/>
                  </a:lnTo>
                  <a:lnTo>
                    <a:pt x="2486250" y="0"/>
                  </a:lnTo>
                  <a:lnTo>
                    <a:pt x="2539585" y="0"/>
                  </a:lnTo>
                  <a:lnTo>
                    <a:pt x="2547204" y="0"/>
                  </a:lnTo>
                  <a:lnTo>
                    <a:pt x="2592920" y="0"/>
                  </a:lnTo>
                  <a:lnTo>
                    <a:pt x="2600615" y="0"/>
                  </a:lnTo>
                  <a:lnTo>
                    <a:pt x="2608234" y="0"/>
                  </a:lnTo>
                  <a:lnTo>
                    <a:pt x="2615854" y="0"/>
                  </a:lnTo>
                  <a:lnTo>
                    <a:pt x="2623473" y="0"/>
                  </a:lnTo>
                  <a:lnTo>
                    <a:pt x="2631245" y="0"/>
                  </a:lnTo>
                  <a:lnTo>
                    <a:pt x="2638864" y="0"/>
                  </a:lnTo>
                  <a:lnTo>
                    <a:pt x="2646483" y="0"/>
                  </a:lnTo>
                  <a:lnTo>
                    <a:pt x="2654103" y="0"/>
                  </a:lnTo>
                  <a:lnTo>
                    <a:pt x="2661722" y="0"/>
                  </a:lnTo>
                  <a:lnTo>
                    <a:pt x="2669341" y="0"/>
                  </a:lnTo>
                  <a:lnTo>
                    <a:pt x="2707438" y="0"/>
                  </a:lnTo>
                  <a:lnTo>
                    <a:pt x="2715057" y="0"/>
                  </a:lnTo>
                  <a:lnTo>
                    <a:pt x="2768392" y="0"/>
                  </a:lnTo>
                  <a:lnTo>
                    <a:pt x="2776011" y="0"/>
                  </a:lnTo>
                  <a:lnTo>
                    <a:pt x="2783630" y="0"/>
                  </a:lnTo>
                  <a:lnTo>
                    <a:pt x="2791326" y="0"/>
                  </a:lnTo>
                  <a:lnTo>
                    <a:pt x="2798945" y="0"/>
                  </a:lnTo>
                  <a:lnTo>
                    <a:pt x="2844661" y="0"/>
                  </a:lnTo>
                  <a:lnTo>
                    <a:pt x="2852280" y="0"/>
                  </a:lnTo>
                  <a:lnTo>
                    <a:pt x="2859900" y="0"/>
                  </a:lnTo>
                  <a:lnTo>
                    <a:pt x="2867519" y="0"/>
                  </a:lnTo>
                  <a:lnTo>
                    <a:pt x="2875138" y="0"/>
                  </a:lnTo>
                  <a:lnTo>
                    <a:pt x="2882910" y="0"/>
                  </a:lnTo>
                  <a:lnTo>
                    <a:pt x="2890529" y="0"/>
                  </a:lnTo>
                  <a:lnTo>
                    <a:pt x="2898148" y="0"/>
                  </a:lnTo>
                  <a:lnTo>
                    <a:pt x="2905768" y="0"/>
                  </a:lnTo>
                </a:path>
                <a:path w="6780530" h="0">
                  <a:moveTo>
                    <a:pt x="2905768" y="0"/>
                  </a:moveTo>
                  <a:lnTo>
                    <a:pt x="2913387" y="0"/>
                  </a:lnTo>
                  <a:lnTo>
                    <a:pt x="2921006" y="0"/>
                  </a:lnTo>
                  <a:lnTo>
                    <a:pt x="2928626" y="0"/>
                  </a:lnTo>
                  <a:lnTo>
                    <a:pt x="2936245" y="0"/>
                  </a:lnTo>
                  <a:lnTo>
                    <a:pt x="2943864" y="0"/>
                  </a:lnTo>
                  <a:lnTo>
                    <a:pt x="2981961" y="0"/>
                  </a:lnTo>
                  <a:lnTo>
                    <a:pt x="2989656" y="0"/>
                  </a:lnTo>
                  <a:lnTo>
                    <a:pt x="2997275" y="0"/>
                  </a:lnTo>
                  <a:lnTo>
                    <a:pt x="3004895" y="0"/>
                  </a:lnTo>
                  <a:lnTo>
                    <a:pt x="3012514" y="0"/>
                  </a:lnTo>
                  <a:lnTo>
                    <a:pt x="3065849" y="0"/>
                  </a:lnTo>
                  <a:lnTo>
                    <a:pt x="3073468" y="0"/>
                  </a:lnTo>
                  <a:lnTo>
                    <a:pt x="3126803" y="0"/>
                  </a:lnTo>
                  <a:lnTo>
                    <a:pt x="3134423" y="0"/>
                  </a:lnTo>
                  <a:lnTo>
                    <a:pt x="3142194" y="0"/>
                  </a:lnTo>
                  <a:lnTo>
                    <a:pt x="3149813" y="0"/>
                  </a:lnTo>
                  <a:lnTo>
                    <a:pt x="3157433" y="0"/>
                  </a:lnTo>
                  <a:lnTo>
                    <a:pt x="3165052" y="0"/>
                  </a:lnTo>
                  <a:lnTo>
                    <a:pt x="3172671" y="0"/>
                  </a:lnTo>
                  <a:lnTo>
                    <a:pt x="3180367" y="0"/>
                  </a:lnTo>
                  <a:lnTo>
                    <a:pt x="3233702" y="0"/>
                  </a:lnTo>
                  <a:lnTo>
                    <a:pt x="3241321" y="0"/>
                  </a:lnTo>
                  <a:lnTo>
                    <a:pt x="3294656" y="0"/>
                  </a:lnTo>
                  <a:lnTo>
                    <a:pt x="3302275" y="0"/>
                  </a:lnTo>
                  <a:lnTo>
                    <a:pt x="3355610" y="0"/>
                  </a:lnTo>
                  <a:lnTo>
                    <a:pt x="3363230" y="0"/>
                  </a:lnTo>
                  <a:lnTo>
                    <a:pt x="3370849" y="0"/>
                  </a:lnTo>
                  <a:lnTo>
                    <a:pt x="3378468" y="0"/>
                  </a:lnTo>
                  <a:lnTo>
                    <a:pt x="3386088" y="0"/>
                  </a:lnTo>
                  <a:lnTo>
                    <a:pt x="3393935" y="0"/>
                  </a:lnTo>
                  <a:lnTo>
                    <a:pt x="3401555" y="0"/>
                  </a:lnTo>
                  <a:lnTo>
                    <a:pt x="3409174" y="0"/>
                  </a:lnTo>
                  <a:lnTo>
                    <a:pt x="3416793" y="0"/>
                  </a:lnTo>
                  <a:lnTo>
                    <a:pt x="3462509" y="0"/>
                  </a:lnTo>
                  <a:lnTo>
                    <a:pt x="3470128" y="0"/>
                  </a:lnTo>
                  <a:lnTo>
                    <a:pt x="3523463" y="0"/>
                  </a:lnTo>
                  <a:lnTo>
                    <a:pt x="3531083" y="0"/>
                  </a:lnTo>
                  <a:lnTo>
                    <a:pt x="3584418" y="0"/>
                  </a:lnTo>
                  <a:lnTo>
                    <a:pt x="3592037" y="0"/>
                  </a:lnTo>
                  <a:lnTo>
                    <a:pt x="3637753" y="0"/>
                  </a:lnTo>
                  <a:lnTo>
                    <a:pt x="3645601" y="0"/>
                  </a:lnTo>
                  <a:lnTo>
                    <a:pt x="3691316" y="0"/>
                  </a:lnTo>
                  <a:lnTo>
                    <a:pt x="3698936" y="0"/>
                  </a:lnTo>
                  <a:lnTo>
                    <a:pt x="3752271" y="0"/>
                  </a:lnTo>
                  <a:lnTo>
                    <a:pt x="3759890" y="0"/>
                  </a:lnTo>
                  <a:lnTo>
                    <a:pt x="3813225" y="0"/>
                  </a:lnTo>
                  <a:lnTo>
                    <a:pt x="3820844" y="0"/>
                  </a:lnTo>
                  <a:lnTo>
                    <a:pt x="3866560" y="0"/>
                  </a:lnTo>
                  <a:lnTo>
                    <a:pt x="3874179" y="0"/>
                  </a:lnTo>
                </a:path>
                <a:path w="6780530" h="0">
                  <a:moveTo>
                    <a:pt x="3874179" y="0"/>
                  </a:moveTo>
                  <a:lnTo>
                    <a:pt x="3881799" y="0"/>
                  </a:lnTo>
                  <a:lnTo>
                    <a:pt x="3889418" y="0"/>
                  </a:lnTo>
                  <a:lnTo>
                    <a:pt x="3897037" y="0"/>
                  </a:lnTo>
                  <a:lnTo>
                    <a:pt x="3904885" y="0"/>
                  </a:lnTo>
                  <a:lnTo>
                    <a:pt x="3912504" y="0"/>
                  </a:lnTo>
                  <a:lnTo>
                    <a:pt x="3920124" y="0"/>
                  </a:lnTo>
                  <a:lnTo>
                    <a:pt x="3927743" y="0"/>
                  </a:lnTo>
                  <a:lnTo>
                    <a:pt x="3973459" y="0"/>
                  </a:lnTo>
                  <a:lnTo>
                    <a:pt x="3981078" y="0"/>
                  </a:lnTo>
                  <a:lnTo>
                    <a:pt x="4034413" y="0"/>
                  </a:lnTo>
                  <a:lnTo>
                    <a:pt x="4042032" y="0"/>
                  </a:lnTo>
                  <a:lnTo>
                    <a:pt x="4095367" y="0"/>
                  </a:lnTo>
                  <a:lnTo>
                    <a:pt x="4102986" y="0"/>
                  </a:lnTo>
                  <a:lnTo>
                    <a:pt x="4110606" y="0"/>
                  </a:lnTo>
                  <a:lnTo>
                    <a:pt x="4118301" y="0"/>
                  </a:lnTo>
                  <a:lnTo>
                    <a:pt x="4125921" y="0"/>
                  </a:lnTo>
                  <a:lnTo>
                    <a:pt x="4133540" y="0"/>
                  </a:lnTo>
                  <a:lnTo>
                    <a:pt x="4141159" y="0"/>
                  </a:lnTo>
                  <a:lnTo>
                    <a:pt x="4148778" y="0"/>
                  </a:lnTo>
                  <a:lnTo>
                    <a:pt x="4156550" y="0"/>
                  </a:lnTo>
                  <a:lnTo>
                    <a:pt x="4164169" y="0"/>
                  </a:lnTo>
                  <a:lnTo>
                    <a:pt x="4171789" y="0"/>
                  </a:lnTo>
                  <a:lnTo>
                    <a:pt x="4179408" y="0"/>
                  </a:lnTo>
                  <a:lnTo>
                    <a:pt x="4187027" y="0"/>
                  </a:lnTo>
                  <a:lnTo>
                    <a:pt x="4194647" y="0"/>
                  </a:lnTo>
                  <a:lnTo>
                    <a:pt x="4202266" y="0"/>
                  </a:lnTo>
                  <a:lnTo>
                    <a:pt x="4209885" y="0"/>
                  </a:lnTo>
                  <a:lnTo>
                    <a:pt x="4263220" y="0"/>
                  </a:lnTo>
                  <a:lnTo>
                    <a:pt x="4270839" y="0"/>
                  </a:lnTo>
                  <a:lnTo>
                    <a:pt x="4278459" y="0"/>
                  </a:lnTo>
                  <a:lnTo>
                    <a:pt x="4286078" y="0"/>
                  </a:lnTo>
                  <a:lnTo>
                    <a:pt x="4293697" y="0"/>
                  </a:lnTo>
                  <a:lnTo>
                    <a:pt x="4301317" y="0"/>
                  </a:lnTo>
                  <a:lnTo>
                    <a:pt x="4309012" y="0"/>
                  </a:lnTo>
                  <a:lnTo>
                    <a:pt x="4316631" y="0"/>
                  </a:lnTo>
                  <a:lnTo>
                    <a:pt x="4324251" y="0"/>
                  </a:lnTo>
                  <a:lnTo>
                    <a:pt x="4331870" y="0"/>
                  </a:lnTo>
                  <a:lnTo>
                    <a:pt x="4339489" y="0"/>
                  </a:lnTo>
                  <a:lnTo>
                    <a:pt x="4347108" y="0"/>
                  </a:lnTo>
                  <a:lnTo>
                    <a:pt x="4400444" y="0"/>
                  </a:lnTo>
                  <a:lnTo>
                    <a:pt x="4408215" y="0"/>
                  </a:lnTo>
                  <a:lnTo>
                    <a:pt x="4415834" y="0"/>
                  </a:lnTo>
                  <a:lnTo>
                    <a:pt x="4423454" y="0"/>
                  </a:lnTo>
                  <a:lnTo>
                    <a:pt x="4431073" y="0"/>
                  </a:lnTo>
                  <a:lnTo>
                    <a:pt x="4438692" y="0"/>
                  </a:lnTo>
                  <a:lnTo>
                    <a:pt x="4492027" y="0"/>
                  </a:lnTo>
                  <a:lnTo>
                    <a:pt x="4499647" y="0"/>
                  </a:lnTo>
                  <a:lnTo>
                    <a:pt x="4507342" y="0"/>
                  </a:lnTo>
                  <a:lnTo>
                    <a:pt x="4514961" y="0"/>
                  </a:lnTo>
                  <a:lnTo>
                    <a:pt x="4522581" y="0"/>
                  </a:lnTo>
                  <a:lnTo>
                    <a:pt x="4568296" y="0"/>
                  </a:lnTo>
                  <a:lnTo>
                    <a:pt x="4575916" y="0"/>
                  </a:lnTo>
                  <a:lnTo>
                    <a:pt x="4629251" y="0"/>
                  </a:lnTo>
                  <a:lnTo>
                    <a:pt x="4636870" y="0"/>
                  </a:lnTo>
                  <a:lnTo>
                    <a:pt x="4644489" y="0"/>
                  </a:lnTo>
                  <a:lnTo>
                    <a:pt x="4652109" y="0"/>
                  </a:lnTo>
                  <a:lnTo>
                    <a:pt x="4659728" y="0"/>
                  </a:lnTo>
                  <a:lnTo>
                    <a:pt x="4667500" y="0"/>
                  </a:lnTo>
                  <a:lnTo>
                    <a:pt x="4675119" y="0"/>
                  </a:lnTo>
                  <a:lnTo>
                    <a:pt x="4682738" y="0"/>
                  </a:lnTo>
                  <a:lnTo>
                    <a:pt x="4690357" y="0"/>
                  </a:lnTo>
                  <a:lnTo>
                    <a:pt x="4697977" y="0"/>
                  </a:lnTo>
                  <a:lnTo>
                    <a:pt x="4705672" y="0"/>
                  </a:lnTo>
                  <a:lnTo>
                    <a:pt x="4713292" y="0"/>
                  </a:lnTo>
                  <a:lnTo>
                    <a:pt x="4720911" y="0"/>
                  </a:lnTo>
                  <a:lnTo>
                    <a:pt x="4728530" y="0"/>
                  </a:lnTo>
                  <a:lnTo>
                    <a:pt x="4736149" y="0"/>
                  </a:lnTo>
                  <a:lnTo>
                    <a:pt x="4789484" y="0"/>
                  </a:lnTo>
                  <a:lnTo>
                    <a:pt x="4797104" y="0"/>
                  </a:lnTo>
                  <a:lnTo>
                    <a:pt x="4835200" y="0"/>
                  </a:lnTo>
                  <a:lnTo>
                    <a:pt x="4842819" y="0"/>
                  </a:lnTo>
                </a:path>
                <a:path w="6780530" h="0">
                  <a:moveTo>
                    <a:pt x="4842819" y="0"/>
                  </a:moveTo>
                  <a:lnTo>
                    <a:pt x="4850439" y="0"/>
                  </a:lnTo>
                  <a:lnTo>
                    <a:pt x="4858058" y="0"/>
                  </a:lnTo>
                  <a:lnTo>
                    <a:pt x="4865677" y="0"/>
                  </a:lnTo>
                  <a:lnTo>
                    <a:pt x="4911393" y="0"/>
                  </a:lnTo>
                  <a:lnTo>
                    <a:pt x="4919241" y="0"/>
                  </a:lnTo>
                  <a:lnTo>
                    <a:pt x="4957337" y="0"/>
                  </a:lnTo>
                  <a:lnTo>
                    <a:pt x="4964957" y="0"/>
                  </a:lnTo>
                  <a:lnTo>
                    <a:pt x="5018292" y="0"/>
                  </a:lnTo>
                  <a:lnTo>
                    <a:pt x="5025911" y="0"/>
                  </a:lnTo>
                  <a:lnTo>
                    <a:pt x="5079246" y="0"/>
                  </a:lnTo>
                  <a:lnTo>
                    <a:pt x="5086865" y="0"/>
                  </a:lnTo>
                  <a:lnTo>
                    <a:pt x="5140200" y="0"/>
                  </a:lnTo>
                  <a:lnTo>
                    <a:pt x="5147820" y="0"/>
                  </a:lnTo>
                  <a:lnTo>
                    <a:pt x="5155439" y="0"/>
                  </a:lnTo>
                  <a:lnTo>
                    <a:pt x="5163058" y="0"/>
                  </a:lnTo>
                  <a:lnTo>
                    <a:pt x="5170906" y="0"/>
                  </a:lnTo>
                  <a:lnTo>
                    <a:pt x="5178525" y="0"/>
                  </a:lnTo>
                  <a:lnTo>
                    <a:pt x="5186145" y="0"/>
                  </a:lnTo>
                  <a:lnTo>
                    <a:pt x="5193764" y="0"/>
                  </a:lnTo>
                  <a:lnTo>
                    <a:pt x="5247099" y="0"/>
                  </a:lnTo>
                  <a:lnTo>
                    <a:pt x="5254718" y="0"/>
                  </a:lnTo>
                  <a:lnTo>
                    <a:pt x="5308053" y="0"/>
                  </a:lnTo>
                  <a:lnTo>
                    <a:pt x="5315672" y="0"/>
                  </a:lnTo>
                  <a:lnTo>
                    <a:pt x="5369008" y="0"/>
                  </a:lnTo>
                  <a:lnTo>
                    <a:pt x="5376627" y="0"/>
                  </a:lnTo>
                  <a:lnTo>
                    <a:pt x="5422343" y="0"/>
                  </a:lnTo>
                  <a:lnTo>
                    <a:pt x="5430190" y="0"/>
                  </a:lnTo>
                  <a:lnTo>
                    <a:pt x="5475906" y="0"/>
                  </a:lnTo>
                  <a:lnTo>
                    <a:pt x="5483525" y="0"/>
                  </a:lnTo>
                  <a:lnTo>
                    <a:pt x="5536860" y="0"/>
                  </a:lnTo>
                  <a:lnTo>
                    <a:pt x="5544480" y="0"/>
                  </a:lnTo>
                  <a:lnTo>
                    <a:pt x="5597815" y="0"/>
                  </a:lnTo>
                  <a:lnTo>
                    <a:pt x="5605434" y="0"/>
                  </a:lnTo>
                  <a:lnTo>
                    <a:pt x="5613053" y="0"/>
                  </a:lnTo>
                  <a:lnTo>
                    <a:pt x="5620673" y="0"/>
                  </a:lnTo>
                  <a:lnTo>
                    <a:pt x="5628292" y="0"/>
                  </a:lnTo>
                  <a:lnTo>
                    <a:pt x="5635987" y="0"/>
                  </a:lnTo>
                  <a:lnTo>
                    <a:pt x="5674084" y="0"/>
                  </a:lnTo>
                  <a:lnTo>
                    <a:pt x="5681856" y="0"/>
                  </a:lnTo>
                  <a:lnTo>
                    <a:pt x="5689475" y="0"/>
                  </a:lnTo>
                  <a:lnTo>
                    <a:pt x="5697094" y="0"/>
                  </a:lnTo>
                  <a:lnTo>
                    <a:pt x="5704713" y="0"/>
                  </a:lnTo>
                  <a:lnTo>
                    <a:pt x="5758048" y="0"/>
                  </a:lnTo>
                  <a:lnTo>
                    <a:pt x="5765668" y="0"/>
                  </a:lnTo>
                  <a:lnTo>
                    <a:pt x="5803764" y="0"/>
                  </a:lnTo>
                  <a:lnTo>
                    <a:pt x="5811383" y="0"/>
                  </a:lnTo>
                </a:path>
                <a:path w="6780530" h="0">
                  <a:moveTo>
                    <a:pt x="5811383" y="0"/>
                  </a:moveTo>
                  <a:lnTo>
                    <a:pt x="5819003" y="0"/>
                  </a:lnTo>
                  <a:lnTo>
                    <a:pt x="5826698" y="0"/>
                  </a:lnTo>
                  <a:lnTo>
                    <a:pt x="5834317" y="0"/>
                  </a:lnTo>
                  <a:lnTo>
                    <a:pt x="5841937" y="0"/>
                  </a:lnTo>
                  <a:lnTo>
                    <a:pt x="5849556" y="0"/>
                  </a:lnTo>
                  <a:lnTo>
                    <a:pt x="5857175" y="0"/>
                  </a:lnTo>
                  <a:lnTo>
                    <a:pt x="5895272" y="0"/>
                  </a:lnTo>
                  <a:lnTo>
                    <a:pt x="5902891" y="0"/>
                  </a:lnTo>
                  <a:lnTo>
                    <a:pt x="5910510" y="0"/>
                  </a:lnTo>
                  <a:lnTo>
                    <a:pt x="5918130" y="0"/>
                  </a:lnTo>
                  <a:lnTo>
                    <a:pt x="5925749" y="0"/>
                  </a:lnTo>
                  <a:lnTo>
                    <a:pt x="5933521" y="0"/>
                  </a:lnTo>
                  <a:lnTo>
                    <a:pt x="5986856" y="0"/>
                  </a:lnTo>
                  <a:lnTo>
                    <a:pt x="5994475" y="0"/>
                  </a:lnTo>
                  <a:lnTo>
                    <a:pt x="6002094" y="0"/>
                  </a:lnTo>
                  <a:lnTo>
                    <a:pt x="6009713" y="0"/>
                  </a:lnTo>
                  <a:lnTo>
                    <a:pt x="6017333" y="0"/>
                  </a:lnTo>
                  <a:lnTo>
                    <a:pt x="6025028" y="0"/>
                  </a:lnTo>
                  <a:lnTo>
                    <a:pt x="6063125" y="0"/>
                  </a:lnTo>
                  <a:lnTo>
                    <a:pt x="6070744" y="0"/>
                  </a:lnTo>
                  <a:lnTo>
                    <a:pt x="6124079" y="0"/>
                  </a:lnTo>
                  <a:lnTo>
                    <a:pt x="6131698" y="0"/>
                  </a:lnTo>
                  <a:lnTo>
                    <a:pt x="6185033" y="0"/>
                  </a:lnTo>
                  <a:lnTo>
                    <a:pt x="6192805" y="0"/>
                  </a:lnTo>
                  <a:lnTo>
                    <a:pt x="6200424" y="0"/>
                  </a:lnTo>
                  <a:lnTo>
                    <a:pt x="6208044" y="0"/>
                  </a:lnTo>
                  <a:lnTo>
                    <a:pt x="6215663" y="0"/>
                  </a:lnTo>
                  <a:lnTo>
                    <a:pt x="6223358" y="0"/>
                  </a:lnTo>
                  <a:lnTo>
                    <a:pt x="6230978" y="0"/>
                  </a:lnTo>
                  <a:lnTo>
                    <a:pt x="6238597" y="0"/>
                  </a:lnTo>
                  <a:lnTo>
                    <a:pt x="6246216" y="0"/>
                  </a:lnTo>
                  <a:lnTo>
                    <a:pt x="6291932" y="0"/>
                  </a:lnTo>
                  <a:lnTo>
                    <a:pt x="6299551" y="0"/>
                  </a:lnTo>
                  <a:lnTo>
                    <a:pt x="6352886" y="0"/>
                  </a:lnTo>
                  <a:lnTo>
                    <a:pt x="6360506" y="0"/>
                  </a:lnTo>
                  <a:lnTo>
                    <a:pt x="6413841" y="0"/>
                  </a:lnTo>
                  <a:lnTo>
                    <a:pt x="6421460" y="0"/>
                  </a:lnTo>
                  <a:lnTo>
                    <a:pt x="6429079" y="0"/>
                  </a:lnTo>
                  <a:lnTo>
                    <a:pt x="6436698" y="0"/>
                  </a:lnTo>
                  <a:lnTo>
                    <a:pt x="6444546" y="0"/>
                  </a:lnTo>
                  <a:lnTo>
                    <a:pt x="6452166" y="0"/>
                  </a:lnTo>
                  <a:lnTo>
                    <a:pt x="6459785" y="0"/>
                  </a:lnTo>
                  <a:lnTo>
                    <a:pt x="6467404" y="0"/>
                  </a:lnTo>
                  <a:lnTo>
                    <a:pt x="6520739" y="0"/>
                  </a:lnTo>
                  <a:lnTo>
                    <a:pt x="6528358" y="0"/>
                  </a:lnTo>
                  <a:lnTo>
                    <a:pt x="6581694" y="0"/>
                  </a:lnTo>
                  <a:lnTo>
                    <a:pt x="6589313" y="0"/>
                  </a:lnTo>
                  <a:lnTo>
                    <a:pt x="6642648" y="0"/>
                  </a:lnTo>
                  <a:lnTo>
                    <a:pt x="6650267" y="0"/>
                  </a:lnTo>
                  <a:lnTo>
                    <a:pt x="6688364" y="0"/>
                  </a:lnTo>
                  <a:lnTo>
                    <a:pt x="6696211" y="0"/>
                  </a:lnTo>
                  <a:lnTo>
                    <a:pt x="6741927" y="0"/>
                  </a:lnTo>
                  <a:lnTo>
                    <a:pt x="6749546" y="0"/>
                  </a:lnTo>
                  <a:lnTo>
                    <a:pt x="6757166" y="0"/>
                  </a:lnTo>
                  <a:lnTo>
                    <a:pt x="6764785" y="0"/>
                  </a:lnTo>
                  <a:lnTo>
                    <a:pt x="6772404" y="0"/>
                  </a:lnTo>
                  <a:lnTo>
                    <a:pt x="6780024" y="0"/>
                  </a:lnTo>
                </a:path>
              </a:pathLst>
            </a:custGeom>
            <a:ln w="1524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5" name="object 225" descr=""/>
            <p:cNvSpPr/>
            <p:nvPr/>
          </p:nvSpPr>
          <p:spPr>
            <a:xfrm>
              <a:off x="8493468" y="3852609"/>
              <a:ext cx="320675" cy="0"/>
            </a:xfrm>
            <a:custGeom>
              <a:avLst/>
              <a:gdLst/>
              <a:ahLst/>
              <a:cxnLst/>
              <a:rect l="l" t="t" r="r" b="b"/>
              <a:pathLst>
                <a:path w="320675" h="0">
                  <a:moveTo>
                    <a:pt x="0" y="0"/>
                  </a:moveTo>
                  <a:lnTo>
                    <a:pt x="7619" y="0"/>
                  </a:lnTo>
                  <a:lnTo>
                    <a:pt x="15238" y="0"/>
                  </a:lnTo>
                  <a:lnTo>
                    <a:pt x="22857" y="0"/>
                  </a:lnTo>
                  <a:lnTo>
                    <a:pt x="30477" y="0"/>
                  </a:lnTo>
                  <a:lnTo>
                    <a:pt x="83812" y="0"/>
                  </a:lnTo>
                  <a:lnTo>
                    <a:pt x="91431" y="0"/>
                  </a:lnTo>
                  <a:lnTo>
                    <a:pt x="144766" y="0"/>
                  </a:lnTo>
                  <a:lnTo>
                    <a:pt x="152385" y="0"/>
                  </a:lnTo>
                  <a:lnTo>
                    <a:pt x="160005" y="0"/>
                  </a:lnTo>
                  <a:lnTo>
                    <a:pt x="167624" y="0"/>
                  </a:lnTo>
                  <a:lnTo>
                    <a:pt x="175472" y="0"/>
                  </a:lnTo>
                  <a:lnTo>
                    <a:pt x="183091" y="0"/>
                  </a:lnTo>
                  <a:lnTo>
                    <a:pt x="190710" y="0"/>
                  </a:lnTo>
                  <a:lnTo>
                    <a:pt x="198330" y="0"/>
                  </a:lnTo>
                  <a:lnTo>
                    <a:pt x="251665" y="0"/>
                  </a:lnTo>
                  <a:lnTo>
                    <a:pt x="259284" y="0"/>
                  </a:lnTo>
                  <a:lnTo>
                    <a:pt x="312619" y="0"/>
                  </a:lnTo>
                  <a:lnTo>
                    <a:pt x="320238" y="0"/>
                  </a:lnTo>
                </a:path>
              </a:pathLst>
            </a:custGeom>
            <a:ln w="152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6" name="object 226" descr=""/>
            <p:cNvSpPr/>
            <p:nvPr/>
          </p:nvSpPr>
          <p:spPr>
            <a:xfrm>
              <a:off x="744804" y="3852609"/>
              <a:ext cx="969010" cy="0"/>
            </a:xfrm>
            <a:custGeom>
              <a:avLst/>
              <a:gdLst/>
              <a:ahLst/>
              <a:cxnLst/>
              <a:rect l="l" t="t" r="r" b="b"/>
              <a:pathLst>
                <a:path w="969010" h="0">
                  <a:moveTo>
                    <a:pt x="0" y="0"/>
                  </a:moveTo>
                  <a:lnTo>
                    <a:pt x="7619" y="0"/>
                  </a:lnTo>
                  <a:lnTo>
                    <a:pt x="15238" y="0"/>
                  </a:lnTo>
                  <a:lnTo>
                    <a:pt x="22857" y="0"/>
                  </a:lnTo>
                  <a:lnTo>
                    <a:pt x="30477" y="0"/>
                  </a:lnTo>
                  <a:lnTo>
                    <a:pt x="38096" y="0"/>
                  </a:lnTo>
                  <a:lnTo>
                    <a:pt x="45944" y="0"/>
                  </a:lnTo>
                  <a:lnTo>
                    <a:pt x="53563" y="0"/>
                  </a:lnTo>
                  <a:lnTo>
                    <a:pt x="61182" y="0"/>
                  </a:lnTo>
                  <a:lnTo>
                    <a:pt x="68802" y="0"/>
                  </a:lnTo>
                  <a:lnTo>
                    <a:pt x="106898" y="0"/>
                  </a:lnTo>
                  <a:lnTo>
                    <a:pt x="114517" y="0"/>
                  </a:lnTo>
                  <a:lnTo>
                    <a:pt x="167852" y="0"/>
                  </a:lnTo>
                  <a:lnTo>
                    <a:pt x="175472" y="0"/>
                  </a:lnTo>
                  <a:lnTo>
                    <a:pt x="228807" y="0"/>
                  </a:lnTo>
                  <a:lnTo>
                    <a:pt x="236426" y="0"/>
                  </a:lnTo>
                  <a:lnTo>
                    <a:pt x="289761" y="0"/>
                  </a:lnTo>
                  <a:lnTo>
                    <a:pt x="297609" y="0"/>
                  </a:lnTo>
                  <a:lnTo>
                    <a:pt x="335705" y="0"/>
                  </a:lnTo>
                  <a:lnTo>
                    <a:pt x="343325" y="0"/>
                  </a:lnTo>
                  <a:lnTo>
                    <a:pt x="396660" y="0"/>
                  </a:lnTo>
                  <a:lnTo>
                    <a:pt x="404279" y="0"/>
                  </a:lnTo>
                  <a:lnTo>
                    <a:pt x="457614" y="0"/>
                  </a:lnTo>
                  <a:lnTo>
                    <a:pt x="465233" y="0"/>
                  </a:lnTo>
                  <a:lnTo>
                    <a:pt x="518568" y="0"/>
                  </a:lnTo>
                  <a:lnTo>
                    <a:pt x="526188" y="0"/>
                  </a:lnTo>
                  <a:lnTo>
                    <a:pt x="533883" y="0"/>
                  </a:lnTo>
                  <a:lnTo>
                    <a:pt x="541502" y="0"/>
                  </a:lnTo>
                  <a:lnTo>
                    <a:pt x="549274" y="0"/>
                  </a:lnTo>
                  <a:lnTo>
                    <a:pt x="556893" y="0"/>
                  </a:lnTo>
                  <a:lnTo>
                    <a:pt x="564513" y="0"/>
                  </a:lnTo>
                  <a:lnTo>
                    <a:pt x="572132" y="0"/>
                  </a:lnTo>
                  <a:lnTo>
                    <a:pt x="579751" y="0"/>
                  </a:lnTo>
                  <a:lnTo>
                    <a:pt x="617848" y="0"/>
                  </a:lnTo>
                  <a:lnTo>
                    <a:pt x="625467" y="0"/>
                  </a:lnTo>
                  <a:lnTo>
                    <a:pt x="678802" y="0"/>
                  </a:lnTo>
                  <a:lnTo>
                    <a:pt x="686421" y="0"/>
                  </a:lnTo>
                  <a:lnTo>
                    <a:pt x="694041" y="0"/>
                  </a:lnTo>
                  <a:lnTo>
                    <a:pt x="701660" y="0"/>
                  </a:lnTo>
                  <a:lnTo>
                    <a:pt x="709279" y="0"/>
                  </a:lnTo>
                  <a:lnTo>
                    <a:pt x="716898" y="0"/>
                  </a:lnTo>
                  <a:lnTo>
                    <a:pt x="724594" y="0"/>
                  </a:lnTo>
                  <a:lnTo>
                    <a:pt x="732213" y="0"/>
                  </a:lnTo>
                  <a:lnTo>
                    <a:pt x="739832" y="0"/>
                  </a:lnTo>
                  <a:lnTo>
                    <a:pt x="747452" y="0"/>
                  </a:lnTo>
                  <a:lnTo>
                    <a:pt x="755071" y="0"/>
                  </a:lnTo>
                  <a:lnTo>
                    <a:pt x="762690" y="0"/>
                  </a:lnTo>
                  <a:lnTo>
                    <a:pt x="800787" y="0"/>
                  </a:lnTo>
                  <a:lnTo>
                    <a:pt x="808558" y="0"/>
                  </a:lnTo>
                  <a:lnTo>
                    <a:pt x="846655" y="0"/>
                  </a:lnTo>
                  <a:lnTo>
                    <a:pt x="854274" y="0"/>
                  </a:lnTo>
                  <a:lnTo>
                    <a:pt x="907609" y="0"/>
                  </a:lnTo>
                  <a:lnTo>
                    <a:pt x="915228" y="0"/>
                  </a:lnTo>
                  <a:lnTo>
                    <a:pt x="922924" y="0"/>
                  </a:lnTo>
                  <a:lnTo>
                    <a:pt x="930543" y="0"/>
                  </a:lnTo>
                  <a:lnTo>
                    <a:pt x="938163" y="0"/>
                  </a:lnTo>
                  <a:lnTo>
                    <a:pt x="945782" y="0"/>
                  </a:lnTo>
                  <a:lnTo>
                    <a:pt x="953401" y="0"/>
                  </a:lnTo>
                  <a:lnTo>
                    <a:pt x="961020" y="0"/>
                  </a:lnTo>
                  <a:lnTo>
                    <a:pt x="968640" y="0"/>
                  </a:lnTo>
                </a:path>
              </a:pathLst>
            </a:custGeom>
            <a:ln w="15243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7" name="object 227" descr=""/>
            <p:cNvSpPr/>
            <p:nvPr/>
          </p:nvSpPr>
          <p:spPr>
            <a:xfrm>
              <a:off x="1713444" y="3852609"/>
              <a:ext cx="6780530" cy="0"/>
            </a:xfrm>
            <a:custGeom>
              <a:avLst/>
              <a:gdLst/>
              <a:ahLst/>
              <a:cxnLst/>
              <a:rect l="l" t="t" r="r" b="b"/>
              <a:pathLst>
                <a:path w="6780530" h="0">
                  <a:moveTo>
                    <a:pt x="0" y="0"/>
                  </a:moveTo>
                  <a:lnTo>
                    <a:pt x="7619" y="0"/>
                  </a:lnTo>
                  <a:lnTo>
                    <a:pt x="15238" y="0"/>
                  </a:lnTo>
                  <a:lnTo>
                    <a:pt x="22857" y="0"/>
                  </a:lnTo>
                  <a:lnTo>
                    <a:pt x="76192" y="0"/>
                  </a:lnTo>
                  <a:lnTo>
                    <a:pt x="83812" y="0"/>
                  </a:lnTo>
                  <a:lnTo>
                    <a:pt x="91583" y="0"/>
                  </a:lnTo>
                  <a:lnTo>
                    <a:pt x="99203" y="0"/>
                  </a:lnTo>
                  <a:lnTo>
                    <a:pt x="106822" y="0"/>
                  </a:lnTo>
                  <a:lnTo>
                    <a:pt x="114441" y="0"/>
                  </a:lnTo>
                  <a:lnTo>
                    <a:pt x="122061" y="0"/>
                  </a:lnTo>
                  <a:lnTo>
                    <a:pt x="129680" y="0"/>
                  </a:lnTo>
                  <a:lnTo>
                    <a:pt x="137299" y="0"/>
                  </a:lnTo>
                  <a:lnTo>
                    <a:pt x="144918" y="0"/>
                  </a:lnTo>
                  <a:lnTo>
                    <a:pt x="152614" y="0"/>
                  </a:lnTo>
                  <a:lnTo>
                    <a:pt x="160233" y="0"/>
                  </a:lnTo>
                  <a:lnTo>
                    <a:pt x="167852" y="0"/>
                  </a:lnTo>
                  <a:lnTo>
                    <a:pt x="175472" y="0"/>
                  </a:lnTo>
                  <a:lnTo>
                    <a:pt x="183091" y="0"/>
                  </a:lnTo>
                  <a:lnTo>
                    <a:pt x="190710" y="0"/>
                  </a:lnTo>
                  <a:lnTo>
                    <a:pt x="244045" y="0"/>
                  </a:lnTo>
                  <a:lnTo>
                    <a:pt x="251665" y="0"/>
                  </a:lnTo>
                  <a:lnTo>
                    <a:pt x="305000" y="0"/>
                  </a:lnTo>
                  <a:lnTo>
                    <a:pt x="312619" y="0"/>
                  </a:lnTo>
                  <a:lnTo>
                    <a:pt x="320238" y="0"/>
                  </a:lnTo>
                  <a:lnTo>
                    <a:pt x="327857" y="0"/>
                  </a:lnTo>
                  <a:lnTo>
                    <a:pt x="335477" y="0"/>
                  </a:lnTo>
                  <a:lnTo>
                    <a:pt x="343325" y="0"/>
                  </a:lnTo>
                  <a:lnTo>
                    <a:pt x="350944" y="0"/>
                  </a:lnTo>
                  <a:lnTo>
                    <a:pt x="358563" y="0"/>
                  </a:lnTo>
                  <a:lnTo>
                    <a:pt x="366183" y="0"/>
                  </a:lnTo>
                  <a:lnTo>
                    <a:pt x="404279" y="0"/>
                  </a:lnTo>
                  <a:lnTo>
                    <a:pt x="411898" y="0"/>
                  </a:lnTo>
                  <a:lnTo>
                    <a:pt x="465233" y="0"/>
                  </a:lnTo>
                  <a:lnTo>
                    <a:pt x="472853" y="0"/>
                  </a:lnTo>
                  <a:lnTo>
                    <a:pt x="526188" y="0"/>
                  </a:lnTo>
                  <a:lnTo>
                    <a:pt x="533807" y="0"/>
                  </a:lnTo>
                  <a:lnTo>
                    <a:pt x="587142" y="0"/>
                  </a:lnTo>
                  <a:lnTo>
                    <a:pt x="594761" y="0"/>
                  </a:lnTo>
                  <a:lnTo>
                    <a:pt x="602609" y="0"/>
                  </a:lnTo>
                  <a:lnTo>
                    <a:pt x="610228" y="0"/>
                  </a:lnTo>
                  <a:lnTo>
                    <a:pt x="617848" y="0"/>
                  </a:lnTo>
                  <a:lnTo>
                    <a:pt x="625467" y="0"/>
                  </a:lnTo>
                  <a:lnTo>
                    <a:pt x="633086" y="0"/>
                  </a:lnTo>
                  <a:lnTo>
                    <a:pt x="640705" y="0"/>
                  </a:lnTo>
                  <a:lnTo>
                    <a:pt x="694041" y="0"/>
                  </a:lnTo>
                  <a:lnTo>
                    <a:pt x="701660" y="0"/>
                  </a:lnTo>
                  <a:lnTo>
                    <a:pt x="754995" y="0"/>
                  </a:lnTo>
                  <a:lnTo>
                    <a:pt x="762614" y="0"/>
                  </a:lnTo>
                  <a:lnTo>
                    <a:pt x="815949" y="0"/>
                  </a:lnTo>
                  <a:lnTo>
                    <a:pt x="823568" y="0"/>
                  </a:lnTo>
                  <a:lnTo>
                    <a:pt x="831188" y="0"/>
                  </a:lnTo>
                  <a:lnTo>
                    <a:pt x="838807" y="0"/>
                  </a:lnTo>
                  <a:lnTo>
                    <a:pt x="846426" y="0"/>
                  </a:lnTo>
                  <a:lnTo>
                    <a:pt x="854274" y="0"/>
                  </a:lnTo>
                  <a:lnTo>
                    <a:pt x="861893" y="0"/>
                  </a:lnTo>
                  <a:lnTo>
                    <a:pt x="869513" y="0"/>
                  </a:lnTo>
                  <a:lnTo>
                    <a:pt x="877132" y="0"/>
                  </a:lnTo>
                  <a:lnTo>
                    <a:pt x="922848" y="0"/>
                  </a:lnTo>
                  <a:lnTo>
                    <a:pt x="930467" y="0"/>
                  </a:lnTo>
                  <a:lnTo>
                    <a:pt x="938086" y="0"/>
                  </a:lnTo>
                  <a:lnTo>
                    <a:pt x="945706" y="0"/>
                  </a:lnTo>
                  <a:lnTo>
                    <a:pt x="953325" y="0"/>
                  </a:lnTo>
                  <a:lnTo>
                    <a:pt x="960944" y="0"/>
                  </a:lnTo>
                  <a:lnTo>
                    <a:pt x="968563" y="0"/>
                  </a:lnTo>
                </a:path>
                <a:path w="6780530" h="0">
                  <a:moveTo>
                    <a:pt x="968563" y="0"/>
                  </a:moveTo>
                  <a:lnTo>
                    <a:pt x="976183" y="0"/>
                  </a:lnTo>
                  <a:lnTo>
                    <a:pt x="983802" y="0"/>
                  </a:lnTo>
                  <a:lnTo>
                    <a:pt x="991421" y="0"/>
                  </a:lnTo>
                  <a:lnTo>
                    <a:pt x="1044756" y="0"/>
                  </a:lnTo>
                  <a:lnTo>
                    <a:pt x="1052376" y="0"/>
                  </a:lnTo>
                  <a:lnTo>
                    <a:pt x="1059995" y="0"/>
                  </a:lnTo>
                  <a:lnTo>
                    <a:pt x="1067614" y="0"/>
                  </a:lnTo>
                  <a:lnTo>
                    <a:pt x="1075234" y="0"/>
                  </a:lnTo>
                  <a:lnTo>
                    <a:pt x="1082929" y="0"/>
                  </a:lnTo>
                  <a:lnTo>
                    <a:pt x="1090548" y="0"/>
                  </a:lnTo>
                  <a:lnTo>
                    <a:pt x="1098168" y="0"/>
                  </a:lnTo>
                  <a:lnTo>
                    <a:pt x="1105939" y="0"/>
                  </a:lnTo>
                  <a:lnTo>
                    <a:pt x="1151655" y="0"/>
                  </a:lnTo>
                  <a:lnTo>
                    <a:pt x="1159274" y="0"/>
                  </a:lnTo>
                  <a:lnTo>
                    <a:pt x="1212609" y="0"/>
                  </a:lnTo>
                  <a:lnTo>
                    <a:pt x="1220229" y="0"/>
                  </a:lnTo>
                  <a:lnTo>
                    <a:pt x="1265944" y="0"/>
                  </a:lnTo>
                  <a:lnTo>
                    <a:pt x="1273640" y="0"/>
                  </a:lnTo>
                  <a:lnTo>
                    <a:pt x="1281259" y="0"/>
                  </a:lnTo>
                  <a:lnTo>
                    <a:pt x="1288878" y="0"/>
                  </a:lnTo>
                  <a:lnTo>
                    <a:pt x="1296498" y="0"/>
                  </a:lnTo>
                  <a:lnTo>
                    <a:pt x="1342213" y="0"/>
                  </a:lnTo>
                  <a:lnTo>
                    <a:pt x="1349833" y="0"/>
                  </a:lnTo>
                  <a:lnTo>
                    <a:pt x="1357452" y="0"/>
                  </a:lnTo>
                  <a:lnTo>
                    <a:pt x="1365224" y="0"/>
                  </a:lnTo>
                  <a:lnTo>
                    <a:pt x="1372843" y="0"/>
                  </a:lnTo>
                  <a:lnTo>
                    <a:pt x="1380462" y="0"/>
                  </a:lnTo>
                  <a:lnTo>
                    <a:pt x="1388082" y="0"/>
                  </a:lnTo>
                  <a:lnTo>
                    <a:pt x="1395701" y="0"/>
                  </a:lnTo>
                  <a:lnTo>
                    <a:pt x="1433797" y="0"/>
                  </a:lnTo>
                  <a:lnTo>
                    <a:pt x="1441417" y="0"/>
                  </a:lnTo>
                  <a:lnTo>
                    <a:pt x="1449036" y="0"/>
                  </a:lnTo>
                  <a:lnTo>
                    <a:pt x="1456655" y="0"/>
                  </a:lnTo>
                  <a:lnTo>
                    <a:pt x="1464274" y="0"/>
                  </a:lnTo>
                  <a:lnTo>
                    <a:pt x="1471970" y="0"/>
                  </a:lnTo>
                  <a:lnTo>
                    <a:pt x="1510066" y="0"/>
                  </a:lnTo>
                  <a:lnTo>
                    <a:pt x="1517686" y="0"/>
                  </a:lnTo>
                  <a:lnTo>
                    <a:pt x="1571021" y="0"/>
                  </a:lnTo>
                  <a:lnTo>
                    <a:pt x="1578640" y="0"/>
                  </a:lnTo>
                  <a:lnTo>
                    <a:pt x="1586259" y="0"/>
                  </a:lnTo>
                  <a:lnTo>
                    <a:pt x="1593879" y="0"/>
                  </a:lnTo>
                  <a:lnTo>
                    <a:pt x="1601498" y="0"/>
                  </a:lnTo>
                  <a:lnTo>
                    <a:pt x="1609117" y="0"/>
                  </a:lnTo>
                  <a:lnTo>
                    <a:pt x="1616889" y="0"/>
                  </a:lnTo>
                  <a:lnTo>
                    <a:pt x="1654985" y="0"/>
                  </a:lnTo>
                  <a:lnTo>
                    <a:pt x="1662681" y="0"/>
                  </a:lnTo>
                  <a:lnTo>
                    <a:pt x="1670300" y="0"/>
                  </a:lnTo>
                  <a:lnTo>
                    <a:pt x="1677919" y="0"/>
                  </a:lnTo>
                  <a:lnTo>
                    <a:pt x="1685539" y="0"/>
                  </a:lnTo>
                  <a:lnTo>
                    <a:pt x="1738874" y="0"/>
                  </a:lnTo>
                  <a:lnTo>
                    <a:pt x="1746493" y="0"/>
                  </a:lnTo>
                  <a:lnTo>
                    <a:pt x="1799828" y="0"/>
                  </a:lnTo>
                  <a:lnTo>
                    <a:pt x="1807447" y="0"/>
                  </a:lnTo>
                  <a:lnTo>
                    <a:pt x="1860782" y="0"/>
                  </a:lnTo>
                  <a:lnTo>
                    <a:pt x="1868630" y="0"/>
                  </a:lnTo>
                  <a:lnTo>
                    <a:pt x="1906727" y="0"/>
                  </a:lnTo>
                  <a:lnTo>
                    <a:pt x="1914346" y="0"/>
                  </a:lnTo>
                  <a:lnTo>
                    <a:pt x="1921965" y="0"/>
                  </a:lnTo>
                  <a:lnTo>
                    <a:pt x="1929584" y="0"/>
                  </a:lnTo>
                  <a:lnTo>
                    <a:pt x="1937204" y="0"/>
                  </a:lnTo>
                </a:path>
                <a:path w="6780530" h="0">
                  <a:moveTo>
                    <a:pt x="1937204" y="0"/>
                  </a:moveTo>
                  <a:lnTo>
                    <a:pt x="1944823" y="0"/>
                  </a:lnTo>
                  <a:lnTo>
                    <a:pt x="1952442" y="0"/>
                  </a:lnTo>
                  <a:lnTo>
                    <a:pt x="1960062" y="0"/>
                  </a:lnTo>
                  <a:lnTo>
                    <a:pt x="1967681" y="0"/>
                  </a:lnTo>
                  <a:lnTo>
                    <a:pt x="1975300" y="0"/>
                  </a:lnTo>
                  <a:lnTo>
                    <a:pt x="2028635" y="0"/>
                  </a:lnTo>
                  <a:lnTo>
                    <a:pt x="2036254" y="0"/>
                  </a:lnTo>
                  <a:lnTo>
                    <a:pt x="2089589" y="0"/>
                  </a:lnTo>
                  <a:lnTo>
                    <a:pt x="2097209" y="0"/>
                  </a:lnTo>
                  <a:lnTo>
                    <a:pt x="2104828" y="0"/>
                  </a:lnTo>
                  <a:lnTo>
                    <a:pt x="2112447" y="0"/>
                  </a:lnTo>
                  <a:lnTo>
                    <a:pt x="2120067" y="0"/>
                  </a:lnTo>
                  <a:lnTo>
                    <a:pt x="2127914" y="0"/>
                  </a:lnTo>
                  <a:lnTo>
                    <a:pt x="2135534" y="0"/>
                  </a:lnTo>
                  <a:lnTo>
                    <a:pt x="2143153" y="0"/>
                  </a:lnTo>
                  <a:lnTo>
                    <a:pt x="2150772" y="0"/>
                  </a:lnTo>
                  <a:lnTo>
                    <a:pt x="2188869" y="0"/>
                  </a:lnTo>
                  <a:lnTo>
                    <a:pt x="2196488" y="0"/>
                  </a:lnTo>
                  <a:lnTo>
                    <a:pt x="2249823" y="0"/>
                  </a:lnTo>
                  <a:lnTo>
                    <a:pt x="2257442" y="0"/>
                  </a:lnTo>
                  <a:lnTo>
                    <a:pt x="2310777" y="0"/>
                  </a:lnTo>
                  <a:lnTo>
                    <a:pt x="2318397" y="0"/>
                  </a:lnTo>
                  <a:lnTo>
                    <a:pt x="2371732" y="0"/>
                  </a:lnTo>
                  <a:lnTo>
                    <a:pt x="2379580" y="0"/>
                  </a:lnTo>
                  <a:lnTo>
                    <a:pt x="2417676" y="0"/>
                  </a:lnTo>
                  <a:lnTo>
                    <a:pt x="2425295" y="0"/>
                  </a:lnTo>
                  <a:lnTo>
                    <a:pt x="2478630" y="0"/>
                  </a:lnTo>
                  <a:lnTo>
                    <a:pt x="2486250" y="0"/>
                  </a:lnTo>
                  <a:lnTo>
                    <a:pt x="2539585" y="0"/>
                  </a:lnTo>
                  <a:lnTo>
                    <a:pt x="2547204" y="0"/>
                  </a:lnTo>
                  <a:lnTo>
                    <a:pt x="2592920" y="0"/>
                  </a:lnTo>
                  <a:lnTo>
                    <a:pt x="2600615" y="0"/>
                  </a:lnTo>
                  <a:lnTo>
                    <a:pt x="2608234" y="0"/>
                  </a:lnTo>
                  <a:lnTo>
                    <a:pt x="2615854" y="0"/>
                  </a:lnTo>
                  <a:lnTo>
                    <a:pt x="2623473" y="0"/>
                  </a:lnTo>
                  <a:lnTo>
                    <a:pt x="2631245" y="0"/>
                  </a:lnTo>
                  <a:lnTo>
                    <a:pt x="2638864" y="0"/>
                  </a:lnTo>
                  <a:lnTo>
                    <a:pt x="2646483" y="0"/>
                  </a:lnTo>
                  <a:lnTo>
                    <a:pt x="2654103" y="0"/>
                  </a:lnTo>
                  <a:lnTo>
                    <a:pt x="2661722" y="0"/>
                  </a:lnTo>
                  <a:lnTo>
                    <a:pt x="2669341" y="0"/>
                  </a:lnTo>
                  <a:lnTo>
                    <a:pt x="2707438" y="0"/>
                  </a:lnTo>
                  <a:lnTo>
                    <a:pt x="2715057" y="0"/>
                  </a:lnTo>
                  <a:lnTo>
                    <a:pt x="2768392" y="0"/>
                  </a:lnTo>
                  <a:lnTo>
                    <a:pt x="2776011" y="0"/>
                  </a:lnTo>
                  <a:lnTo>
                    <a:pt x="2783630" y="0"/>
                  </a:lnTo>
                  <a:lnTo>
                    <a:pt x="2791326" y="0"/>
                  </a:lnTo>
                  <a:lnTo>
                    <a:pt x="2798945" y="0"/>
                  </a:lnTo>
                  <a:lnTo>
                    <a:pt x="2844661" y="0"/>
                  </a:lnTo>
                  <a:lnTo>
                    <a:pt x="2852280" y="0"/>
                  </a:lnTo>
                  <a:lnTo>
                    <a:pt x="2859900" y="0"/>
                  </a:lnTo>
                  <a:lnTo>
                    <a:pt x="2867519" y="0"/>
                  </a:lnTo>
                  <a:lnTo>
                    <a:pt x="2875138" y="0"/>
                  </a:lnTo>
                  <a:lnTo>
                    <a:pt x="2882910" y="0"/>
                  </a:lnTo>
                  <a:lnTo>
                    <a:pt x="2890529" y="0"/>
                  </a:lnTo>
                  <a:lnTo>
                    <a:pt x="2898148" y="0"/>
                  </a:lnTo>
                  <a:lnTo>
                    <a:pt x="2905768" y="0"/>
                  </a:lnTo>
                </a:path>
                <a:path w="6780530" h="0">
                  <a:moveTo>
                    <a:pt x="2905768" y="0"/>
                  </a:moveTo>
                  <a:lnTo>
                    <a:pt x="2913387" y="0"/>
                  </a:lnTo>
                  <a:lnTo>
                    <a:pt x="2921006" y="0"/>
                  </a:lnTo>
                  <a:lnTo>
                    <a:pt x="2928626" y="0"/>
                  </a:lnTo>
                  <a:lnTo>
                    <a:pt x="2936245" y="0"/>
                  </a:lnTo>
                  <a:lnTo>
                    <a:pt x="2943864" y="0"/>
                  </a:lnTo>
                  <a:lnTo>
                    <a:pt x="2981961" y="0"/>
                  </a:lnTo>
                  <a:lnTo>
                    <a:pt x="2989656" y="0"/>
                  </a:lnTo>
                  <a:lnTo>
                    <a:pt x="2997275" y="0"/>
                  </a:lnTo>
                  <a:lnTo>
                    <a:pt x="3004895" y="0"/>
                  </a:lnTo>
                  <a:lnTo>
                    <a:pt x="3012514" y="0"/>
                  </a:lnTo>
                  <a:lnTo>
                    <a:pt x="3065849" y="0"/>
                  </a:lnTo>
                  <a:lnTo>
                    <a:pt x="3073468" y="0"/>
                  </a:lnTo>
                  <a:lnTo>
                    <a:pt x="3126803" y="0"/>
                  </a:lnTo>
                  <a:lnTo>
                    <a:pt x="3134423" y="0"/>
                  </a:lnTo>
                  <a:lnTo>
                    <a:pt x="3142194" y="0"/>
                  </a:lnTo>
                  <a:lnTo>
                    <a:pt x="3149813" y="0"/>
                  </a:lnTo>
                  <a:lnTo>
                    <a:pt x="3157433" y="0"/>
                  </a:lnTo>
                  <a:lnTo>
                    <a:pt x="3165052" y="0"/>
                  </a:lnTo>
                  <a:lnTo>
                    <a:pt x="3172671" y="0"/>
                  </a:lnTo>
                  <a:lnTo>
                    <a:pt x="3180367" y="0"/>
                  </a:lnTo>
                  <a:lnTo>
                    <a:pt x="3233702" y="0"/>
                  </a:lnTo>
                  <a:lnTo>
                    <a:pt x="3241321" y="0"/>
                  </a:lnTo>
                  <a:lnTo>
                    <a:pt x="3294656" y="0"/>
                  </a:lnTo>
                  <a:lnTo>
                    <a:pt x="3302275" y="0"/>
                  </a:lnTo>
                  <a:lnTo>
                    <a:pt x="3355610" y="0"/>
                  </a:lnTo>
                  <a:lnTo>
                    <a:pt x="3363230" y="0"/>
                  </a:lnTo>
                  <a:lnTo>
                    <a:pt x="3370849" y="0"/>
                  </a:lnTo>
                  <a:lnTo>
                    <a:pt x="3378468" y="0"/>
                  </a:lnTo>
                  <a:lnTo>
                    <a:pt x="3386088" y="0"/>
                  </a:lnTo>
                  <a:lnTo>
                    <a:pt x="3393935" y="0"/>
                  </a:lnTo>
                  <a:lnTo>
                    <a:pt x="3401555" y="0"/>
                  </a:lnTo>
                  <a:lnTo>
                    <a:pt x="3409174" y="0"/>
                  </a:lnTo>
                  <a:lnTo>
                    <a:pt x="3416793" y="0"/>
                  </a:lnTo>
                  <a:lnTo>
                    <a:pt x="3462509" y="0"/>
                  </a:lnTo>
                  <a:lnTo>
                    <a:pt x="3470128" y="0"/>
                  </a:lnTo>
                  <a:lnTo>
                    <a:pt x="3523463" y="0"/>
                  </a:lnTo>
                  <a:lnTo>
                    <a:pt x="3531083" y="0"/>
                  </a:lnTo>
                  <a:lnTo>
                    <a:pt x="3584418" y="0"/>
                  </a:lnTo>
                  <a:lnTo>
                    <a:pt x="3592037" y="0"/>
                  </a:lnTo>
                  <a:lnTo>
                    <a:pt x="3637753" y="0"/>
                  </a:lnTo>
                  <a:lnTo>
                    <a:pt x="3645601" y="0"/>
                  </a:lnTo>
                  <a:lnTo>
                    <a:pt x="3691316" y="0"/>
                  </a:lnTo>
                  <a:lnTo>
                    <a:pt x="3698936" y="0"/>
                  </a:lnTo>
                  <a:lnTo>
                    <a:pt x="3752271" y="0"/>
                  </a:lnTo>
                  <a:lnTo>
                    <a:pt x="3759890" y="0"/>
                  </a:lnTo>
                  <a:lnTo>
                    <a:pt x="3813225" y="0"/>
                  </a:lnTo>
                  <a:lnTo>
                    <a:pt x="3820844" y="0"/>
                  </a:lnTo>
                  <a:lnTo>
                    <a:pt x="3866560" y="0"/>
                  </a:lnTo>
                  <a:lnTo>
                    <a:pt x="3874179" y="0"/>
                  </a:lnTo>
                </a:path>
                <a:path w="6780530" h="0">
                  <a:moveTo>
                    <a:pt x="3874179" y="0"/>
                  </a:moveTo>
                  <a:lnTo>
                    <a:pt x="3881799" y="0"/>
                  </a:lnTo>
                  <a:lnTo>
                    <a:pt x="3889418" y="0"/>
                  </a:lnTo>
                  <a:lnTo>
                    <a:pt x="3897037" y="0"/>
                  </a:lnTo>
                  <a:lnTo>
                    <a:pt x="3904885" y="0"/>
                  </a:lnTo>
                  <a:lnTo>
                    <a:pt x="3912504" y="0"/>
                  </a:lnTo>
                  <a:lnTo>
                    <a:pt x="3920124" y="0"/>
                  </a:lnTo>
                  <a:lnTo>
                    <a:pt x="3927743" y="0"/>
                  </a:lnTo>
                  <a:lnTo>
                    <a:pt x="3973459" y="0"/>
                  </a:lnTo>
                  <a:lnTo>
                    <a:pt x="3981078" y="0"/>
                  </a:lnTo>
                  <a:lnTo>
                    <a:pt x="4034413" y="0"/>
                  </a:lnTo>
                  <a:lnTo>
                    <a:pt x="4042032" y="0"/>
                  </a:lnTo>
                  <a:lnTo>
                    <a:pt x="4095367" y="0"/>
                  </a:lnTo>
                  <a:lnTo>
                    <a:pt x="4102986" y="0"/>
                  </a:lnTo>
                  <a:lnTo>
                    <a:pt x="4110606" y="0"/>
                  </a:lnTo>
                  <a:lnTo>
                    <a:pt x="4118301" y="0"/>
                  </a:lnTo>
                  <a:lnTo>
                    <a:pt x="4125921" y="0"/>
                  </a:lnTo>
                  <a:lnTo>
                    <a:pt x="4133540" y="0"/>
                  </a:lnTo>
                  <a:lnTo>
                    <a:pt x="4141159" y="0"/>
                  </a:lnTo>
                  <a:lnTo>
                    <a:pt x="4148778" y="0"/>
                  </a:lnTo>
                  <a:lnTo>
                    <a:pt x="4156550" y="0"/>
                  </a:lnTo>
                  <a:lnTo>
                    <a:pt x="4164169" y="0"/>
                  </a:lnTo>
                  <a:lnTo>
                    <a:pt x="4171789" y="0"/>
                  </a:lnTo>
                  <a:lnTo>
                    <a:pt x="4179408" y="0"/>
                  </a:lnTo>
                  <a:lnTo>
                    <a:pt x="4187027" y="0"/>
                  </a:lnTo>
                  <a:lnTo>
                    <a:pt x="4194647" y="0"/>
                  </a:lnTo>
                  <a:lnTo>
                    <a:pt x="4202266" y="0"/>
                  </a:lnTo>
                  <a:lnTo>
                    <a:pt x="4209885" y="0"/>
                  </a:lnTo>
                  <a:lnTo>
                    <a:pt x="4263220" y="0"/>
                  </a:lnTo>
                  <a:lnTo>
                    <a:pt x="4270839" y="0"/>
                  </a:lnTo>
                  <a:lnTo>
                    <a:pt x="4278459" y="0"/>
                  </a:lnTo>
                  <a:lnTo>
                    <a:pt x="4286078" y="0"/>
                  </a:lnTo>
                  <a:lnTo>
                    <a:pt x="4293697" y="0"/>
                  </a:lnTo>
                  <a:lnTo>
                    <a:pt x="4301317" y="0"/>
                  </a:lnTo>
                  <a:lnTo>
                    <a:pt x="4309012" y="0"/>
                  </a:lnTo>
                  <a:lnTo>
                    <a:pt x="4316631" y="0"/>
                  </a:lnTo>
                  <a:lnTo>
                    <a:pt x="4324251" y="0"/>
                  </a:lnTo>
                  <a:lnTo>
                    <a:pt x="4331870" y="0"/>
                  </a:lnTo>
                  <a:lnTo>
                    <a:pt x="4339489" y="0"/>
                  </a:lnTo>
                  <a:lnTo>
                    <a:pt x="4347108" y="0"/>
                  </a:lnTo>
                  <a:lnTo>
                    <a:pt x="4400444" y="0"/>
                  </a:lnTo>
                  <a:lnTo>
                    <a:pt x="4408215" y="0"/>
                  </a:lnTo>
                  <a:lnTo>
                    <a:pt x="4415834" y="0"/>
                  </a:lnTo>
                  <a:lnTo>
                    <a:pt x="4423454" y="0"/>
                  </a:lnTo>
                  <a:lnTo>
                    <a:pt x="4431073" y="0"/>
                  </a:lnTo>
                  <a:lnTo>
                    <a:pt x="4438692" y="0"/>
                  </a:lnTo>
                  <a:lnTo>
                    <a:pt x="4492027" y="0"/>
                  </a:lnTo>
                  <a:lnTo>
                    <a:pt x="4499647" y="0"/>
                  </a:lnTo>
                  <a:lnTo>
                    <a:pt x="4507342" y="0"/>
                  </a:lnTo>
                  <a:lnTo>
                    <a:pt x="4514961" y="0"/>
                  </a:lnTo>
                  <a:lnTo>
                    <a:pt x="4522581" y="0"/>
                  </a:lnTo>
                  <a:lnTo>
                    <a:pt x="4568296" y="0"/>
                  </a:lnTo>
                  <a:lnTo>
                    <a:pt x="4575916" y="0"/>
                  </a:lnTo>
                  <a:lnTo>
                    <a:pt x="4629251" y="0"/>
                  </a:lnTo>
                  <a:lnTo>
                    <a:pt x="4636870" y="0"/>
                  </a:lnTo>
                  <a:lnTo>
                    <a:pt x="4644489" y="0"/>
                  </a:lnTo>
                  <a:lnTo>
                    <a:pt x="4652109" y="0"/>
                  </a:lnTo>
                  <a:lnTo>
                    <a:pt x="4659728" y="0"/>
                  </a:lnTo>
                  <a:lnTo>
                    <a:pt x="4667500" y="0"/>
                  </a:lnTo>
                  <a:lnTo>
                    <a:pt x="4675119" y="0"/>
                  </a:lnTo>
                  <a:lnTo>
                    <a:pt x="4682738" y="0"/>
                  </a:lnTo>
                  <a:lnTo>
                    <a:pt x="4690357" y="0"/>
                  </a:lnTo>
                  <a:lnTo>
                    <a:pt x="4697977" y="0"/>
                  </a:lnTo>
                  <a:lnTo>
                    <a:pt x="4705672" y="0"/>
                  </a:lnTo>
                  <a:lnTo>
                    <a:pt x="4713292" y="0"/>
                  </a:lnTo>
                  <a:lnTo>
                    <a:pt x="4720911" y="0"/>
                  </a:lnTo>
                  <a:lnTo>
                    <a:pt x="4728530" y="0"/>
                  </a:lnTo>
                  <a:lnTo>
                    <a:pt x="4736149" y="0"/>
                  </a:lnTo>
                  <a:lnTo>
                    <a:pt x="4789484" y="0"/>
                  </a:lnTo>
                  <a:lnTo>
                    <a:pt x="4797104" y="0"/>
                  </a:lnTo>
                  <a:lnTo>
                    <a:pt x="4835200" y="0"/>
                  </a:lnTo>
                  <a:lnTo>
                    <a:pt x="4842819" y="0"/>
                  </a:lnTo>
                </a:path>
                <a:path w="6780530" h="0">
                  <a:moveTo>
                    <a:pt x="4842819" y="0"/>
                  </a:moveTo>
                  <a:lnTo>
                    <a:pt x="4850439" y="0"/>
                  </a:lnTo>
                  <a:lnTo>
                    <a:pt x="4858058" y="0"/>
                  </a:lnTo>
                  <a:lnTo>
                    <a:pt x="4865677" y="0"/>
                  </a:lnTo>
                  <a:lnTo>
                    <a:pt x="4911393" y="0"/>
                  </a:lnTo>
                  <a:lnTo>
                    <a:pt x="4919241" y="0"/>
                  </a:lnTo>
                  <a:lnTo>
                    <a:pt x="4957337" y="0"/>
                  </a:lnTo>
                  <a:lnTo>
                    <a:pt x="4964957" y="0"/>
                  </a:lnTo>
                  <a:lnTo>
                    <a:pt x="5018292" y="0"/>
                  </a:lnTo>
                  <a:lnTo>
                    <a:pt x="5025911" y="0"/>
                  </a:lnTo>
                  <a:lnTo>
                    <a:pt x="5079246" y="0"/>
                  </a:lnTo>
                  <a:lnTo>
                    <a:pt x="5086865" y="0"/>
                  </a:lnTo>
                  <a:lnTo>
                    <a:pt x="5140200" y="0"/>
                  </a:lnTo>
                  <a:lnTo>
                    <a:pt x="5147820" y="0"/>
                  </a:lnTo>
                  <a:lnTo>
                    <a:pt x="5155439" y="0"/>
                  </a:lnTo>
                  <a:lnTo>
                    <a:pt x="5163058" y="0"/>
                  </a:lnTo>
                  <a:lnTo>
                    <a:pt x="5170906" y="0"/>
                  </a:lnTo>
                  <a:lnTo>
                    <a:pt x="5178525" y="0"/>
                  </a:lnTo>
                  <a:lnTo>
                    <a:pt x="5186145" y="0"/>
                  </a:lnTo>
                  <a:lnTo>
                    <a:pt x="5193764" y="0"/>
                  </a:lnTo>
                  <a:lnTo>
                    <a:pt x="5247099" y="0"/>
                  </a:lnTo>
                  <a:lnTo>
                    <a:pt x="5254718" y="0"/>
                  </a:lnTo>
                  <a:lnTo>
                    <a:pt x="5308053" y="0"/>
                  </a:lnTo>
                  <a:lnTo>
                    <a:pt x="5315672" y="0"/>
                  </a:lnTo>
                  <a:lnTo>
                    <a:pt x="5369008" y="0"/>
                  </a:lnTo>
                  <a:lnTo>
                    <a:pt x="5376627" y="0"/>
                  </a:lnTo>
                  <a:lnTo>
                    <a:pt x="5422343" y="0"/>
                  </a:lnTo>
                  <a:lnTo>
                    <a:pt x="5430190" y="0"/>
                  </a:lnTo>
                  <a:lnTo>
                    <a:pt x="5475906" y="0"/>
                  </a:lnTo>
                  <a:lnTo>
                    <a:pt x="5483525" y="0"/>
                  </a:lnTo>
                  <a:lnTo>
                    <a:pt x="5536860" y="0"/>
                  </a:lnTo>
                  <a:lnTo>
                    <a:pt x="5544480" y="0"/>
                  </a:lnTo>
                  <a:lnTo>
                    <a:pt x="5597815" y="0"/>
                  </a:lnTo>
                  <a:lnTo>
                    <a:pt x="5605434" y="0"/>
                  </a:lnTo>
                  <a:lnTo>
                    <a:pt x="5613053" y="0"/>
                  </a:lnTo>
                  <a:lnTo>
                    <a:pt x="5620673" y="0"/>
                  </a:lnTo>
                  <a:lnTo>
                    <a:pt x="5628292" y="0"/>
                  </a:lnTo>
                  <a:lnTo>
                    <a:pt x="5635987" y="0"/>
                  </a:lnTo>
                  <a:lnTo>
                    <a:pt x="5674084" y="0"/>
                  </a:lnTo>
                  <a:lnTo>
                    <a:pt x="5681856" y="0"/>
                  </a:lnTo>
                  <a:lnTo>
                    <a:pt x="5689475" y="0"/>
                  </a:lnTo>
                  <a:lnTo>
                    <a:pt x="5697094" y="0"/>
                  </a:lnTo>
                  <a:lnTo>
                    <a:pt x="5704713" y="0"/>
                  </a:lnTo>
                  <a:lnTo>
                    <a:pt x="5758048" y="0"/>
                  </a:lnTo>
                  <a:lnTo>
                    <a:pt x="5765668" y="0"/>
                  </a:lnTo>
                  <a:lnTo>
                    <a:pt x="5803764" y="0"/>
                  </a:lnTo>
                  <a:lnTo>
                    <a:pt x="5811383" y="0"/>
                  </a:lnTo>
                </a:path>
                <a:path w="6780530" h="0">
                  <a:moveTo>
                    <a:pt x="5811383" y="0"/>
                  </a:moveTo>
                  <a:lnTo>
                    <a:pt x="5819003" y="0"/>
                  </a:lnTo>
                  <a:lnTo>
                    <a:pt x="5826698" y="0"/>
                  </a:lnTo>
                  <a:lnTo>
                    <a:pt x="5834317" y="0"/>
                  </a:lnTo>
                  <a:lnTo>
                    <a:pt x="5841937" y="0"/>
                  </a:lnTo>
                  <a:lnTo>
                    <a:pt x="5849556" y="0"/>
                  </a:lnTo>
                  <a:lnTo>
                    <a:pt x="5857175" y="0"/>
                  </a:lnTo>
                  <a:lnTo>
                    <a:pt x="5895272" y="0"/>
                  </a:lnTo>
                  <a:lnTo>
                    <a:pt x="5902891" y="0"/>
                  </a:lnTo>
                  <a:lnTo>
                    <a:pt x="5910510" y="0"/>
                  </a:lnTo>
                  <a:lnTo>
                    <a:pt x="5918130" y="0"/>
                  </a:lnTo>
                  <a:lnTo>
                    <a:pt x="5925749" y="0"/>
                  </a:lnTo>
                  <a:lnTo>
                    <a:pt x="5933521" y="0"/>
                  </a:lnTo>
                  <a:lnTo>
                    <a:pt x="5986856" y="0"/>
                  </a:lnTo>
                  <a:lnTo>
                    <a:pt x="5994475" y="0"/>
                  </a:lnTo>
                  <a:lnTo>
                    <a:pt x="6002094" y="0"/>
                  </a:lnTo>
                  <a:lnTo>
                    <a:pt x="6009713" y="0"/>
                  </a:lnTo>
                  <a:lnTo>
                    <a:pt x="6017333" y="0"/>
                  </a:lnTo>
                  <a:lnTo>
                    <a:pt x="6025028" y="0"/>
                  </a:lnTo>
                  <a:lnTo>
                    <a:pt x="6063125" y="0"/>
                  </a:lnTo>
                  <a:lnTo>
                    <a:pt x="6070744" y="0"/>
                  </a:lnTo>
                  <a:lnTo>
                    <a:pt x="6124079" y="0"/>
                  </a:lnTo>
                  <a:lnTo>
                    <a:pt x="6131698" y="0"/>
                  </a:lnTo>
                  <a:lnTo>
                    <a:pt x="6185033" y="0"/>
                  </a:lnTo>
                  <a:lnTo>
                    <a:pt x="6192805" y="0"/>
                  </a:lnTo>
                  <a:lnTo>
                    <a:pt x="6200424" y="0"/>
                  </a:lnTo>
                  <a:lnTo>
                    <a:pt x="6208044" y="0"/>
                  </a:lnTo>
                  <a:lnTo>
                    <a:pt x="6215663" y="0"/>
                  </a:lnTo>
                  <a:lnTo>
                    <a:pt x="6223358" y="0"/>
                  </a:lnTo>
                  <a:lnTo>
                    <a:pt x="6230978" y="0"/>
                  </a:lnTo>
                  <a:lnTo>
                    <a:pt x="6238597" y="0"/>
                  </a:lnTo>
                  <a:lnTo>
                    <a:pt x="6246216" y="0"/>
                  </a:lnTo>
                  <a:lnTo>
                    <a:pt x="6291932" y="0"/>
                  </a:lnTo>
                  <a:lnTo>
                    <a:pt x="6299551" y="0"/>
                  </a:lnTo>
                  <a:lnTo>
                    <a:pt x="6352886" y="0"/>
                  </a:lnTo>
                  <a:lnTo>
                    <a:pt x="6360506" y="0"/>
                  </a:lnTo>
                  <a:lnTo>
                    <a:pt x="6413841" y="0"/>
                  </a:lnTo>
                  <a:lnTo>
                    <a:pt x="6421460" y="0"/>
                  </a:lnTo>
                  <a:lnTo>
                    <a:pt x="6429079" y="0"/>
                  </a:lnTo>
                  <a:lnTo>
                    <a:pt x="6436698" y="0"/>
                  </a:lnTo>
                  <a:lnTo>
                    <a:pt x="6444546" y="0"/>
                  </a:lnTo>
                  <a:lnTo>
                    <a:pt x="6452166" y="0"/>
                  </a:lnTo>
                  <a:lnTo>
                    <a:pt x="6459785" y="0"/>
                  </a:lnTo>
                  <a:lnTo>
                    <a:pt x="6467404" y="0"/>
                  </a:lnTo>
                  <a:lnTo>
                    <a:pt x="6520739" y="0"/>
                  </a:lnTo>
                  <a:lnTo>
                    <a:pt x="6528358" y="0"/>
                  </a:lnTo>
                  <a:lnTo>
                    <a:pt x="6581694" y="0"/>
                  </a:lnTo>
                  <a:lnTo>
                    <a:pt x="6589313" y="0"/>
                  </a:lnTo>
                  <a:lnTo>
                    <a:pt x="6642648" y="0"/>
                  </a:lnTo>
                  <a:lnTo>
                    <a:pt x="6650267" y="0"/>
                  </a:lnTo>
                  <a:lnTo>
                    <a:pt x="6688364" y="0"/>
                  </a:lnTo>
                  <a:lnTo>
                    <a:pt x="6696211" y="0"/>
                  </a:lnTo>
                  <a:lnTo>
                    <a:pt x="6741927" y="0"/>
                  </a:lnTo>
                  <a:lnTo>
                    <a:pt x="6749546" y="0"/>
                  </a:lnTo>
                  <a:lnTo>
                    <a:pt x="6757166" y="0"/>
                  </a:lnTo>
                  <a:lnTo>
                    <a:pt x="6764785" y="0"/>
                  </a:lnTo>
                  <a:lnTo>
                    <a:pt x="6772404" y="0"/>
                  </a:lnTo>
                  <a:lnTo>
                    <a:pt x="6780024" y="0"/>
                  </a:lnTo>
                </a:path>
              </a:pathLst>
            </a:custGeom>
            <a:ln w="15242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8" name="object 228" descr=""/>
            <p:cNvSpPr/>
            <p:nvPr/>
          </p:nvSpPr>
          <p:spPr>
            <a:xfrm>
              <a:off x="8493468" y="3852609"/>
              <a:ext cx="320675" cy="0"/>
            </a:xfrm>
            <a:custGeom>
              <a:avLst/>
              <a:gdLst/>
              <a:ahLst/>
              <a:cxnLst/>
              <a:rect l="l" t="t" r="r" b="b"/>
              <a:pathLst>
                <a:path w="320675" h="0">
                  <a:moveTo>
                    <a:pt x="0" y="0"/>
                  </a:moveTo>
                  <a:lnTo>
                    <a:pt x="7619" y="0"/>
                  </a:lnTo>
                  <a:lnTo>
                    <a:pt x="15238" y="0"/>
                  </a:lnTo>
                  <a:lnTo>
                    <a:pt x="22857" y="0"/>
                  </a:lnTo>
                  <a:lnTo>
                    <a:pt x="30477" y="0"/>
                  </a:lnTo>
                  <a:lnTo>
                    <a:pt x="83812" y="0"/>
                  </a:lnTo>
                  <a:lnTo>
                    <a:pt x="91431" y="0"/>
                  </a:lnTo>
                  <a:lnTo>
                    <a:pt x="144766" y="0"/>
                  </a:lnTo>
                  <a:lnTo>
                    <a:pt x="152385" y="0"/>
                  </a:lnTo>
                  <a:lnTo>
                    <a:pt x="160005" y="0"/>
                  </a:lnTo>
                  <a:lnTo>
                    <a:pt x="167624" y="0"/>
                  </a:lnTo>
                  <a:lnTo>
                    <a:pt x="175472" y="0"/>
                  </a:lnTo>
                  <a:lnTo>
                    <a:pt x="183091" y="0"/>
                  </a:lnTo>
                  <a:lnTo>
                    <a:pt x="190710" y="0"/>
                  </a:lnTo>
                  <a:lnTo>
                    <a:pt x="198330" y="0"/>
                  </a:lnTo>
                  <a:lnTo>
                    <a:pt x="251665" y="0"/>
                  </a:lnTo>
                  <a:lnTo>
                    <a:pt x="259284" y="0"/>
                  </a:lnTo>
                  <a:lnTo>
                    <a:pt x="312619" y="0"/>
                  </a:lnTo>
                  <a:lnTo>
                    <a:pt x="320238" y="0"/>
                  </a:lnTo>
                </a:path>
              </a:pathLst>
            </a:custGeom>
            <a:ln w="15243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9" name="object 229" descr=""/>
            <p:cNvSpPr/>
            <p:nvPr/>
          </p:nvSpPr>
          <p:spPr>
            <a:xfrm>
              <a:off x="744804" y="3516711"/>
              <a:ext cx="701675" cy="656590"/>
            </a:xfrm>
            <a:custGeom>
              <a:avLst/>
              <a:gdLst/>
              <a:ahLst/>
              <a:cxnLst/>
              <a:rect l="l" t="t" r="r" b="b"/>
              <a:pathLst>
                <a:path w="701675" h="656589">
                  <a:moveTo>
                    <a:pt x="0" y="335897"/>
                  </a:moveTo>
                  <a:lnTo>
                    <a:pt x="0" y="656555"/>
                  </a:lnTo>
                  <a:lnTo>
                    <a:pt x="0" y="0"/>
                  </a:lnTo>
                  <a:lnTo>
                    <a:pt x="0" y="61113"/>
                  </a:lnTo>
                  <a:lnTo>
                    <a:pt x="7619" y="68734"/>
                  </a:lnTo>
                  <a:lnTo>
                    <a:pt x="7619" y="106835"/>
                  </a:lnTo>
                  <a:lnTo>
                    <a:pt x="15238" y="114455"/>
                  </a:lnTo>
                  <a:lnTo>
                    <a:pt x="15238" y="145164"/>
                  </a:lnTo>
                  <a:lnTo>
                    <a:pt x="22857" y="152784"/>
                  </a:lnTo>
                  <a:lnTo>
                    <a:pt x="22857" y="190885"/>
                  </a:lnTo>
                  <a:lnTo>
                    <a:pt x="30477" y="198505"/>
                  </a:lnTo>
                  <a:lnTo>
                    <a:pt x="30477" y="228986"/>
                  </a:lnTo>
                  <a:lnTo>
                    <a:pt x="38096" y="236606"/>
                  </a:lnTo>
                  <a:lnTo>
                    <a:pt x="38096" y="267316"/>
                  </a:lnTo>
                  <a:lnTo>
                    <a:pt x="45944" y="274936"/>
                  </a:lnTo>
                  <a:lnTo>
                    <a:pt x="45944" y="297797"/>
                  </a:lnTo>
                  <a:lnTo>
                    <a:pt x="53563" y="305417"/>
                  </a:lnTo>
                  <a:lnTo>
                    <a:pt x="53563" y="328277"/>
                  </a:lnTo>
                  <a:lnTo>
                    <a:pt x="61182" y="335897"/>
                  </a:lnTo>
                  <a:lnTo>
                    <a:pt x="61182" y="381847"/>
                  </a:lnTo>
                  <a:lnTo>
                    <a:pt x="68802" y="389467"/>
                  </a:lnTo>
                  <a:lnTo>
                    <a:pt x="68802" y="419948"/>
                  </a:lnTo>
                  <a:lnTo>
                    <a:pt x="76421" y="427568"/>
                  </a:lnTo>
                  <a:lnTo>
                    <a:pt x="76421" y="450429"/>
                  </a:lnTo>
                  <a:lnTo>
                    <a:pt x="91660" y="465669"/>
                  </a:lnTo>
                  <a:lnTo>
                    <a:pt x="91660" y="473289"/>
                  </a:lnTo>
                  <a:lnTo>
                    <a:pt x="99279" y="480910"/>
                  </a:lnTo>
                  <a:lnTo>
                    <a:pt x="114517" y="465669"/>
                  </a:lnTo>
                  <a:lnTo>
                    <a:pt x="114517" y="450429"/>
                  </a:lnTo>
                  <a:lnTo>
                    <a:pt x="122137" y="442809"/>
                  </a:lnTo>
                  <a:lnTo>
                    <a:pt x="122137" y="427568"/>
                  </a:lnTo>
                  <a:lnTo>
                    <a:pt x="137375" y="412328"/>
                  </a:lnTo>
                  <a:lnTo>
                    <a:pt x="137375" y="397088"/>
                  </a:lnTo>
                  <a:lnTo>
                    <a:pt x="144995" y="389467"/>
                  </a:lnTo>
                  <a:lnTo>
                    <a:pt x="144995" y="358758"/>
                  </a:lnTo>
                  <a:lnTo>
                    <a:pt x="152614" y="351138"/>
                  </a:lnTo>
                  <a:lnTo>
                    <a:pt x="152614" y="328277"/>
                  </a:lnTo>
                  <a:lnTo>
                    <a:pt x="160233" y="320657"/>
                  </a:lnTo>
                  <a:lnTo>
                    <a:pt x="160233" y="297797"/>
                  </a:lnTo>
                  <a:lnTo>
                    <a:pt x="167852" y="290176"/>
                  </a:lnTo>
                  <a:lnTo>
                    <a:pt x="167852" y="274936"/>
                  </a:lnTo>
                  <a:lnTo>
                    <a:pt x="175472" y="267316"/>
                  </a:lnTo>
                  <a:lnTo>
                    <a:pt x="175472" y="244227"/>
                  </a:lnTo>
                  <a:lnTo>
                    <a:pt x="183091" y="236606"/>
                  </a:lnTo>
                  <a:lnTo>
                    <a:pt x="183091" y="221366"/>
                  </a:lnTo>
                  <a:lnTo>
                    <a:pt x="198330" y="221366"/>
                  </a:lnTo>
                  <a:lnTo>
                    <a:pt x="190710" y="221366"/>
                  </a:lnTo>
                  <a:lnTo>
                    <a:pt x="213568" y="221366"/>
                  </a:lnTo>
                  <a:lnTo>
                    <a:pt x="228807" y="236606"/>
                  </a:lnTo>
                  <a:lnTo>
                    <a:pt x="221187" y="236606"/>
                  </a:lnTo>
                  <a:lnTo>
                    <a:pt x="228807" y="221366"/>
                  </a:lnTo>
                  <a:lnTo>
                    <a:pt x="236426" y="213746"/>
                  </a:lnTo>
                  <a:lnTo>
                    <a:pt x="244045" y="206126"/>
                  </a:lnTo>
                  <a:lnTo>
                    <a:pt x="259284" y="221366"/>
                  </a:lnTo>
                  <a:lnTo>
                    <a:pt x="259284" y="244227"/>
                  </a:lnTo>
                  <a:lnTo>
                    <a:pt x="266903" y="251847"/>
                  </a:lnTo>
                  <a:lnTo>
                    <a:pt x="266903" y="267316"/>
                  </a:lnTo>
                  <a:lnTo>
                    <a:pt x="274522" y="274936"/>
                  </a:lnTo>
                  <a:lnTo>
                    <a:pt x="274522" y="313037"/>
                  </a:lnTo>
                  <a:lnTo>
                    <a:pt x="282142" y="320657"/>
                  </a:lnTo>
                  <a:lnTo>
                    <a:pt x="282142" y="358758"/>
                  </a:lnTo>
                  <a:lnTo>
                    <a:pt x="289761" y="366378"/>
                  </a:lnTo>
                  <a:lnTo>
                    <a:pt x="289761" y="397088"/>
                  </a:lnTo>
                  <a:lnTo>
                    <a:pt x="297609" y="404708"/>
                  </a:lnTo>
                  <a:lnTo>
                    <a:pt x="297609" y="427568"/>
                  </a:lnTo>
                  <a:lnTo>
                    <a:pt x="305228" y="427568"/>
                  </a:lnTo>
                  <a:lnTo>
                    <a:pt x="312847" y="435189"/>
                  </a:lnTo>
                  <a:lnTo>
                    <a:pt x="320467" y="442809"/>
                  </a:lnTo>
                  <a:lnTo>
                    <a:pt x="328086" y="450429"/>
                  </a:lnTo>
                  <a:lnTo>
                    <a:pt x="335705" y="427568"/>
                  </a:lnTo>
                  <a:lnTo>
                    <a:pt x="335705" y="435189"/>
                  </a:lnTo>
                  <a:lnTo>
                    <a:pt x="335705" y="427568"/>
                  </a:lnTo>
                  <a:lnTo>
                    <a:pt x="350944" y="412328"/>
                  </a:lnTo>
                  <a:lnTo>
                    <a:pt x="350944" y="404708"/>
                  </a:lnTo>
                  <a:lnTo>
                    <a:pt x="358563" y="397088"/>
                  </a:lnTo>
                  <a:lnTo>
                    <a:pt x="358563" y="381847"/>
                  </a:lnTo>
                  <a:lnTo>
                    <a:pt x="366183" y="373998"/>
                  </a:lnTo>
                  <a:lnTo>
                    <a:pt x="366183" y="358758"/>
                  </a:lnTo>
                  <a:lnTo>
                    <a:pt x="373802" y="358758"/>
                  </a:lnTo>
                  <a:lnTo>
                    <a:pt x="381421" y="351138"/>
                  </a:lnTo>
                  <a:lnTo>
                    <a:pt x="389040" y="358758"/>
                  </a:lnTo>
                  <a:lnTo>
                    <a:pt x="396660" y="366378"/>
                  </a:lnTo>
                  <a:lnTo>
                    <a:pt x="404279" y="366378"/>
                  </a:lnTo>
                  <a:lnTo>
                    <a:pt x="419518" y="366378"/>
                  </a:lnTo>
                  <a:lnTo>
                    <a:pt x="419518" y="351138"/>
                  </a:lnTo>
                  <a:lnTo>
                    <a:pt x="427137" y="343518"/>
                  </a:lnTo>
                  <a:lnTo>
                    <a:pt x="442375" y="328277"/>
                  </a:lnTo>
                  <a:lnTo>
                    <a:pt x="442375" y="320657"/>
                  </a:lnTo>
                  <a:lnTo>
                    <a:pt x="457614" y="305417"/>
                  </a:lnTo>
                  <a:lnTo>
                    <a:pt x="457614" y="297797"/>
                  </a:lnTo>
                  <a:lnTo>
                    <a:pt x="465233" y="297797"/>
                  </a:lnTo>
                  <a:lnTo>
                    <a:pt x="472853" y="297797"/>
                  </a:lnTo>
                  <a:lnTo>
                    <a:pt x="480472" y="297797"/>
                  </a:lnTo>
                  <a:lnTo>
                    <a:pt x="488091" y="290176"/>
                  </a:lnTo>
                  <a:lnTo>
                    <a:pt x="495710" y="297797"/>
                  </a:lnTo>
                  <a:lnTo>
                    <a:pt x="503330" y="297797"/>
                  </a:lnTo>
                  <a:lnTo>
                    <a:pt x="510949" y="305417"/>
                  </a:lnTo>
                  <a:lnTo>
                    <a:pt x="518568" y="305417"/>
                  </a:lnTo>
                  <a:lnTo>
                    <a:pt x="526188" y="313037"/>
                  </a:lnTo>
                  <a:lnTo>
                    <a:pt x="541502" y="328277"/>
                  </a:lnTo>
                  <a:lnTo>
                    <a:pt x="541502" y="351138"/>
                  </a:lnTo>
                  <a:lnTo>
                    <a:pt x="556893" y="366378"/>
                  </a:lnTo>
                  <a:lnTo>
                    <a:pt x="556893" y="381847"/>
                  </a:lnTo>
                  <a:lnTo>
                    <a:pt x="572132" y="397088"/>
                  </a:lnTo>
                  <a:lnTo>
                    <a:pt x="572132" y="404708"/>
                  </a:lnTo>
                  <a:lnTo>
                    <a:pt x="579751" y="412328"/>
                  </a:lnTo>
                  <a:lnTo>
                    <a:pt x="587370" y="404708"/>
                  </a:lnTo>
                  <a:lnTo>
                    <a:pt x="594990" y="412328"/>
                  </a:lnTo>
                  <a:lnTo>
                    <a:pt x="602609" y="412328"/>
                  </a:lnTo>
                  <a:lnTo>
                    <a:pt x="610228" y="412328"/>
                  </a:lnTo>
                  <a:lnTo>
                    <a:pt x="625467" y="412328"/>
                  </a:lnTo>
                  <a:lnTo>
                    <a:pt x="617848" y="412328"/>
                  </a:lnTo>
                  <a:lnTo>
                    <a:pt x="625467" y="412328"/>
                  </a:lnTo>
                  <a:lnTo>
                    <a:pt x="633086" y="419948"/>
                  </a:lnTo>
                  <a:lnTo>
                    <a:pt x="640705" y="412328"/>
                  </a:lnTo>
                  <a:lnTo>
                    <a:pt x="655944" y="397088"/>
                  </a:lnTo>
                  <a:lnTo>
                    <a:pt x="655944" y="381847"/>
                  </a:lnTo>
                  <a:lnTo>
                    <a:pt x="671183" y="366378"/>
                  </a:lnTo>
                  <a:lnTo>
                    <a:pt x="671183" y="305417"/>
                  </a:lnTo>
                  <a:lnTo>
                    <a:pt x="678802" y="297797"/>
                  </a:lnTo>
                  <a:lnTo>
                    <a:pt x="678802" y="259696"/>
                  </a:lnTo>
                  <a:lnTo>
                    <a:pt x="686421" y="251847"/>
                  </a:lnTo>
                  <a:lnTo>
                    <a:pt x="686421" y="236606"/>
                  </a:lnTo>
                  <a:lnTo>
                    <a:pt x="694041" y="228986"/>
                  </a:lnTo>
                  <a:lnTo>
                    <a:pt x="694041" y="213746"/>
                  </a:lnTo>
                  <a:lnTo>
                    <a:pt x="701660" y="206126"/>
                  </a:lnTo>
                </a:path>
              </a:pathLst>
            </a:custGeom>
            <a:ln w="1524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 descr=""/>
            <p:cNvSpPr/>
            <p:nvPr/>
          </p:nvSpPr>
          <p:spPr>
            <a:xfrm>
              <a:off x="1446464" y="2547195"/>
              <a:ext cx="7062470" cy="2290445"/>
            </a:xfrm>
            <a:custGeom>
              <a:avLst/>
              <a:gdLst/>
              <a:ahLst/>
              <a:cxnLst/>
              <a:rect l="l" t="t" r="r" b="b"/>
              <a:pathLst>
                <a:path w="7062470" h="2290445">
                  <a:moveTo>
                    <a:pt x="0" y="1175642"/>
                  </a:moveTo>
                  <a:lnTo>
                    <a:pt x="7619" y="1183262"/>
                  </a:lnTo>
                  <a:lnTo>
                    <a:pt x="15238" y="1183262"/>
                  </a:lnTo>
                  <a:lnTo>
                    <a:pt x="22934" y="1190883"/>
                  </a:lnTo>
                  <a:lnTo>
                    <a:pt x="22934" y="1213743"/>
                  </a:lnTo>
                  <a:lnTo>
                    <a:pt x="30553" y="1221363"/>
                  </a:lnTo>
                  <a:lnTo>
                    <a:pt x="30553" y="1252073"/>
                  </a:lnTo>
                  <a:lnTo>
                    <a:pt x="38172" y="1259693"/>
                  </a:lnTo>
                  <a:lnTo>
                    <a:pt x="38172" y="1290174"/>
                  </a:lnTo>
                  <a:lnTo>
                    <a:pt x="45791" y="1297794"/>
                  </a:lnTo>
                  <a:lnTo>
                    <a:pt x="45791" y="1313034"/>
                  </a:lnTo>
                  <a:lnTo>
                    <a:pt x="61030" y="1328275"/>
                  </a:lnTo>
                  <a:lnTo>
                    <a:pt x="61030" y="1358984"/>
                  </a:lnTo>
                  <a:lnTo>
                    <a:pt x="68649" y="1366604"/>
                  </a:lnTo>
                  <a:lnTo>
                    <a:pt x="68649" y="1389465"/>
                  </a:lnTo>
                  <a:lnTo>
                    <a:pt x="83888" y="1404705"/>
                  </a:lnTo>
                  <a:lnTo>
                    <a:pt x="76269" y="1404705"/>
                  </a:lnTo>
                  <a:lnTo>
                    <a:pt x="83888" y="1397085"/>
                  </a:lnTo>
                  <a:lnTo>
                    <a:pt x="91507" y="1389465"/>
                  </a:lnTo>
                  <a:lnTo>
                    <a:pt x="91507" y="1374224"/>
                  </a:lnTo>
                  <a:lnTo>
                    <a:pt x="99126" y="1366604"/>
                  </a:lnTo>
                  <a:lnTo>
                    <a:pt x="99126" y="1351364"/>
                  </a:lnTo>
                  <a:lnTo>
                    <a:pt x="106898" y="1343515"/>
                  </a:lnTo>
                  <a:lnTo>
                    <a:pt x="106898" y="1313034"/>
                  </a:lnTo>
                  <a:lnTo>
                    <a:pt x="114517" y="1305414"/>
                  </a:lnTo>
                  <a:lnTo>
                    <a:pt x="114517" y="1274933"/>
                  </a:lnTo>
                  <a:lnTo>
                    <a:pt x="122137" y="1267313"/>
                  </a:lnTo>
                  <a:lnTo>
                    <a:pt x="122137" y="1244453"/>
                  </a:lnTo>
                  <a:lnTo>
                    <a:pt x="137375" y="1229212"/>
                  </a:lnTo>
                  <a:lnTo>
                    <a:pt x="129756" y="1229212"/>
                  </a:lnTo>
                  <a:lnTo>
                    <a:pt x="137375" y="1229212"/>
                  </a:lnTo>
                  <a:lnTo>
                    <a:pt x="152614" y="1213743"/>
                  </a:lnTo>
                  <a:lnTo>
                    <a:pt x="152614" y="1198503"/>
                  </a:lnTo>
                  <a:lnTo>
                    <a:pt x="160233" y="1198503"/>
                  </a:lnTo>
                  <a:lnTo>
                    <a:pt x="167852" y="1198503"/>
                  </a:lnTo>
                  <a:lnTo>
                    <a:pt x="175472" y="1190883"/>
                  </a:lnTo>
                  <a:lnTo>
                    <a:pt x="183091" y="1183262"/>
                  </a:lnTo>
                  <a:lnTo>
                    <a:pt x="190710" y="1190883"/>
                  </a:lnTo>
                  <a:lnTo>
                    <a:pt x="190710" y="1206123"/>
                  </a:lnTo>
                  <a:lnTo>
                    <a:pt x="198330" y="1213743"/>
                  </a:lnTo>
                  <a:lnTo>
                    <a:pt x="198330" y="1244453"/>
                  </a:lnTo>
                  <a:lnTo>
                    <a:pt x="205949" y="1252073"/>
                  </a:lnTo>
                  <a:lnTo>
                    <a:pt x="205949" y="1282553"/>
                  </a:lnTo>
                  <a:lnTo>
                    <a:pt x="213568" y="1290174"/>
                  </a:lnTo>
                  <a:lnTo>
                    <a:pt x="213568" y="1320654"/>
                  </a:lnTo>
                  <a:lnTo>
                    <a:pt x="221264" y="1328275"/>
                  </a:lnTo>
                  <a:lnTo>
                    <a:pt x="221264" y="1343515"/>
                  </a:lnTo>
                  <a:lnTo>
                    <a:pt x="228883" y="1351364"/>
                  </a:lnTo>
                  <a:lnTo>
                    <a:pt x="228883" y="1366604"/>
                  </a:lnTo>
                  <a:lnTo>
                    <a:pt x="244122" y="1381845"/>
                  </a:lnTo>
                  <a:lnTo>
                    <a:pt x="244122" y="1389465"/>
                  </a:lnTo>
                  <a:lnTo>
                    <a:pt x="259360" y="1374224"/>
                  </a:lnTo>
                  <a:lnTo>
                    <a:pt x="259360" y="1358984"/>
                  </a:lnTo>
                  <a:lnTo>
                    <a:pt x="266979" y="1351364"/>
                  </a:lnTo>
                  <a:lnTo>
                    <a:pt x="266979" y="1335895"/>
                  </a:lnTo>
                  <a:lnTo>
                    <a:pt x="282218" y="1320654"/>
                  </a:lnTo>
                  <a:lnTo>
                    <a:pt x="282218" y="1305414"/>
                  </a:lnTo>
                  <a:lnTo>
                    <a:pt x="289837" y="1305414"/>
                  </a:lnTo>
                  <a:lnTo>
                    <a:pt x="305076" y="1290174"/>
                  </a:lnTo>
                  <a:lnTo>
                    <a:pt x="305076" y="1343515"/>
                  </a:lnTo>
                  <a:lnTo>
                    <a:pt x="297457" y="1290174"/>
                  </a:lnTo>
                  <a:lnTo>
                    <a:pt x="305076" y="1335895"/>
                  </a:lnTo>
                  <a:lnTo>
                    <a:pt x="312695" y="1328275"/>
                  </a:lnTo>
                  <a:lnTo>
                    <a:pt x="327934" y="1313034"/>
                  </a:lnTo>
                  <a:lnTo>
                    <a:pt x="327934" y="1305414"/>
                  </a:lnTo>
                  <a:lnTo>
                    <a:pt x="335553" y="1297794"/>
                  </a:lnTo>
                  <a:lnTo>
                    <a:pt x="343172" y="1297794"/>
                  </a:lnTo>
                  <a:lnTo>
                    <a:pt x="350792" y="1297794"/>
                  </a:lnTo>
                  <a:lnTo>
                    <a:pt x="358563" y="1305414"/>
                  </a:lnTo>
                  <a:lnTo>
                    <a:pt x="373802" y="1320654"/>
                  </a:lnTo>
                  <a:lnTo>
                    <a:pt x="373802" y="1343515"/>
                  </a:lnTo>
                  <a:lnTo>
                    <a:pt x="381421" y="1351364"/>
                  </a:lnTo>
                  <a:lnTo>
                    <a:pt x="389040" y="1358984"/>
                  </a:lnTo>
                  <a:lnTo>
                    <a:pt x="396660" y="1366604"/>
                  </a:lnTo>
                  <a:lnTo>
                    <a:pt x="396660" y="1381845"/>
                  </a:lnTo>
                  <a:lnTo>
                    <a:pt x="411898" y="1397085"/>
                  </a:lnTo>
                  <a:lnTo>
                    <a:pt x="411898" y="1404705"/>
                  </a:lnTo>
                  <a:lnTo>
                    <a:pt x="419594" y="1397085"/>
                  </a:lnTo>
                  <a:lnTo>
                    <a:pt x="427213" y="1389465"/>
                  </a:lnTo>
                  <a:lnTo>
                    <a:pt x="434832" y="1381845"/>
                  </a:lnTo>
                  <a:lnTo>
                    <a:pt x="442452" y="1374224"/>
                  </a:lnTo>
                  <a:lnTo>
                    <a:pt x="442452" y="1358984"/>
                  </a:lnTo>
                  <a:lnTo>
                    <a:pt x="450071" y="1351364"/>
                  </a:lnTo>
                  <a:lnTo>
                    <a:pt x="450071" y="1320654"/>
                  </a:lnTo>
                  <a:lnTo>
                    <a:pt x="457690" y="1313034"/>
                  </a:lnTo>
                  <a:lnTo>
                    <a:pt x="457690" y="1282553"/>
                  </a:lnTo>
                  <a:lnTo>
                    <a:pt x="465309" y="1274933"/>
                  </a:lnTo>
                  <a:lnTo>
                    <a:pt x="465309" y="1259693"/>
                  </a:lnTo>
                  <a:lnTo>
                    <a:pt x="480548" y="1244453"/>
                  </a:lnTo>
                  <a:lnTo>
                    <a:pt x="480548" y="1206123"/>
                  </a:lnTo>
                  <a:lnTo>
                    <a:pt x="488167" y="1198503"/>
                  </a:lnTo>
                  <a:lnTo>
                    <a:pt x="488167" y="1175642"/>
                  </a:lnTo>
                  <a:lnTo>
                    <a:pt x="503406" y="1160402"/>
                  </a:lnTo>
                  <a:lnTo>
                    <a:pt x="503406" y="1152782"/>
                  </a:lnTo>
                  <a:lnTo>
                    <a:pt x="511025" y="1152782"/>
                  </a:lnTo>
                  <a:lnTo>
                    <a:pt x="518644" y="1152782"/>
                  </a:lnTo>
                  <a:lnTo>
                    <a:pt x="526264" y="1160402"/>
                  </a:lnTo>
                  <a:lnTo>
                    <a:pt x="526264" y="1183262"/>
                  </a:lnTo>
                  <a:lnTo>
                    <a:pt x="533883" y="1190883"/>
                  </a:lnTo>
                  <a:lnTo>
                    <a:pt x="533883" y="1213743"/>
                  </a:lnTo>
                  <a:lnTo>
                    <a:pt x="541502" y="1221363"/>
                  </a:lnTo>
                  <a:lnTo>
                    <a:pt x="541502" y="1244453"/>
                  </a:lnTo>
                  <a:lnTo>
                    <a:pt x="549122" y="1252073"/>
                  </a:lnTo>
                  <a:lnTo>
                    <a:pt x="549122" y="1267313"/>
                  </a:lnTo>
                  <a:lnTo>
                    <a:pt x="564360" y="1282553"/>
                  </a:lnTo>
                  <a:lnTo>
                    <a:pt x="564360" y="1313034"/>
                  </a:lnTo>
                  <a:lnTo>
                    <a:pt x="571980" y="1320654"/>
                  </a:lnTo>
                  <a:lnTo>
                    <a:pt x="571980" y="1335895"/>
                  </a:lnTo>
                  <a:lnTo>
                    <a:pt x="587218" y="1351364"/>
                  </a:lnTo>
                  <a:lnTo>
                    <a:pt x="587218" y="1358984"/>
                  </a:lnTo>
                  <a:lnTo>
                    <a:pt x="594837" y="1366604"/>
                  </a:lnTo>
                  <a:lnTo>
                    <a:pt x="602457" y="1374224"/>
                  </a:lnTo>
                  <a:lnTo>
                    <a:pt x="610305" y="1374224"/>
                  </a:lnTo>
                  <a:lnTo>
                    <a:pt x="617924" y="1366604"/>
                  </a:lnTo>
                  <a:lnTo>
                    <a:pt x="625543" y="1366604"/>
                  </a:lnTo>
                  <a:lnTo>
                    <a:pt x="633162" y="1366604"/>
                  </a:lnTo>
                  <a:lnTo>
                    <a:pt x="640782" y="1358984"/>
                  </a:lnTo>
                  <a:lnTo>
                    <a:pt x="640782" y="1023010"/>
                  </a:lnTo>
                  <a:lnTo>
                    <a:pt x="640782" y="1053491"/>
                  </a:lnTo>
                  <a:lnTo>
                    <a:pt x="648401" y="1061111"/>
                  </a:lnTo>
                  <a:lnTo>
                    <a:pt x="648401" y="1236832"/>
                  </a:lnTo>
                  <a:lnTo>
                    <a:pt x="656020" y="1244453"/>
                  </a:lnTo>
                  <a:lnTo>
                    <a:pt x="656020" y="1259693"/>
                  </a:lnTo>
                  <a:lnTo>
                    <a:pt x="671259" y="1274933"/>
                  </a:lnTo>
                  <a:lnTo>
                    <a:pt x="671259" y="1282554"/>
                  </a:lnTo>
                  <a:lnTo>
                    <a:pt x="678878" y="1274933"/>
                  </a:lnTo>
                  <a:lnTo>
                    <a:pt x="686497" y="1282554"/>
                  </a:lnTo>
                  <a:lnTo>
                    <a:pt x="686497" y="1190883"/>
                  </a:lnTo>
                </a:path>
                <a:path w="7062470" h="2290445">
                  <a:moveTo>
                    <a:pt x="686497" y="1190883"/>
                  </a:moveTo>
                  <a:lnTo>
                    <a:pt x="694117" y="1145161"/>
                  </a:lnTo>
                  <a:lnTo>
                    <a:pt x="694117" y="1137541"/>
                  </a:lnTo>
                  <a:lnTo>
                    <a:pt x="694117" y="1366604"/>
                  </a:lnTo>
                  <a:lnTo>
                    <a:pt x="701736" y="1358984"/>
                  </a:lnTo>
                  <a:lnTo>
                    <a:pt x="701736" y="1213743"/>
                  </a:lnTo>
                  <a:lnTo>
                    <a:pt x="701736" y="1252073"/>
                  </a:lnTo>
                  <a:lnTo>
                    <a:pt x="709355" y="1274933"/>
                  </a:lnTo>
                  <a:lnTo>
                    <a:pt x="709355" y="1328275"/>
                  </a:lnTo>
                  <a:lnTo>
                    <a:pt x="716975" y="1328275"/>
                  </a:lnTo>
                  <a:lnTo>
                    <a:pt x="716975" y="1412325"/>
                  </a:lnTo>
                  <a:lnTo>
                    <a:pt x="724594" y="1404705"/>
                  </a:lnTo>
                  <a:lnTo>
                    <a:pt x="724594" y="1397085"/>
                  </a:lnTo>
                  <a:lnTo>
                    <a:pt x="724594" y="1412325"/>
                  </a:lnTo>
                  <a:lnTo>
                    <a:pt x="732213" y="1404705"/>
                  </a:lnTo>
                  <a:lnTo>
                    <a:pt x="732213" y="1397085"/>
                  </a:lnTo>
                  <a:lnTo>
                    <a:pt x="732213" y="1404705"/>
                  </a:lnTo>
                  <a:lnTo>
                    <a:pt x="739832" y="1412325"/>
                  </a:lnTo>
                  <a:lnTo>
                    <a:pt x="747452" y="1404705"/>
                  </a:lnTo>
                  <a:lnTo>
                    <a:pt x="747452" y="1389465"/>
                  </a:lnTo>
                  <a:lnTo>
                    <a:pt x="755071" y="1397085"/>
                  </a:lnTo>
                  <a:lnTo>
                    <a:pt x="755071" y="1412325"/>
                  </a:lnTo>
                  <a:lnTo>
                    <a:pt x="762690" y="1412325"/>
                  </a:lnTo>
                  <a:lnTo>
                    <a:pt x="770310" y="1404705"/>
                  </a:lnTo>
                  <a:lnTo>
                    <a:pt x="777929" y="1397085"/>
                  </a:lnTo>
                  <a:lnTo>
                    <a:pt x="777929" y="1404705"/>
                  </a:lnTo>
                  <a:lnTo>
                    <a:pt x="777929" y="1389465"/>
                  </a:lnTo>
                  <a:lnTo>
                    <a:pt x="777929" y="1397085"/>
                  </a:lnTo>
                  <a:lnTo>
                    <a:pt x="785548" y="1389465"/>
                  </a:lnTo>
                  <a:lnTo>
                    <a:pt x="785548" y="1374224"/>
                  </a:lnTo>
                  <a:lnTo>
                    <a:pt x="793167" y="1366604"/>
                  </a:lnTo>
                  <a:lnTo>
                    <a:pt x="793167" y="1351364"/>
                  </a:lnTo>
                  <a:lnTo>
                    <a:pt x="800787" y="1343515"/>
                  </a:lnTo>
                  <a:lnTo>
                    <a:pt x="800787" y="1351364"/>
                  </a:lnTo>
                  <a:lnTo>
                    <a:pt x="800787" y="1335895"/>
                  </a:lnTo>
                  <a:lnTo>
                    <a:pt x="808406" y="1328275"/>
                  </a:lnTo>
                  <a:lnTo>
                    <a:pt x="808406" y="1519237"/>
                  </a:lnTo>
                  <a:lnTo>
                    <a:pt x="808406" y="1488756"/>
                  </a:lnTo>
                  <a:lnTo>
                    <a:pt x="816025" y="1481059"/>
                  </a:lnTo>
                  <a:lnTo>
                    <a:pt x="816025" y="1442806"/>
                  </a:lnTo>
                  <a:lnTo>
                    <a:pt x="823645" y="1435186"/>
                  </a:lnTo>
                  <a:lnTo>
                    <a:pt x="823645" y="1412325"/>
                  </a:lnTo>
                  <a:lnTo>
                    <a:pt x="831264" y="1404705"/>
                  </a:lnTo>
                  <a:lnTo>
                    <a:pt x="831264" y="1366604"/>
                  </a:lnTo>
                  <a:lnTo>
                    <a:pt x="838883" y="1358984"/>
                  </a:lnTo>
                  <a:lnTo>
                    <a:pt x="838883" y="1328275"/>
                  </a:lnTo>
                  <a:lnTo>
                    <a:pt x="846502" y="1320654"/>
                  </a:lnTo>
                  <a:lnTo>
                    <a:pt x="846502" y="1297794"/>
                  </a:lnTo>
                  <a:lnTo>
                    <a:pt x="854122" y="1290174"/>
                  </a:lnTo>
                  <a:lnTo>
                    <a:pt x="854122" y="1297794"/>
                  </a:lnTo>
                  <a:lnTo>
                    <a:pt x="854122" y="1282554"/>
                  </a:lnTo>
                  <a:lnTo>
                    <a:pt x="861741" y="1274933"/>
                  </a:lnTo>
                  <a:lnTo>
                    <a:pt x="861741" y="1282554"/>
                  </a:lnTo>
                  <a:lnTo>
                    <a:pt x="861741" y="1083971"/>
                  </a:lnTo>
                  <a:lnTo>
                    <a:pt x="869589" y="1091592"/>
                  </a:lnTo>
                  <a:lnTo>
                    <a:pt x="869589" y="1083971"/>
                  </a:lnTo>
                  <a:lnTo>
                    <a:pt x="877208" y="1091592"/>
                  </a:lnTo>
                  <a:lnTo>
                    <a:pt x="877208" y="1083971"/>
                  </a:lnTo>
                  <a:lnTo>
                    <a:pt x="884828" y="1076351"/>
                  </a:lnTo>
                  <a:lnTo>
                    <a:pt x="884828" y="1091592"/>
                  </a:lnTo>
                  <a:lnTo>
                    <a:pt x="884828" y="908478"/>
                  </a:lnTo>
                  <a:lnTo>
                    <a:pt x="884828" y="1068731"/>
                  </a:lnTo>
                  <a:lnTo>
                    <a:pt x="892447" y="1091592"/>
                  </a:lnTo>
                  <a:lnTo>
                    <a:pt x="892447" y="1129921"/>
                  </a:lnTo>
                  <a:lnTo>
                    <a:pt x="892447" y="1076351"/>
                  </a:lnTo>
                  <a:lnTo>
                    <a:pt x="892447" y="1083971"/>
                  </a:lnTo>
                  <a:lnTo>
                    <a:pt x="900066" y="1076351"/>
                  </a:lnTo>
                  <a:lnTo>
                    <a:pt x="900066" y="1145161"/>
                  </a:lnTo>
                  <a:lnTo>
                    <a:pt x="900066" y="1068731"/>
                  </a:lnTo>
                  <a:lnTo>
                    <a:pt x="900066" y="1137541"/>
                  </a:lnTo>
                  <a:lnTo>
                    <a:pt x="907685" y="1137541"/>
                  </a:lnTo>
                  <a:lnTo>
                    <a:pt x="907685" y="1122301"/>
                  </a:lnTo>
                  <a:lnTo>
                    <a:pt x="907685" y="1152782"/>
                  </a:lnTo>
                  <a:lnTo>
                    <a:pt x="915305" y="1145161"/>
                  </a:lnTo>
                  <a:lnTo>
                    <a:pt x="922924" y="1152782"/>
                  </a:lnTo>
                  <a:lnTo>
                    <a:pt x="922924" y="1083971"/>
                  </a:lnTo>
                  <a:lnTo>
                    <a:pt x="922924" y="1152782"/>
                  </a:lnTo>
                  <a:lnTo>
                    <a:pt x="930543" y="1145161"/>
                  </a:lnTo>
                  <a:lnTo>
                    <a:pt x="930543" y="1160402"/>
                  </a:lnTo>
                  <a:lnTo>
                    <a:pt x="930543" y="1145161"/>
                  </a:lnTo>
                  <a:lnTo>
                    <a:pt x="930543" y="1152782"/>
                  </a:lnTo>
                  <a:lnTo>
                    <a:pt x="938163" y="1152782"/>
                  </a:lnTo>
                  <a:lnTo>
                    <a:pt x="938163" y="877998"/>
                  </a:lnTo>
                  <a:lnTo>
                    <a:pt x="938163" y="916099"/>
                  </a:lnTo>
                  <a:lnTo>
                    <a:pt x="945782" y="923719"/>
                  </a:lnTo>
                  <a:lnTo>
                    <a:pt x="945782" y="1244453"/>
                  </a:lnTo>
                  <a:lnTo>
                    <a:pt x="953401" y="1252073"/>
                  </a:lnTo>
                  <a:lnTo>
                    <a:pt x="953401" y="1305414"/>
                  </a:lnTo>
                  <a:lnTo>
                    <a:pt x="953401" y="1023010"/>
                  </a:lnTo>
                  <a:lnTo>
                    <a:pt x="953401" y="1030630"/>
                  </a:lnTo>
                  <a:lnTo>
                    <a:pt x="961020" y="1030630"/>
                  </a:lnTo>
                  <a:lnTo>
                    <a:pt x="961020" y="1290174"/>
                  </a:lnTo>
                  <a:lnTo>
                    <a:pt x="968640" y="1290174"/>
                  </a:lnTo>
                  <a:lnTo>
                    <a:pt x="968640" y="1137541"/>
                  </a:lnTo>
                  <a:lnTo>
                    <a:pt x="968640" y="1694730"/>
                  </a:lnTo>
                  <a:lnTo>
                    <a:pt x="976259" y="1702350"/>
                  </a:lnTo>
                  <a:lnTo>
                    <a:pt x="976259" y="1450426"/>
                  </a:lnTo>
                  <a:lnTo>
                    <a:pt x="976259" y="1488756"/>
                  </a:lnTo>
                  <a:lnTo>
                    <a:pt x="983878" y="1496376"/>
                  </a:lnTo>
                  <a:lnTo>
                    <a:pt x="983878" y="1488756"/>
                  </a:lnTo>
                  <a:lnTo>
                    <a:pt x="983878" y="1526857"/>
                  </a:lnTo>
                  <a:lnTo>
                    <a:pt x="991498" y="1534477"/>
                  </a:lnTo>
                  <a:lnTo>
                    <a:pt x="991498" y="1572578"/>
                  </a:lnTo>
                  <a:lnTo>
                    <a:pt x="991498" y="1335895"/>
                  </a:lnTo>
                  <a:lnTo>
                    <a:pt x="991498" y="1343515"/>
                  </a:lnTo>
                  <a:lnTo>
                    <a:pt x="999117" y="1412325"/>
                  </a:lnTo>
                  <a:lnTo>
                    <a:pt x="999117" y="1618451"/>
                  </a:lnTo>
                  <a:lnTo>
                    <a:pt x="999117" y="1610831"/>
                  </a:lnTo>
                  <a:lnTo>
                    <a:pt x="1006736" y="1603211"/>
                  </a:lnTo>
                  <a:lnTo>
                    <a:pt x="1006736" y="1473439"/>
                  </a:lnTo>
                  <a:lnTo>
                    <a:pt x="1014355" y="1519237"/>
                  </a:lnTo>
                  <a:lnTo>
                    <a:pt x="1014355" y="1587818"/>
                  </a:lnTo>
                  <a:lnTo>
                    <a:pt x="1014355" y="1564958"/>
                  </a:lnTo>
                  <a:lnTo>
                    <a:pt x="1021975" y="1557338"/>
                  </a:lnTo>
                  <a:lnTo>
                    <a:pt x="1021975" y="1313034"/>
                  </a:lnTo>
                  <a:lnTo>
                    <a:pt x="1021975" y="1427566"/>
                  </a:lnTo>
                  <a:lnTo>
                    <a:pt x="1029594" y="1458046"/>
                  </a:lnTo>
                  <a:lnTo>
                    <a:pt x="1029594" y="1938957"/>
                  </a:lnTo>
                  <a:lnTo>
                    <a:pt x="1029594" y="1252073"/>
                  </a:lnTo>
                  <a:lnTo>
                    <a:pt x="1029594" y="1923716"/>
                  </a:lnTo>
                  <a:lnTo>
                    <a:pt x="1037213" y="1366604"/>
                  </a:lnTo>
                  <a:lnTo>
                    <a:pt x="1037213" y="1381845"/>
                  </a:lnTo>
                  <a:lnTo>
                    <a:pt x="1037213" y="1190883"/>
                  </a:lnTo>
                  <a:lnTo>
                    <a:pt x="1044833" y="1190883"/>
                  </a:lnTo>
                </a:path>
                <a:path w="7062470" h="2290445">
                  <a:moveTo>
                    <a:pt x="1044833" y="1190883"/>
                  </a:moveTo>
                  <a:lnTo>
                    <a:pt x="1044833" y="1252073"/>
                  </a:lnTo>
                  <a:lnTo>
                    <a:pt x="1044833" y="1068731"/>
                  </a:lnTo>
                  <a:lnTo>
                    <a:pt x="1044833" y="1145162"/>
                  </a:lnTo>
                  <a:lnTo>
                    <a:pt x="1052452" y="1152782"/>
                  </a:lnTo>
                  <a:lnTo>
                    <a:pt x="1052452" y="1183262"/>
                  </a:lnTo>
                  <a:lnTo>
                    <a:pt x="1052452" y="1015390"/>
                  </a:lnTo>
                  <a:lnTo>
                    <a:pt x="1060071" y="1015390"/>
                  </a:lnTo>
                  <a:lnTo>
                    <a:pt x="1060071" y="1259693"/>
                  </a:lnTo>
                  <a:lnTo>
                    <a:pt x="1060071" y="1000149"/>
                  </a:lnTo>
                  <a:lnTo>
                    <a:pt x="1060071" y="1023010"/>
                  </a:lnTo>
                  <a:lnTo>
                    <a:pt x="1067690" y="1007769"/>
                  </a:lnTo>
                  <a:lnTo>
                    <a:pt x="1067690" y="1229212"/>
                  </a:lnTo>
                  <a:lnTo>
                    <a:pt x="1067690" y="1015390"/>
                  </a:lnTo>
                  <a:lnTo>
                    <a:pt x="1075310" y="1007769"/>
                  </a:lnTo>
                  <a:lnTo>
                    <a:pt x="1075310" y="1252073"/>
                  </a:lnTo>
                  <a:lnTo>
                    <a:pt x="1075310" y="1000149"/>
                  </a:lnTo>
                  <a:lnTo>
                    <a:pt x="1075310" y="1236832"/>
                  </a:lnTo>
                  <a:lnTo>
                    <a:pt x="1082929" y="1236832"/>
                  </a:lnTo>
                  <a:lnTo>
                    <a:pt x="1082929" y="984909"/>
                  </a:lnTo>
                  <a:lnTo>
                    <a:pt x="1082929" y="1137541"/>
                  </a:lnTo>
                  <a:lnTo>
                    <a:pt x="1090548" y="1137541"/>
                  </a:lnTo>
                  <a:lnTo>
                    <a:pt x="1090548" y="717593"/>
                  </a:lnTo>
                  <a:lnTo>
                    <a:pt x="1090548" y="748226"/>
                  </a:lnTo>
                  <a:lnTo>
                    <a:pt x="1098168" y="748226"/>
                  </a:lnTo>
                  <a:lnTo>
                    <a:pt x="1098168" y="916099"/>
                  </a:lnTo>
                  <a:lnTo>
                    <a:pt x="1098168" y="740606"/>
                  </a:lnTo>
                  <a:lnTo>
                    <a:pt x="1098168" y="801643"/>
                  </a:lnTo>
                  <a:lnTo>
                    <a:pt x="1105787" y="771163"/>
                  </a:lnTo>
                  <a:lnTo>
                    <a:pt x="1105787" y="824504"/>
                  </a:lnTo>
                  <a:lnTo>
                    <a:pt x="1105787" y="778783"/>
                  </a:lnTo>
                  <a:lnTo>
                    <a:pt x="1105787" y="824504"/>
                  </a:lnTo>
                  <a:lnTo>
                    <a:pt x="1113406" y="832124"/>
                  </a:lnTo>
                  <a:lnTo>
                    <a:pt x="1113406" y="946656"/>
                  </a:lnTo>
                  <a:lnTo>
                    <a:pt x="1121254" y="954276"/>
                  </a:lnTo>
                  <a:lnTo>
                    <a:pt x="1121254" y="992529"/>
                  </a:lnTo>
                  <a:lnTo>
                    <a:pt x="1121254" y="931415"/>
                  </a:lnTo>
                  <a:lnTo>
                    <a:pt x="1121254" y="954276"/>
                  </a:lnTo>
                  <a:lnTo>
                    <a:pt x="1128873" y="961896"/>
                  </a:lnTo>
                  <a:lnTo>
                    <a:pt x="1128873" y="1893236"/>
                  </a:lnTo>
                  <a:lnTo>
                    <a:pt x="1128873" y="1862755"/>
                  </a:lnTo>
                  <a:lnTo>
                    <a:pt x="1136493" y="1855135"/>
                  </a:lnTo>
                  <a:lnTo>
                    <a:pt x="1136493" y="1809185"/>
                  </a:lnTo>
                  <a:lnTo>
                    <a:pt x="1136493" y="1816805"/>
                  </a:lnTo>
                  <a:lnTo>
                    <a:pt x="1144112" y="1809185"/>
                  </a:lnTo>
                  <a:lnTo>
                    <a:pt x="1144112" y="2206273"/>
                  </a:lnTo>
                  <a:lnTo>
                    <a:pt x="1144112" y="1793944"/>
                  </a:lnTo>
                  <a:lnTo>
                    <a:pt x="1144112" y="2168020"/>
                  </a:lnTo>
                  <a:lnTo>
                    <a:pt x="1151731" y="2137539"/>
                  </a:lnTo>
                  <a:lnTo>
                    <a:pt x="1151731" y="2244450"/>
                  </a:lnTo>
                  <a:lnTo>
                    <a:pt x="1151731" y="2030628"/>
                  </a:lnTo>
                  <a:lnTo>
                    <a:pt x="1159350" y="2023007"/>
                  </a:lnTo>
                  <a:lnTo>
                    <a:pt x="1159350" y="1305414"/>
                  </a:lnTo>
                  <a:lnTo>
                    <a:pt x="1166970" y="1297794"/>
                  </a:lnTo>
                  <a:lnTo>
                    <a:pt x="1166970" y="1244453"/>
                  </a:lnTo>
                  <a:lnTo>
                    <a:pt x="1174589" y="1236832"/>
                  </a:lnTo>
                  <a:lnTo>
                    <a:pt x="1174589" y="1198503"/>
                  </a:lnTo>
                  <a:lnTo>
                    <a:pt x="1182208" y="1190883"/>
                  </a:lnTo>
                  <a:lnTo>
                    <a:pt x="1182208" y="1145162"/>
                  </a:lnTo>
                  <a:lnTo>
                    <a:pt x="1189828" y="1137541"/>
                  </a:lnTo>
                  <a:lnTo>
                    <a:pt x="1189828" y="1114681"/>
                  </a:lnTo>
                  <a:lnTo>
                    <a:pt x="1197447" y="1107061"/>
                  </a:lnTo>
                  <a:lnTo>
                    <a:pt x="1197447" y="809264"/>
                  </a:lnTo>
                  <a:lnTo>
                    <a:pt x="1205066" y="816884"/>
                  </a:lnTo>
                  <a:lnTo>
                    <a:pt x="1205066" y="824504"/>
                  </a:lnTo>
                  <a:lnTo>
                    <a:pt x="1212685" y="832124"/>
                  </a:lnTo>
                  <a:lnTo>
                    <a:pt x="1212685" y="824504"/>
                  </a:lnTo>
                  <a:lnTo>
                    <a:pt x="1212685" y="839744"/>
                  </a:lnTo>
                  <a:lnTo>
                    <a:pt x="1220305" y="847364"/>
                  </a:lnTo>
                  <a:lnTo>
                    <a:pt x="1220305" y="862757"/>
                  </a:lnTo>
                  <a:lnTo>
                    <a:pt x="1227924" y="870377"/>
                  </a:lnTo>
                  <a:lnTo>
                    <a:pt x="1227924" y="908478"/>
                  </a:lnTo>
                  <a:lnTo>
                    <a:pt x="1235543" y="916099"/>
                  </a:lnTo>
                  <a:lnTo>
                    <a:pt x="1235543" y="969516"/>
                  </a:lnTo>
                  <a:lnTo>
                    <a:pt x="1243163" y="977136"/>
                  </a:lnTo>
                  <a:lnTo>
                    <a:pt x="1243163" y="1893236"/>
                  </a:lnTo>
                  <a:lnTo>
                    <a:pt x="1243163" y="1885615"/>
                  </a:lnTo>
                  <a:lnTo>
                    <a:pt x="1250782" y="1877995"/>
                  </a:lnTo>
                  <a:lnTo>
                    <a:pt x="1250782" y="1885615"/>
                  </a:lnTo>
                  <a:lnTo>
                    <a:pt x="1250782" y="1855135"/>
                  </a:lnTo>
                  <a:lnTo>
                    <a:pt x="1258401" y="1847514"/>
                  </a:lnTo>
                  <a:lnTo>
                    <a:pt x="1258401" y="2015387"/>
                  </a:lnTo>
                  <a:lnTo>
                    <a:pt x="1258401" y="1900856"/>
                  </a:lnTo>
                  <a:lnTo>
                    <a:pt x="1266021" y="1908476"/>
                  </a:lnTo>
                  <a:lnTo>
                    <a:pt x="1266021" y="1962046"/>
                  </a:lnTo>
                  <a:lnTo>
                    <a:pt x="1266021" y="1877995"/>
                  </a:lnTo>
                  <a:lnTo>
                    <a:pt x="1273640" y="1870375"/>
                  </a:lnTo>
                  <a:lnTo>
                    <a:pt x="1273640" y="1824425"/>
                  </a:lnTo>
                  <a:lnTo>
                    <a:pt x="1281259" y="1816805"/>
                  </a:lnTo>
                  <a:lnTo>
                    <a:pt x="1281259" y="1740603"/>
                  </a:lnTo>
                  <a:lnTo>
                    <a:pt x="1288878" y="1732983"/>
                  </a:lnTo>
                  <a:lnTo>
                    <a:pt x="1288878" y="1305414"/>
                  </a:lnTo>
                  <a:lnTo>
                    <a:pt x="1288878" y="1320654"/>
                  </a:lnTo>
                  <a:lnTo>
                    <a:pt x="1296498" y="1328275"/>
                  </a:lnTo>
                  <a:lnTo>
                    <a:pt x="1296498" y="1343515"/>
                  </a:lnTo>
                  <a:lnTo>
                    <a:pt x="1304117" y="1351364"/>
                  </a:lnTo>
                  <a:lnTo>
                    <a:pt x="1304117" y="1358984"/>
                  </a:lnTo>
                  <a:lnTo>
                    <a:pt x="1304117" y="1343515"/>
                  </a:lnTo>
                  <a:lnTo>
                    <a:pt x="1304117" y="1358984"/>
                  </a:lnTo>
                  <a:lnTo>
                    <a:pt x="1311736" y="1366604"/>
                  </a:lnTo>
                  <a:lnTo>
                    <a:pt x="1311736" y="1122301"/>
                  </a:lnTo>
                  <a:lnTo>
                    <a:pt x="1319356" y="1129921"/>
                  </a:lnTo>
                  <a:lnTo>
                    <a:pt x="1319356" y="1122301"/>
                  </a:lnTo>
                  <a:lnTo>
                    <a:pt x="1326975" y="1129921"/>
                  </a:lnTo>
                  <a:lnTo>
                    <a:pt x="1326975" y="1122301"/>
                  </a:lnTo>
                  <a:lnTo>
                    <a:pt x="1326975" y="1137541"/>
                  </a:lnTo>
                  <a:lnTo>
                    <a:pt x="1334594" y="1145162"/>
                  </a:lnTo>
                  <a:lnTo>
                    <a:pt x="1334594" y="1137541"/>
                  </a:lnTo>
                  <a:lnTo>
                    <a:pt x="1334594" y="1145162"/>
                  </a:lnTo>
                  <a:lnTo>
                    <a:pt x="1342213" y="1152782"/>
                  </a:lnTo>
                  <a:lnTo>
                    <a:pt x="1349909" y="1145162"/>
                  </a:lnTo>
                  <a:lnTo>
                    <a:pt x="1349909" y="1152782"/>
                  </a:lnTo>
                  <a:lnTo>
                    <a:pt x="1349909" y="1145162"/>
                  </a:lnTo>
                  <a:lnTo>
                    <a:pt x="1349909" y="1152782"/>
                  </a:lnTo>
                  <a:lnTo>
                    <a:pt x="1357528" y="1152782"/>
                  </a:lnTo>
                  <a:lnTo>
                    <a:pt x="1365147" y="1145162"/>
                  </a:lnTo>
                  <a:lnTo>
                    <a:pt x="1365147" y="1152782"/>
                  </a:lnTo>
                  <a:lnTo>
                    <a:pt x="1365147" y="1000149"/>
                  </a:lnTo>
                  <a:lnTo>
                    <a:pt x="1372919" y="1007769"/>
                  </a:lnTo>
                  <a:lnTo>
                    <a:pt x="1372919" y="1000149"/>
                  </a:lnTo>
                  <a:lnTo>
                    <a:pt x="1372919" y="1023010"/>
                  </a:lnTo>
                  <a:lnTo>
                    <a:pt x="1380538" y="1030630"/>
                  </a:lnTo>
                  <a:lnTo>
                    <a:pt x="1380538" y="1061111"/>
                  </a:lnTo>
                  <a:lnTo>
                    <a:pt x="1388158" y="1068731"/>
                  </a:lnTo>
                  <a:lnTo>
                    <a:pt x="1388158" y="1122301"/>
                  </a:lnTo>
                  <a:lnTo>
                    <a:pt x="1395777" y="1129921"/>
                  </a:lnTo>
                </a:path>
                <a:path w="7062470" h="2290445">
                  <a:moveTo>
                    <a:pt x="1395777" y="1129921"/>
                  </a:moveTo>
                  <a:lnTo>
                    <a:pt x="1395777" y="1145162"/>
                  </a:lnTo>
                  <a:lnTo>
                    <a:pt x="1403396" y="1152782"/>
                  </a:lnTo>
                  <a:lnTo>
                    <a:pt x="1403396" y="1190883"/>
                  </a:lnTo>
                  <a:lnTo>
                    <a:pt x="1411016" y="1198503"/>
                  </a:lnTo>
                  <a:lnTo>
                    <a:pt x="1411016" y="1221363"/>
                  </a:lnTo>
                  <a:lnTo>
                    <a:pt x="1418635" y="1229212"/>
                  </a:lnTo>
                  <a:lnTo>
                    <a:pt x="1418635" y="1267313"/>
                  </a:lnTo>
                  <a:lnTo>
                    <a:pt x="1426254" y="1274933"/>
                  </a:lnTo>
                  <a:lnTo>
                    <a:pt x="1426254" y="1282554"/>
                  </a:lnTo>
                  <a:lnTo>
                    <a:pt x="1426254" y="893238"/>
                  </a:lnTo>
                  <a:lnTo>
                    <a:pt x="1426254" y="977136"/>
                  </a:lnTo>
                  <a:lnTo>
                    <a:pt x="1433873" y="984909"/>
                  </a:lnTo>
                  <a:lnTo>
                    <a:pt x="1433873" y="1732983"/>
                  </a:lnTo>
                  <a:lnTo>
                    <a:pt x="1441493" y="1732983"/>
                  </a:lnTo>
                  <a:lnTo>
                    <a:pt x="1441493" y="1694730"/>
                  </a:lnTo>
                  <a:lnTo>
                    <a:pt x="1441493" y="1938957"/>
                  </a:lnTo>
                  <a:lnTo>
                    <a:pt x="1449112" y="1931336"/>
                  </a:lnTo>
                  <a:lnTo>
                    <a:pt x="1449112" y="1870375"/>
                  </a:lnTo>
                  <a:lnTo>
                    <a:pt x="1449112" y="1908476"/>
                  </a:lnTo>
                  <a:lnTo>
                    <a:pt x="1456731" y="1900856"/>
                  </a:lnTo>
                  <a:lnTo>
                    <a:pt x="1456731" y="1870375"/>
                  </a:lnTo>
                  <a:lnTo>
                    <a:pt x="1464351" y="1862755"/>
                  </a:lnTo>
                  <a:lnTo>
                    <a:pt x="1464351" y="1809185"/>
                  </a:lnTo>
                  <a:lnTo>
                    <a:pt x="1471970" y="1809185"/>
                  </a:lnTo>
                  <a:lnTo>
                    <a:pt x="1471970" y="1702350"/>
                  </a:lnTo>
                  <a:lnTo>
                    <a:pt x="1479589" y="1694730"/>
                  </a:lnTo>
                  <a:lnTo>
                    <a:pt x="1479589" y="1465667"/>
                  </a:lnTo>
                  <a:lnTo>
                    <a:pt x="1487208" y="1458046"/>
                  </a:lnTo>
                  <a:lnTo>
                    <a:pt x="1487208" y="1427566"/>
                  </a:lnTo>
                  <a:lnTo>
                    <a:pt x="1494828" y="1419946"/>
                  </a:lnTo>
                  <a:lnTo>
                    <a:pt x="1494828" y="1381845"/>
                  </a:lnTo>
                  <a:lnTo>
                    <a:pt x="1502447" y="1374224"/>
                  </a:lnTo>
                  <a:lnTo>
                    <a:pt x="1502447" y="1305414"/>
                  </a:lnTo>
                  <a:lnTo>
                    <a:pt x="1502447" y="1320654"/>
                  </a:lnTo>
                  <a:lnTo>
                    <a:pt x="1510066" y="1313034"/>
                  </a:lnTo>
                  <a:lnTo>
                    <a:pt x="1510066" y="1282554"/>
                  </a:lnTo>
                  <a:lnTo>
                    <a:pt x="1510066" y="1290174"/>
                  </a:lnTo>
                  <a:lnTo>
                    <a:pt x="1517686" y="1297794"/>
                  </a:lnTo>
                  <a:lnTo>
                    <a:pt x="1517686" y="1305414"/>
                  </a:lnTo>
                  <a:lnTo>
                    <a:pt x="1525305" y="1297794"/>
                  </a:lnTo>
                  <a:lnTo>
                    <a:pt x="1525305" y="1305414"/>
                  </a:lnTo>
                  <a:lnTo>
                    <a:pt x="1525305" y="1198503"/>
                  </a:lnTo>
                  <a:lnTo>
                    <a:pt x="1525305" y="1244453"/>
                  </a:lnTo>
                  <a:lnTo>
                    <a:pt x="1532924" y="1236832"/>
                  </a:lnTo>
                  <a:lnTo>
                    <a:pt x="1532924" y="1038250"/>
                  </a:lnTo>
                  <a:lnTo>
                    <a:pt x="1540620" y="1045870"/>
                  </a:lnTo>
                  <a:lnTo>
                    <a:pt x="1540620" y="1030630"/>
                  </a:lnTo>
                  <a:lnTo>
                    <a:pt x="1540620" y="1053491"/>
                  </a:lnTo>
                  <a:lnTo>
                    <a:pt x="1548239" y="1061111"/>
                  </a:lnTo>
                  <a:lnTo>
                    <a:pt x="1548239" y="1114681"/>
                  </a:lnTo>
                  <a:lnTo>
                    <a:pt x="1555858" y="1122301"/>
                  </a:lnTo>
                  <a:lnTo>
                    <a:pt x="1555858" y="1175642"/>
                  </a:lnTo>
                  <a:lnTo>
                    <a:pt x="1555858" y="1114681"/>
                  </a:lnTo>
                  <a:lnTo>
                    <a:pt x="1555858" y="1175642"/>
                  </a:lnTo>
                  <a:lnTo>
                    <a:pt x="1563478" y="1168022"/>
                  </a:lnTo>
                  <a:lnTo>
                    <a:pt x="1563478" y="1038250"/>
                  </a:lnTo>
                  <a:lnTo>
                    <a:pt x="1563478" y="1198503"/>
                  </a:lnTo>
                  <a:lnTo>
                    <a:pt x="1571097" y="1206123"/>
                  </a:lnTo>
                  <a:lnTo>
                    <a:pt x="1571097" y="1183262"/>
                  </a:lnTo>
                  <a:lnTo>
                    <a:pt x="1571097" y="1221363"/>
                  </a:lnTo>
                  <a:lnTo>
                    <a:pt x="1578716" y="1229212"/>
                  </a:lnTo>
                  <a:lnTo>
                    <a:pt x="1578716" y="1221363"/>
                  </a:lnTo>
                  <a:lnTo>
                    <a:pt x="1578716" y="1244453"/>
                  </a:lnTo>
                  <a:lnTo>
                    <a:pt x="1586335" y="1236832"/>
                  </a:lnTo>
                  <a:lnTo>
                    <a:pt x="1586335" y="1244453"/>
                  </a:lnTo>
                  <a:lnTo>
                    <a:pt x="1586335" y="1229212"/>
                  </a:lnTo>
                  <a:lnTo>
                    <a:pt x="1593955" y="1236832"/>
                  </a:lnTo>
                  <a:lnTo>
                    <a:pt x="1593955" y="1297794"/>
                  </a:lnTo>
                  <a:lnTo>
                    <a:pt x="1593955" y="908478"/>
                  </a:lnTo>
                  <a:lnTo>
                    <a:pt x="1593955" y="931415"/>
                  </a:lnTo>
                  <a:lnTo>
                    <a:pt x="1601574" y="939035"/>
                  </a:lnTo>
                  <a:lnTo>
                    <a:pt x="1601574" y="1229212"/>
                  </a:lnTo>
                  <a:lnTo>
                    <a:pt x="1609193" y="1236832"/>
                  </a:lnTo>
                  <a:lnTo>
                    <a:pt x="1609193" y="1099212"/>
                  </a:lnTo>
                  <a:lnTo>
                    <a:pt x="1609193" y="1374224"/>
                  </a:lnTo>
                  <a:lnTo>
                    <a:pt x="1616813" y="1366604"/>
                  </a:lnTo>
                  <a:lnTo>
                    <a:pt x="1616813" y="1412325"/>
                  </a:lnTo>
                  <a:lnTo>
                    <a:pt x="1616813" y="1190883"/>
                  </a:lnTo>
                  <a:lnTo>
                    <a:pt x="1616813" y="1229212"/>
                  </a:lnTo>
                  <a:lnTo>
                    <a:pt x="1624432" y="1229212"/>
                  </a:lnTo>
                  <a:lnTo>
                    <a:pt x="1624432" y="1465667"/>
                  </a:lnTo>
                  <a:lnTo>
                    <a:pt x="1632204" y="1465667"/>
                  </a:lnTo>
                  <a:lnTo>
                    <a:pt x="1632204" y="1885615"/>
                  </a:lnTo>
                  <a:lnTo>
                    <a:pt x="1632204" y="1442806"/>
                  </a:lnTo>
                  <a:lnTo>
                    <a:pt x="1632204" y="1855135"/>
                  </a:lnTo>
                  <a:lnTo>
                    <a:pt x="1639823" y="1847514"/>
                  </a:lnTo>
                  <a:lnTo>
                    <a:pt x="1639823" y="1641312"/>
                  </a:lnTo>
                  <a:lnTo>
                    <a:pt x="1647442" y="1633692"/>
                  </a:lnTo>
                  <a:lnTo>
                    <a:pt x="1647442" y="2259690"/>
                  </a:lnTo>
                  <a:lnTo>
                    <a:pt x="1647442" y="1610831"/>
                  </a:lnTo>
                  <a:lnTo>
                    <a:pt x="1647442" y="2160399"/>
                  </a:lnTo>
                  <a:lnTo>
                    <a:pt x="1655061" y="2152779"/>
                  </a:lnTo>
                  <a:lnTo>
                    <a:pt x="1655061" y="1900856"/>
                  </a:lnTo>
                  <a:lnTo>
                    <a:pt x="1662681" y="1893236"/>
                  </a:lnTo>
                  <a:lnTo>
                    <a:pt x="1662681" y="1564958"/>
                  </a:lnTo>
                  <a:lnTo>
                    <a:pt x="1670300" y="1557338"/>
                  </a:lnTo>
                  <a:lnTo>
                    <a:pt x="1670300" y="1236832"/>
                  </a:lnTo>
                  <a:lnTo>
                    <a:pt x="1677919" y="1229212"/>
                  </a:lnTo>
                  <a:lnTo>
                    <a:pt x="1677919" y="1267313"/>
                  </a:lnTo>
                  <a:lnTo>
                    <a:pt x="1677919" y="1198503"/>
                  </a:lnTo>
                  <a:lnTo>
                    <a:pt x="1677919" y="1244453"/>
                  </a:lnTo>
                  <a:lnTo>
                    <a:pt x="1685539" y="1236832"/>
                  </a:lnTo>
                  <a:lnTo>
                    <a:pt x="1685539" y="1244453"/>
                  </a:lnTo>
                  <a:lnTo>
                    <a:pt x="1685539" y="1175642"/>
                  </a:lnTo>
                  <a:lnTo>
                    <a:pt x="1693158" y="1168022"/>
                  </a:lnTo>
                  <a:lnTo>
                    <a:pt x="1693158" y="1183262"/>
                  </a:lnTo>
                  <a:lnTo>
                    <a:pt x="1693158" y="1114681"/>
                  </a:lnTo>
                  <a:lnTo>
                    <a:pt x="1700777" y="1114681"/>
                  </a:lnTo>
                  <a:lnTo>
                    <a:pt x="1700777" y="1137541"/>
                  </a:lnTo>
                  <a:lnTo>
                    <a:pt x="1700777" y="1023010"/>
                  </a:lnTo>
                  <a:lnTo>
                    <a:pt x="1700777" y="1030630"/>
                  </a:lnTo>
                  <a:lnTo>
                    <a:pt x="1708396" y="1038250"/>
                  </a:lnTo>
                  <a:lnTo>
                    <a:pt x="1708396" y="1030630"/>
                  </a:lnTo>
                  <a:lnTo>
                    <a:pt x="1708396" y="1038250"/>
                  </a:lnTo>
                  <a:lnTo>
                    <a:pt x="1716016" y="1030630"/>
                  </a:lnTo>
                  <a:lnTo>
                    <a:pt x="1716016" y="1038250"/>
                  </a:lnTo>
                  <a:lnTo>
                    <a:pt x="1716016" y="1030630"/>
                  </a:lnTo>
                  <a:lnTo>
                    <a:pt x="1723635" y="1038250"/>
                  </a:lnTo>
                  <a:lnTo>
                    <a:pt x="1723635" y="1045870"/>
                  </a:lnTo>
                  <a:lnTo>
                    <a:pt x="1723635" y="1030630"/>
                  </a:lnTo>
                  <a:lnTo>
                    <a:pt x="1723635" y="1038250"/>
                  </a:lnTo>
                  <a:lnTo>
                    <a:pt x="1731254" y="1030630"/>
                  </a:lnTo>
                  <a:lnTo>
                    <a:pt x="1731254" y="1053491"/>
                  </a:lnTo>
                  <a:lnTo>
                    <a:pt x="1738950" y="1061111"/>
                  </a:lnTo>
                  <a:lnTo>
                    <a:pt x="1738950" y="1083971"/>
                  </a:lnTo>
                  <a:lnTo>
                    <a:pt x="1746569" y="1076351"/>
                  </a:lnTo>
                </a:path>
                <a:path w="7062470" h="2290445">
                  <a:moveTo>
                    <a:pt x="1746569" y="1076351"/>
                  </a:moveTo>
                  <a:lnTo>
                    <a:pt x="1746569" y="1053491"/>
                  </a:lnTo>
                  <a:lnTo>
                    <a:pt x="1746569" y="1091592"/>
                  </a:lnTo>
                  <a:lnTo>
                    <a:pt x="1754188" y="1099212"/>
                  </a:lnTo>
                  <a:lnTo>
                    <a:pt x="1754188" y="1129921"/>
                  </a:lnTo>
                  <a:lnTo>
                    <a:pt x="1754188" y="1122301"/>
                  </a:lnTo>
                  <a:lnTo>
                    <a:pt x="1761808" y="1129921"/>
                  </a:lnTo>
                  <a:lnTo>
                    <a:pt x="1761808" y="809264"/>
                  </a:lnTo>
                  <a:lnTo>
                    <a:pt x="1761808" y="877998"/>
                  </a:lnTo>
                  <a:lnTo>
                    <a:pt x="1769427" y="885618"/>
                  </a:lnTo>
                  <a:lnTo>
                    <a:pt x="1769427" y="923719"/>
                  </a:lnTo>
                  <a:lnTo>
                    <a:pt x="1777046" y="931415"/>
                  </a:lnTo>
                  <a:lnTo>
                    <a:pt x="1777046" y="877998"/>
                  </a:lnTo>
                  <a:lnTo>
                    <a:pt x="1777046" y="946656"/>
                  </a:lnTo>
                  <a:lnTo>
                    <a:pt x="1784666" y="954276"/>
                  </a:lnTo>
                  <a:lnTo>
                    <a:pt x="1784666" y="961896"/>
                  </a:lnTo>
                  <a:lnTo>
                    <a:pt x="1784666" y="923719"/>
                  </a:lnTo>
                  <a:lnTo>
                    <a:pt x="1784666" y="939035"/>
                  </a:lnTo>
                  <a:lnTo>
                    <a:pt x="1792285" y="931415"/>
                  </a:lnTo>
                  <a:lnTo>
                    <a:pt x="1792285" y="1000149"/>
                  </a:lnTo>
                  <a:lnTo>
                    <a:pt x="1792285" y="893238"/>
                  </a:lnTo>
                  <a:lnTo>
                    <a:pt x="1792285" y="977136"/>
                  </a:lnTo>
                  <a:lnTo>
                    <a:pt x="1799904" y="984909"/>
                  </a:lnTo>
                  <a:lnTo>
                    <a:pt x="1799904" y="1114681"/>
                  </a:lnTo>
                  <a:lnTo>
                    <a:pt x="1807523" y="1122301"/>
                  </a:lnTo>
                  <a:lnTo>
                    <a:pt x="1807523" y="1183262"/>
                  </a:lnTo>
                  <a:lnTo>
                    <a:pt x="1815143" y="1190883"/>
                  </a:lnTo>
                  <a:lnTo>
                    <a:pt x="1815143" y="1221363"/>
                  </a:lnTo>
                  <a:lnTo>
                    <a:pt x="1815143" y="1076351"/>
                  </a:lnTo>
                  <a:lnTo>
                    <a:pt x="1815143" y="1107061"/>
                  </a:lnTo>
                  <a:lnTo>
                    <a:pt x="1822762" y="1114681"/>
                  </a:lnTo>
                  <a:lnTo>
                    <a:pt x="1822762" y="1206123"/>
                  </a:lnTo>
                  <a:lnTo>
                    <a:pt x="1830381" y="1213743"/>
                  </a:lnTo>
                  <a:lnTo>
                    <a:pt x="1830381" y="1236832"/>
                  </a:lnTo>
                  <a:lnTo>
                    <a:pt x="1830381" y="1129921"/>
                  </a:lnTo>
                  <a:lnTo>
                    <a:pt x="1830381" y="1175642"/>
                  </a:lnTo>
                  <a:lnTo>
                    <a:pt x="1838001" y="1183262"/>
                  </a:lnTo>
                  <a:lnTo>
                    <a:pt x="1838001" y="1885615"/>
                  </a:lnTo>
                  <a:lnTo>
                    <a:pt x="1838001" y="1778704"/>
                  </a:lnTo>
                  <a:lnTo>
                    <a:pt x="1845620" y="1771084"/>
                  </a:lnTo>
                  <a:lnTo>
                    <a:pt x="1845620" y="1916096"/>
                  </a:lnTo>
                  <a:lnTo>
                    <a:pt x="1845620" y="1908476"/>
                  </a:lnTo>
                  <a:lnTo>
                    <a:pt x="1853239" y="1900856"/>
                  </a:lnTo>
                  <a:lnTo>
                    <a:pt x="1853239" y="1847514"/>
                  </a:lnTo>
                  <a:lnTo>
                    <a:pt x="1853239" y="1870375"/>
                  </a:lnTo>
                  <a:lnTo>
                    <a:pt x="1860858" y="1877995"/>
                  </a:lnTo>
                  <a:lnTo>
                    <a:pt x="1860858" y="1824425"/>
                  </a:lnTo>
                  <a:lnTo>
                    <a:pt x="1868478" y="1816805"/>
                  </a:lnTo>
                  <a:lnTo>
                    <a:pt x="1868478" y="1656552"/>
                  </a:lnTo>
                  <a:lnTo>
                    <a:pt x="1868478" y="1717743"/>
                  </a:lnTo>
                  <a:lnTo>
                    <a:pt x="1876097" y="1580198"/>
                  </a:lnTo>
                  <a:lnTo>
                    <a:pt x="1876097" y="1595591"/>
                  </a:lnTo>
                  <a:lnTo>
                    <a:pt x="1876097" y="1481059"/>
                  </a:lnTo>
                  <a:lnTo>
                    <a:pt x="1876097" y="1580198"/>
                  </a:lnTo>
                  <a:lnTo>
                    <a:pt x="1883869" y="1580198"/>
                  </a:lnTo>
                  <a:lnTo>
                    <a:pt x="1883869" y="1633692"/>
                  </a:lnTo>
                  <a:lnTo>
                    <a:pt x="1883869" y="1587818"/>
                  </a:lnTo>
                  <a:lnTo>
                    <a:pt x="1891488" y="1580198"/>
                  </a:lnTo>
                  <a:lnTo>
                    <a:pt x="1891488" y="1618452"/>
                  </a:lnTo>
                  <a:lnTo>
                    <a:pt x="1891488" y="1511616"/>
                  </a:lnTo>
                  <a:lnTo>
                    <a:pt x="1891488" y="1557338"/>
                  </a:lnTo>
                  <a:lnTo>
                    <a:pt x="1899107" y="1557338"/>
                  </a:lnTo>
                  <a:lnTo>
                    <a:pt x="1899107" y="1328275"/>
                  </a:lnTo>
                  <a:lnTo>
                    <a:pt x="1906727" y="1496376"/>
                  </a:lnTo>
                  <a:lnTo>
                    <a:pt x="1906727" y="1503996"/>
                  </a:lnTo>
                  <a:lnTo>
                    <a:pt x="1906727" y="1458047"/>
                  </a:lnTo>
                  <a:lnTo>
                    <a:pt x="1914346" y="1450426"/>
                  </a:lnTo>
                  <a:lnTo>
                    <a:pt x="1914346" y="1458047"/>
                  </a:lnTo>
                  <a:lnTo>
                    <a:pt x="1914346" y="1381845"/>
                  </a:lnTo>
                  <a:lnTo>
                    <a:pt x="1921965" y="1374224"/>
                  </a:lnTo>
                  <a:lnTo>
                    <a:pt x="1921965" y="1320654"/>
                  </a:lnTo>
                  <a:lnTo>
                    <a:pt x="1929661" y="1313034"/>
                  </a:lnTo>
                  <a:lnTo>
                    <a:pt x="1929661" y="1351364"/>
                  </a:lnTo>
                  <a:lnTo>
                    <a:pt x="1929661" y="1297794"/>
                  </a:lnTo>
                  <a:lnTo>
                    <a:pt x="1929661" y="1313034"/>
                  </a:lnTo>
                  <a:lnTo>
                    <a:pt x="1937280" y="1305414"/>
                  </a:lnTo>
                  <a:lnTo>
                    <a:pt x="1937280" y="1313034"/>
                  </a:lnTo>
                  <a:lnTo>
                    <a:pt x="1937280" y="1297794"/>
                  </a:lnTo>
                  <a:lnTo>
                    <a:pt x="1944899" y="1290174"/>
                  </a:lnTo>
                  <a:lnTo>
                    <a:pt x="1944899" y="1305414"/>
                  </a:lnTo>
                  <a:lnTo>
                    <a:pt x="1944899" y="1297794"/>
                  </a:lnTo>
                  <a:lnTo>
                    <a:pt x="1952518" y="1305414"/>
                  </a:lnTo>
                  <a:lnTo>
                    <a:pt x="1952518" y="1290174"/>
                  </a:lnTo>
                  <a:lnTo>
                    <a:pt x="1952518" y="1305414"/>
                  </a:lnTo>
                  <a:lnTo>
                    <a:pt x="1960138" y="1297794"/>
                  </a:lnTo>
                  <a:lnTo>
                    <a:pt x="1960138" y="1305414"/>
                  </a:lnTo>
                  <a:lnTo>
                    <a:pt x="1960138" y="1282554"/>
                  </a:lnTo>
                  <a:lnTo>
                    <a:pt x="1967757" y="1274933"/>
                  </a:lnTo>
                  <a:lnTo>
                    <a:pt x="1967757" y="1229212"/>
                  </a:lnTo>
                  <a:lnTo>
                    <a:pt x="1975376" y="1221363"/>
                  </a:lnTo>
                  <a:lnTo>
                    <a:pt x="1975376" y="1190883"/>
                  </a:lnTo>
                  <a:lnTo>
                    <a:pt x="1982996" y="1183262"/>
                  </a:lnTo>
                  <a:lnTo>
                    <a:pt x="1982996" y="1862755"/>
                  </a:lnTo>
                  <a:lnTo>
                    <a:pt x="1982996" y="1175642"/>
                  </a:lnTo>
                  <a:lnTo>
                    <a:pt x="1982996" y="1809185"/>
                  </a:lnTo>
                  <a:lnTo>
                    <a:pt x="1990615" y="1801565"/>
                  </a:lnTo>
                  <a:lnTo>
                    <a:pt x="1990615" y="1389465"/>
                  </a:lnTo>
                  <a:lnTo>
                    <a:pt x="1998234" y="1381845"/>
                  </a:lnTo>
                  <a:lnTo>
                    <a:pt x="1998234" y="1305414"/>
                  </a:lnTo>
                  <a:lnTo>
                    <a:pt x="1998234" y="1328275"/>
                  </a:lnTo>
                  <a:lnTo>
                    <a:pt x="2005853" y="1320655"/>
                  </a:lnTo>
                  <a:lnTo>
                    <a:pt x="2005853" y="1267313"/>
                  </a:lnTo>
                  <a:lnTo>
                    <a:pt x="2013473" y="1259693"/>
                  </a:lnTo>
                  <a:lnTo>
                    <a:pt x="2013473" y="1198503"/>
                  </a:lnTo>
                  <a:lnTo>
                    <a:pt x="2013473" y="1213743"/>
                  </a:lnTo>
                  <a:lnTo>
                    <a:pt x="2021092" y="1221363"/>
                  </a:lnTo>
                  <a:lnTo>
                    <a:pt x="2021092" y="1229212"/>
                  </a:lnTo>
                  <a:lnTo>
                    <a:pt x="2021092" y="1221363"/>
                  </a:lnTo>
                  <a:lnTo>
                    <a:pt x="2028711" y="1213743"/>
                  </a:lnTo>
                  <a:lnTo>
                    <a:pt x="2028711" y="1221363"/>
                  </a:lnTo>
                  <a:lnTo>
                    <a:pt x="2028711" y="1213743"/>
                  </a:lnTo>
                  <a:lnTo>
                    <a:pt x="2036331" y="1206123"/>
                  </a:lnTo>
                  <a:lnTo>
                    <a:pt x="2043950" y="1160402"/>
                  </a:lnTo>
                  <a:lnTo>
                    <a:pt x="2051569" y="1152782"/>
                  </a:lnTo>
                  <a:lnTo>
                    <a:pt x="2051569" y="1160402"/>
                  </a:lnTo>
                  <a:lnTo>
                    <a:pt x="2051569" y="977136"/>
                  </a:lnTo>
                  <a:lnTo>
                    <a:pt x="2059188" y="1007770"/>
                  </a:lnTo>
                  <a:lnTo>
                    <a:pt x="2059188" y="1030630"/>
                  </a:lnTo>
                  <a:lnTo>
                    <a:pt x="2059188" y="824504"/>
                  </a:lnTo>
                  <a:lnTo>
                    <a:pt x="2066808" y="832124"/>
                  </a:lnTo>
                  <a:lnTo>
                    <a:pt x="2066808" y="816884"/>
                  </a:lnTo>
                  <a:lnTo>
                    <a:pt x="2066808" y="1198503"/>
                  </a:lnTo>
                  <a:lnTo>
                    <a:pt x="2074427" y="1206123"/>
                  </a:lnTo>
                  <a:lnTo>
                    <a:pt x="2074427" y="1229212"/>
                  </a:lnTo>
                </a:path>
                <a:path w="7062470" h="2290445">
                  <a:moveTo>
                    <a:pt x="2074427" y="1229212"/>
                  </a:moveTo>
                  <a:lnTo>
                    <a:pt x="2074427" y="1198503"/>
                  </a:lnTo>
                  <a:lnTo>
                    <a:pt x="2074427" y="1221363"/>
                  </a:lnTo>
                  <a:lnTo>
                    <a:pt x="2082046" y="1198503"/>
                  </a:lnTo>
                  <a:lnTo>
                    <a:pt x="2082046" y="1206123"/>
                  </a:lnTo>
                  <a:lnTo>
                    <a:pt x="2082046" y="1274933"/>
                  </a:lnTo>
                  <a:lnTo>
                    <a:pt x="2089666" y="1282554"/>
                  </a:lnTo>
                  <a:lnTo>
                    <a:pt x="2089666" y="1305414"/>
                  </a:lnTo>
                  <a:lnTo>
                    <a:pt x="2097285" y="1297794"/>
                  </a:lnTo>
                  <a:lnTo>
                    <a:pt x="2097285" y="1068731"/>
                  </a:lnTo>
                  <a:lnTo>
                    <a:pt x="2097285" y="1122301"/>
                  </a:lnTo>
                  <a:lnTo>
                    <a:pt x="2104904" y="1129921"/>
                  </a:lnTo>
                  <a:lnTo>
                    <a:pt x="2104904" y="1183262"/>
                  </a:lnTo>
                  <a:lnTo>
                    <a:pt x="2112523" y="1190883"/>
                  </a:lnTo>
                  <a:lnTo>
                    <a:pt x="2112523" y="1229212"/>
                  </a:lnTo>
                  <a:lnTo>
                    <a:pt x="2127762" y="1244453"/>
                  </a:lnTo>
                  <a:lnTo>
                    <a:pt x="2127762" y="1252073"/>
                  </a:lnTo>
                  <a:lnTo>
                    <a:pt x="2127762" y="1221363"/>
                  </a:lnTo>
                  <a:lnTo>
                    <a:pt x="2127762" y="1244453"/>
                  </a:lnTo>
                  <a:lnTo>
                    <a:pt x="2135610" y="1236832"/>
                  </a:lnTo>
                  <a:lnTo>
                    <a:pt x="2135610" y="1244453"/>
                  </a:lnTo>
                  <a:lnTo>
                    <a:pt x="2135610" y="1229212"/>
                  </a:lnTo>
                  <a:lnTo>
                    <a:pt x="2143229" y="1221363"/>
                  </a:lnTo>
                  <a:lnTo>
                    <a:pt x="2143229" y="1229212"/>
                  </a:lnTo>
                  <a:lnTo>
                    <a:pt x="2143229" y="1221363"/>
                  </a:lnTo>
                  <a:lnTo>
                    <a:pt x="2150849" y="1213743"/>
                  </a:lnTo>
                  <a:lnTo>
                    <a:pt x="2150849" y="1374224"/>
                  </a:lnTo>
                  <a:lnTo>
                    <a:pt x="2150849" y="1213743"/>
                  </a:lnTo>
                  <a:lnTo>
                    <a:pt x="2150849" y="1366604"/>
                  </a:lnTo>
                  <a:lnTo>
                    <a:pt x="2158468" y="1358984"/>
                  </a:lnTo>
                  <a:lnTo>
                    <a:pt x="2158468" y="1099212"/>
                  </a:lnTo>
                  <a:lnTo>
                    <a:pt x="2166087" y="1076351"/>
                  </a:lnTo>
                  <a:lnTo>
                    <a:pt x="2166087" y="1267313"/>
                  </a:lnTo>
                  <a:lnTo>
                    <a:pt x="2166087" y="1083971"/>
                  </a:lnTo>
                  <a:lnTo>
                    <a:pt x="2166087" y="1252073"/>
                  </a:lnTo>
                  <a:lnTo>
                    <a:pt x="2173706" y="1244453"/>
                  </a:lnTo>
                  <a:lnTo>
                    <a:pt x="2173706" y="1900856"/>
                  </a:lnTo>
                  <a:lnTo>
                    <a:pt x="2173706" y="1190883"/>
                  </a:lnTo>
                  <a:lnTo>
                    <a:pt x="2173706" y="1809185"/>
                  </a:lnTo>
                  <a:lnTo>
                    <a:pt x="2181326" y="1816805"/>
                  </a:lnTo>
                  <a:lnTo>
                    <a:pt x="2181326" y="1969666"/>
                  </a:lnTo>
                  <a:lnTo>
                    <a:pt x="2181326" y="1374224"/>
                  </a:lnTo>
                  <a:lnTo>
                    <a:pt x="2181326" y="1381845"/>
                  </a:lnTo>
                  <a:lnTo>
                    <a:pt x="2188945" y="1374224"/>
                  </a:lnTo>
                  <a:lnTo>
                    <a:pt x="2188945" y="1213743"/>
                  </a:lnTo>
                  <a:lnTo>
                    <a:pt x="2188945" y="1274933"/>
                  </a:lnTo>
                  <a:lnTo>
                    <a:pt x="2196564" y="1274933"/>
                  </a:lnTo>
                  <a:lnTo>
                    <a:pt x="2196564" y="1198503"/>
                  </a:lnTo>
                  <a:lnTo>
                    <a:pt x="2196564" y="1435186"/>
                  </a:lnTo>
                  <a:lnTo>
                    <a:pt x="2204184" y="1427566"/>
                  </a:lnTo>
                  <a:lnTo>
                    <a:pt x="2204184" y="1236832"/>
                  </a:lnTo>
                  <a:lnTo>
                    <a:pt x="2204184" y="1435186"/>
                  </a:lnTo>
                  <a:lnTo>
                    <a:pt x="2211803" y="1389465"/>
                  </a:lnTo>
                  <a:lnTo>
                    <a:pt x="2211803" y="1358984"/>
                  </a:lnTo>
                  <a:lnTo>
                    <a:pt x="2211803" y="1404705"/>
                  </a:lnTo>
                  <a:lnTo>
                    <a:pt x="2219422" y="1412325"/>
                  </a:lnTo>
                  <a:lnTo>
                    <a:pt x="2219422" y="1313034"/>
                  </a:lnTo>
                  <a:lnTo>
                    <a:pt x="2227041" y="1290174"/>
                  </a:lnTo>
                  <a:lnTo>
                    <a:pt x="2227041" y="1335895"/>
                  </a:lnTo>
                  <a:lnTo>
                    <a:pt x="2227041" y="1244453"/>
                  </a:lnTo>
                  <a:lnTo>
                    <a:pt x="2227041" y="1335895"/>
                  </a:lnTo>
                  <a:lnTo>
                    <a:pt x="2234661" y="1328275"/>
                  </a:lnTo>
                  <a:lnTo>
                    <a:pt x="2234661" y="1335895"/>
                  </a:lnTo>
                  <a:lnTo>
                    <a:pt x="2234661" y="1206123"/>
                  </a:lnTo>
                  <a:lnTo>
                    <a:pt x="2234661" y="1236832"/>
                  </a:lnTo>
                  <a:lnTo>
                    <a:pt x="2242280" y="1244453"/>
                  </a:lnTo>
                  <a:lnTo>
                    <a:pt x="2242280" y="1229212"/>
                  </a:lnTo>
                  <a:lnTo>
                    <a:pt x="2242280" y="1297794"/>
                  </a:lnTo>
                  <a:lnTo>
                    <a:pt x="2249899" y="1290174"/>
                  </a:lnTo>
                  <a:lnTo>
                    <a:pt x="2249899" y="1328275"/>
                  </a:lnTo>
                  <a:lnTo>
                    <a:pt x="2249899" y="1274933"/>
                  </a:lnTo>
                  <a:lnTo>
                    <a:pt x="2257519" y="1267313"/>
                  </a:lnTo>
                  <a:lnTo>
                    <a:pt x="2257519" y="1198503"/>
                  </a:lnTo>
                  <a:lnTo>
                    <a:pt x="2257519" y="1213743"/>
                  </a:lnTo>
                  <a:lnTo>
                    <a:pt x="2265138" y="1221363"/>
                  </a:lnTo>
                  <a:lnTo>
                    <a:pt x="2265138" y="1252073"/>
                  </a:lnTo>
                  <a:lnTo>
                    <a:pt x="2265138" y="1236832"/>
                  </a:lnTo>
                  <a:lnTo>
                    <a:pt x="2272757" y="1244453"/>
                  </a:lnTo>
                  <a:lnTo>
                    <a:pt x="2272757" y="1221363"/>
                  </a:lnTo>
                  <a:lnTo>
                    <a:pt x="2272757" y="1236832"/>
                  </a:lnTo>
                  <a:lnTo>
                    <a:pt x="2280376" y="1244453"/>
                  </a:lnTo>
                  <a:lnTo>
                    <a:pt x="2280376" y="1259693"/>
                  </a:lnTo>
                  <a:lnTo>
                    <a:pt x="2280376" y="1168022"/>
                  </a:lnTo>
                  <a:lnTo>
                    <a:pt x="2287996" y="1175642"/>
                  </a:lnTo>
                  <a:lnTo>
                    <a:pt x="2287996" y="1198503"/>
                  </a:lnTo>
                  <a:lnTo>
                    <a:pt x="2287996" y="1168022"/>
                  </a:lnTo>
                  <a:lnTo>
                    <a:pt x="2287996" y="1175642"/>
                  </a:lnTo>
                  <a:lnTo>
                    <a:pt x="2295615" y="1168022"/>
                  </a:lnTo>
                  <a:lnTo>
                    <a:pt x="2295615" y="1190883"/>
                  </a:lnTo>
                  <a:lnTo>
                    <a:pt x="2295615" y="1160402"/>
                  </a:lnTo>
                  <a:lnTo>
                    <a:pt x="2295615" y="1183262"/>
                  </a:lnTo>
                  <a:lnTo>
                    <a:pt x="2303234" y="1190883"/>
                  </a:lnTo>
                  <a:lnTo>
                    <a:pt x="2303234" y="1267313"/>
                  </a:lnTo>
                  <a:lnTo>
                    <a:pt x="2303234" y="1236832"/>
                  </a:lnTo>
                  <a:lnTo>
                    <a:pt x="2310854" y="1244453"/>
                  </a:lnTo>
                  <a:lnTo>
                    <a:pt x="2310854" y="1351364"/>
                  </a:lnTo>
                  <a:lnTo>
                    <a:pt x="2310854" y="1343515"/>
                  </a:lnTo>
                  <a:lnTo>
                    <a:pt x="2318473" y="1335895"/>
                  </a:lnTo>
                  <a:lnTo>
                    <a:pt x="2318473" y="1679489"/>
                  </a:lnTo>
                  <a:lnTo>
                    <a:pt x="2318473" y="1305414"/>
                  </a:lnTo>
                  <a:lnTo>
                    <a:pt x="2318473" y="1618452"/>
                  </a:lnTo>
                  <a:lnTo>
                    <a:pt x="2326092" y="1618452"/>
                  </a:lnTo>
                  <a:lnTo>
                    <a:pt x="2326092" y="1740603"/>
                  </a:lnTo>
                  <a:lnTo>
                    <a:pt x="2333711" y="1748223"/>
                  </a:lnTo>
                  <a:lnTo>
                    <a:pt x="2333711" y="1763464"/>
                  </a:lnTo>
                  <a:lnTo>
                    <a:pt x="2341331" y="1755844"/>
                  </a:lnTo>
                  <a:lnTo>
                    <a:pt x="2341331" y="1763464"/>
                  </a:lnTo>
                  <a:lnTo>
                    <a:pt x="2341331" y="1740603"/>
                  </a:lnTo>
                  <a:lnTo>
                    <a:pt x="2348950" y="1732983"/>
                  </a:lnTo>
                  <a:lnTo>
                    <a:pt x="2348950" y="1778704"/>
                  </a:lnTo>
                  <a:lnTo>
                    <a:pt x="2348950" y="1648932"/>
                  </a:lnTo>
                  <a:lnTo>
                    <a:pt x="2348950" y="1771084"/>
                  </a:lnTo>
                  <a:lnTo>
                    <a:pt x="2356569" y="1763464"/>
                  </a:lnTo>
                  <a:lnTo>
                    <a:pt x="2356569" y="1732983"/>
                  </a:lnTo>
                  <a:lnTo>
                    <a:pt x="2364189" y="1725363"/>
                  </a:lnTo>
                  <a:lnTo>
                    <a:pt x="2364189" y="1656552"/>
                  </a:lnTo>
                  <a:lnTo>
                    <a:pt x="2364189" y="1687109"/>
                  </a:lnTo>
                  <a:lnTo>
                    <a:pt x="2371808" y="1679489"/>
                  </a:lnTo>
                  <a:lnTo>
                    <a:pt x="2371808" y="1687109"/>
                  </a:lnTo>
                  <a:lnTo>
                    <a:pt x="2371808" y="1633692"/>
                  </a:lnTo>
                  <a:lnTo>
                    <a:pt x="2379427" y="1626072"/>
                  </a:lnTo>
                  <a:lnTo>
                    <a:pt x="2379427" y="2290171"/>
                  </a:lnTo>
                  <a:lnTo>
                    <a:pt x="2379427" y="1076351"/>
                  </a:lnTo>
                  <a:lnTo>
                    <a:pt x="2379427" y="1145162"/>
                  </a:lnTo>
                  <a:lnTo>
                    <a:pt x="2387046" y="1137541"/>
                  </a:lnTo>
                  <a:lnTo>
                    <a:pt x="2387046" y="862757"/>
                  </a:lnTo>
                </a:path>
                <a:path w="7062470" h="2290445">
                  <a:moveTo>
                    <a:pt x="2387046" y="862757"/>
                  </a:moveTo>
                  <a:lnTo>
                    <a:pt x="2394894" y="824504"/>
                  </a:lnTo>
                  <a:lnTo>
                    <a:pt x="2394894" y="870378"/>
                  </a:lnTo>
                  <a:lnTo>
                    <a:pt x="2394894" y="794023"/>
                  </a:lnTo>
                  <a:lnTo>
                    <a:pt x="2394894" y="862757"/>
                  </a:lnTo>
                  <a:lnTo>
                    <a:pt x="2402514" y="870378"/>
                  </a:lnTo>
                  <a:lnTo>
                    <a:pt x="2402514" y="877998"/>
                  </a:lnTo>
                  <a:lnTo>
                    <a:pt x="2402514" y="794023"/>
                  </a:lnTo>
                  <a:lnTo>
                    <a:pt x="2402514" y="824504"/>
                  </a:lnTo>
                  <a:lnTo>
                    <a:pt x="2410133" y="832124"/>
                  </a:lnTo>
                  <a:lnTo>
                    <a:pt x="2410133" y="839744"/>
                  </a:lnTo>
                  <a:lnTo>
                    <a:pt x="2410133" y="778783"/>
                  </a:lnTo>
                  <a:lnTo>
                    <a:pt x="2410133" y="801643"/>
                  </a:lnTo>
                  <a:lnTo>
                    <a:pt x="2417752" y="809264"/>
                  </a:lnTo>
                  <a:lnTo>
                    <a:pt x="2417752" y="923719"/>
                  </a:lnTo>
                  <a:lnTo>
                    <a:pt x="2425371" y="923719"/>
                  </a:lnTo>
                  <a:lnTo>
                    <a:pt x="2425371" y="1099212"/>
                  </a:lnTo>
                  <a:lnTo>
                    <a:pt x="2432991" y="1107061"/>
                  </a:lnTo>
                  <a:lnTo>
                    <a:pt x="2432991" y="1114681"/>
                  </a:lnTo>
                  <a:lnTo>
                    <a:pt x="2432991" y="961896"/>
                  </a:lnTo>
                  <a:lnTo>
                    <a:pt x="2432991" y="977136"/>
                  </a:lnTo>
                  <a:lnTo>
                    <a:pt x="2440610" y="984909"/>
                  </a:lnTo>
                  <a:lnTo>
                    <a:pt x="2440610" y="1099212"/>
                  </a:lnTo>
                  <a:lnTo>
                    <a:pt x="2448229" y="1107061"/>
                  </a:lnTo>
                  <a:lnTo>
                    <a:pt x="2448229" y="1160402"/>
                  </a:lnTo>
                  <a:lnTo>
                    <a:pt x="2455849" y="1168022"/>
                  </a:lnTo>
                  <a:lnTo>
                    <a:pt x="2455849" y="1160402"/>
                  </a:lnTo>
                  <a:lnTo>
                    <a:pt x="2455849" y="1290174"/>
                  </a:lnTo>
                  <a:lnTo>
                    <a:pt x="2463468" y="1282554"/>
                  </a:lnTo>
                  <a:lnTo>
                    <a:pt x="2463468" y="1290174"/>
                  </a:lnTo>
                  <a:lnTo>
                    <a:pt x="2463468" y="1236832"/>
                  </a:lnTo>
                  <a:lnTo>
                    <a:pt x="2463468" y="1244453"/>
                  </a:lnTo>
                  <a:lnTo>
                    <a:pt x="2471087" y="1252073"/>
                  </a:lnTo>
                  <a:lnTo>
                    <a:pt x="2471087" y="1320655"/>
                  </a:lnTo>
                  <a:lnTo>
                    <a:pt x="2478707" y="1313034"/>
                  </a:lnTo>
                  <a:lnTo>
                    <a:pt x="2478707" y="1351364"/>
                  </a:lnTo>
                  <a:lnTo>
                    <a:pt x="2478707" y="1305414"/>
                  </a:lnTo>
                  <a:lnTo>
                    <a:pt x="2478707" y="1313034"/>
                  </a:lnTo>
                  <a:lnTo>
                    <a:pt x="2486326" y="1320655"/>
                  </a:lnTo>
                  <a:lnTo>
                    <a:pt x="2486326" y="1397085"/>
                  </a:lnTo>
                  <a:lnTo>
                    <a:pt x="2493945" y="1404705"/>
                  </a:lnTo>
                  <a:lnTo>
                    <a:pt x="2493945" y="1442806"/>
                  </a:lnTo>
                  <a:lnTo>
                    <a:pt x="2501564" y="1450426"/>
                  </a:lnTo>
                  <a:lnTo>
                    <a:pt x="2501564" y="1473439"/>
                  </a:lnTo>
                  <a:lnTo>
                    <a:pt x="2509184" y="1481060"/>
                  </a:lnTo>
                  <a:lnTo>
                    <a:pt x="2509184" y="1496376"/>
                  </a:lnTo>
                  <a:lnTo>
                    <a:pt x="2516803" y="1503996"/>
                  </a:lnTo>
                  <a:lnTo>
                    <a:pt x="2524422" y="1511616"/>
                  </a:lnTo>
                  <a:lnTo>
                    <a:pt x="2524422" y="1503996"/>
                  </a:lnTo>
                  <a:lnTo>
                    <a:pt x="2524422" y="1519237"/>
                  </a:lnTo>
                  <a:lnTo>
                    <a:pt x="2532042" y="1511616"/>
                  </a:lnTo>
                  <a:lnTo>
                    <a:pt x="2532042" y="1519237"/>
                  </a:lnTo>
                  <a:lnTo>
                    <a:pt x="2532042" y="1511616"/>
                  </a:lnTo>
                  <a:lnTo>
                    <a:pt x="2547280" y="1496376"/>
                  </a:lnTo>
                  <a:lnTo>
                    <a:pt x="2547280" y="1473439"/>
                  </a:lnTo>
                  <a:lnTo>
                    <a:pt x="2554899" y="1465667"/>
                  </a:lnTo>
                  <a:lnTo>
                    <a:pt x="2554899" y="1473439"/>
                  </a:lnTo>
                  <a:lnTo>
                    <a:pt x="2554899" y="1465667"/>
                  </a:lnTo>
                  <a:lnTo>
                    <a:pt x="2562519" y="1458047"/>
                  </a:lnTo>
                  <a:lnTo>
                    <a:pt x="2562519" y="1442806"/>
                  </a:lnTo>
                  <a:lnTo>
                    <a:pt x="2570138" y="1435186"/>
                  </a:lnTo>
                  <a:lnTo>
                    <a:pt x="2570138" y="1412325"/>
                  </a:lnTo>
                  <a:lnTo>
                    <a:pt x="2577757" y="1404705"/>
                  </a:lnTo>
                  <a:lnTo>
                    <a:pt x="2577757" y="1412325"/>
                  </a:lnTo>
                  <a:lnTo>
                    <a:pt x="2577757" y="1389465"/>
                  </a:lnTo>
                  <a:lnTo>
                    <a:pt x="2585377" y="1397085"/>
                  </a:lnTo>
                  <a:lnTo>
                    <a:pt x="2585377" y="1389465"/>
                  </a:lnTo>
                  <a:lnTo>
                    <a:pt x="2585377" y="1419946"/>
                  </a:lnTo>
                  <a:lnTo>
                    <a:pt x="2592996" y="1412325"/>
                  </a:lnTo>
                  <a:lnTo>
                    <a:pt x="2592996" y="1366604"/>
                  </a:lnTo>
                  <a:lnTo>
                    <a:pt x="2600615" y="1358984"/>
                  </a:lnTo>
                  <a:lnTo>
                    <a:pt x="2600615" y="1313034"/>
                  </a:lnTo>
                  <a:lnTo>
                    <a:pt x="2608234" y="1305414"/>
                  </a:lnTo>
                  <a:lnTo>
                    <a:pt x="2608234" y="1290174"/>
                  </a:lnTo>
                  <a:lnTo>
                    <a:pt x="2615854" y="1282554"/>
                  </a:lnTo>
                  <a:lnTo>
                    <a:pt x="2615854" y="1267313"/>
                  </a:lnTo>
                  <a:lnTo>
                    <a:pt x="2623473" y="1259693"/>
                  </a:lnTo>
                  <a:lnTo>
                    <a:pt x="2623473" y="1236832"/>
                  </a:lnTo>
                  <a:lnTo>
                    <a:pt x="2631092" y="1229212"/>
                  </a:lnTo>
                  <a:lnTo>
                    <a:pt x="2631092" y="1236832"/>
                  </a:lnTo>
                  <a:lnTo>
                    <a:pt x="2631092" y="1221363"/>
                  </a:lnTo>
                  <a:lnTo>
                    <a:pt x="2638712" y="1213743"/>
                  </a:lnTo>
                  <a:lnTo>
                    <a:pt x="2646559" y="816884"/>
                  </a:lnTo>
                  <a:lnTo>
                    <a:pt x="2646559" y="809264"/>
                  </a:lnTo>
                  <a:lnTo>
                    <a:pt x="2646559" y="847365"/>
                  </a:lnTo>
                  <a:lnTo>
                    <a:pt x="2654179" y="854985"/>
                  </a:lnTo>
                  <a:lnTo>
                    <a:pt x="2654179" y="885618"/>
                  </a:lnTo>
                  <a:lnTo>
                    <a:pt x="2654179" y="442809"/>
                  </a:lnTo>
                  <a:lnTo>
                    <a:pt x="2654179" y="832124"/>
                  </a:lnTo>
                  <a:lnTo>
                    <a:pt x="2661798" y="839744"/>
                  </a:lnTo>
                  <a:lnTo>
                    <a:pt x="2661798" y="900858"/>
                  </a:lnTo>
                  <a:lnTo>
                    <a:pt x="2669417" y="908478"/>
                  </a:lnTo>
                  <a:lnTo>
                    <a:pt x="2669417" y="900858"/>
                  </a:lnTo>
                  <a:lnTo>
                    <a:pt x="2669417" y="977136"/>
                  </a:lnTo>
                  <a:lnTo>
                    <a:pt x="2677037" y="977136"/>
                  </a:lnTo>
                  <a:lnTo>
                    <a:pt x="2677037" y="1137541"/>
                  </a:lnTo>
                  <a:lnTo>
                    <a:pt x="2684656" y="1145162"/>
                  </a:lnTo>
                  <a:lnTo>
                    <a:pt x="2684656" y="1137541"/>
                  </a:lnTo>
                  <a:lnTo>
                    <a:pt x="2684656" y="1274933"/>
                  </a:lnTo>
                  <a:lnTo>
                    <a:pt x="2692275" y="1282554"/>
                  </a:lnTo>
                  <a:lnTo>
                    <a:pt x="2692275" y="1244453"/>
                  </a:lnTo>
                  <a:lnTo>
                    <a:pt x="2692275" y="1267313"/>
                  </a:lnTo>
                  <a:lnTo>
                    <a:pt x="2699894" y="1267313"/>
                  </a:lnTo>
                  <a:lnTo>
                    <a:pt x="2699894" y="1068731"/>
                  </a:lnTo>
                  <a:lnTo>
                    <a:pt x="2699894" y="1114681"/>
                  </a:lnTo>
                  <a:lnTo>
                    <a:pt x="2707514" y="1114681"/>
                  </a:lnTo>
                  <a:lnTo>
                    <a:pt x="2707514" y="1313034"/>
                  </a:lnTo>
                  <a:lnTo>
                    <a:pt x="2707514" y="1305414"/>
                  </a:lnTo>
                  <a:lnTo>
                    <a:pt x="2715133" y="1290174"/>
                  </a:lnTo>
                  <a:lnTo>
                    <a:pt x="2715133" y="1313034"/>
                  </a:lnTo>
                  <a:lnTo>
                    <a:pt x="2715133" y="1267313"/>
                  </a:lnTo>
                  <a:lnTo>
                    <a:pt x="2715133" y="1305414"/>
                  </a:lnTo>
                  <a:lnTo>
                    <a:pt x="2722752" y="1297794"/>
                  </a:lnTo>
                  <a:lnTo>
                    <a:pt x="2722752" y="1305414"/>
                  </a:lnTo>
                  <a:lnTo>
                    <a:pt x="2722752" y="1183263"/>
                  </a:lnTo>
                  <a:lnTo>
                    <a:pt x="2722752" y="1267313"/>
                  </a:lnTo>
                  <a:lnTo>
                    <a:pt x="2730372" y="1305414"/>
                  </a:lnTo>
                  <a:lnTo>
                    <a:pt x="2730372" y="1313034"/>
                  </a:lnTo>
                  <a:lnTo>
                    <a:pt x="2745610" y="1328275"/>
                  </a:lnTo>
                  <a:lnTo>
                    <a:pt x="2737991" y="1328275"/>
                  </a:lnTo>
                  <a:lnTo>
                    <a:pt x="2745610" y="1267313"/>
                  </a:lnTo>
                  <a:lnTo>
                    <a:pt x="2753229" y="1252073"/>
                  </a:lnTo>
                  <a:lnTo>
                    <a:pt x="2753229" y="1145162"/>
                  </a:lnTo>
                  <a:lnTo>
                    <a:pt x="2753229" y="1152782"/>
                  </a:lnTo>
                  <a:lnTo>
                    <a:pt x="2760849" y="1160402"/>
                  </a:lnTo>
                  <a:lnTo>
                    <a:pt x="2760849" y="1190883"/>
                  </a:lnTo>
                  <a:lnTo>
                    <a:pt x="2768468" y="1198503"/>
                  </a:lnTo>
                </a:path>
                <a:path w="7062470" h="2290445">
                  <a:moveTo>
                    <a:pt x="2768468" y="1198503"/>
                  </a:moveTo>
                  <a:lnTo>
                    <a:pt x="2768468" y="1206123"/>
                  </a:lnTo>
                  <a:lnTo>
                    <a:pt x="2768468" y="1183263"/>
                  </a:lnTo>
                  <a:lnTo>
                    <a:pt x="2768468" y="1198503"/>
                  </a:lnTo>
                  <a:lnTo>
                    <a:pt x="2776087" y="1206123"/>
                  </a:lnTo>
                  <a:lnTo>
                    <a:pt x="2776087" y="1244453"/>
                  </a:lnTo>
                  <a:lnTo>
                    <a:pt x="2783707" y="1252073"/>
                  </a:lnTo>
                  <a:lnTo>
                    <a:pt x="2783707" y="1297794"/>
                  </a:lnTo>
                  <a:lnTo>
                    <a:pt x="2791326" y="1305414"/>
                  </a:lnTo>
                  <a:lnTo>
                    <a:pt x="2791326" y="1343515"/>
                  </a:lnTo>
                  <a:lnTo>
                    <a:pt x="2798945" y="1351364"/>
                  </a:lnTo>
                  <a:lnTo>
                    <a:pt x="2798945" y="1435186"/>
                  </a:lnTo>
                  <a:lnTo>
                    <a:pt x="2806565" y="1496376"/>
                  </a:lnTo>
                  <a:lnTo>
                    <a:pt x="2806565" y="1534477"/>
                  </a:lnTo>
                  <a:lnTo>
                    <a:pt x="2814184" y="1526857"/>
                  </a:lnTo>
                  <a:lnTo>
                    <a:pt x="2814184" y="1419946"/>
                  </a:lnTo>
                  <a:lnTo>
                    <a:pt x="2821803" y="1419946"/>
                  </a:lnTo>
                  <a:lnTo>
                    <a:pt x="2821803" y="1389465"/>
                  </a:lnTo>
                  <a:lnTo>
                    <a:pt x="2829422" y="1397085"/>
                  </a:lnTo>
                  <a:lnTo>
                    <a:pt x="2829422" y="1389465"/>
                  </a:lnTo>
                  <a:lnTo>
                    <a:pt x="2829422" y="1397085"/>
                  </a:lnTo>
                  <a:lnTo>
                    <a:pt x="2837042" y="1404705"/>
                  </a:lnTo>
                  <a:lnTo>
                    <a:pt x="2837042" y="1397085"/>
                  </a:lnTo>
                  <a:lnTo>
                    <a:pt x="2837042" y="1404705"/>
                  </a:lnTo>
                  <a:lnTo>
                    <a:pt x="2844661" y="1412325"/>
                  </a:lnTo>
                  <a:lnTo>
                    <a:pt x="2844661" y="1458047"/>
                  </a:lnTo>
                  <a:lnTo>
                    <a:pt x="2844661" y="1427566"/>
                  </a:lnTo>
                  <a:lnTo>
                    <a:pt x="2852280" y="1435186"/>
                  </a:lnTo>
                  <a:lnTo>
                    <a:pt x="2852280" y="1442806"/>
                  </a:lnTo>
                  <a:lnTo>
                    <a:pt x="2852280" y="1404705"/>
                  </a:lnTo>
                  <a:lnTo>
                    <a:pt x="2859900" y="1397085"/>
                  </a:lnTo>
                  <a:lnTo>
                    <a:pt x="2859900" y="1366604"/>
                  </a:lnTo>
                  <a:lnTo>
                    <a:pt x="2875214" y="1351364"/>
                  </a:lnTo>
                  <a:lnTo>
                    <a:pt x="2875214" y="1328275"/>
                  </a:lnTo>
                  <a:lnTo>
                    <a:pt x="2882834" y="1335895"/>
                  </a:lnTo>
                  <a:lnTo>
                    <a:pt x="2882834" y="1343515"/>
                  </a:lnTo>
                  <a:lnTo>
                    <a:pt x="2882834" y="1305414"/>
                  </a:lnTo>
                  <a:lnTo>
                    <a:pt x="2890453" y="1297794"/>
                  </a:lnTo>
                  <a:lnTo>
                    <a:pt x="2890453" y="1252073"/>
                  </a:lnTo>
                  <a:lnTo>
                    <a:pt x="2898225" y="1244453"/>
                  </a:lnTo>
                  <a:lnTo>
                    <a:pt x="2898225" y="1213743"/>
                  </a:lnTo>
                  <a:lnTo>
                    <a:pt x="2905844" y="1206123"/>
                  </a:lnTo>
                  <a:lnTo>
                    <a:pt x="2905844" y="1190883"/>
                  </a:lnTo>
                  <a:lnTo>
                    <a:pt x="2913463" y="1183263"/>
                  </a:lnTo>
                  <a:lnTo>
                    <a:pt x="2913463" y="1168022"/>
                  </a:lnTo>
                  <a:lnTo>
                    <a:pt x="2921082" y="1160402"/>
                  </a:lnTo>
                  <a:lnTo>
                    <a:pt x="2921082" y="1168022"/>
                  </a:lnTo>
                  <a:lnTo>
                    <a:pt x="2921082" y="1160402"/>
                  </a:lnTo>
                  <a:lnTo>
                    <a:pt x="2928702" y="1160402"/>
                  </a:lnTo>
                  <a:lnTo>
                    <a:pt x="2936321" y="1152782"/>
                  </a:lnTo>
                  <a:lnTo>
                    <a:pt x="2936321" y="1183263"/>
                  </a:lnTo>
                  <a:lnTo>
                    <a:pt x="2943940" y="1175642"/>
                  </a:lnTo>
                  <a:lnTo>
                    <a:pt x="2943940" y="1183263"/>
                  </a:lnTo>
                  <a:lnTo>
                    <a:pt x="2943940" y="1175642"/>
                  </a:lnTo>
                  <a:lnTo>
                    <a:pt x="2951560" y="1183263"/>
                  </a:lnTo>
                  <a:lnTo>
                    <a:pt x="2951560" y="1175642"/>
                  </a:lnTo>
                  <a:lnTo>
                    <a:pt x="2951560" y="1206123"/>
                  </a:lnTo>
                  <a:lnTo>
                    <a:pt x="2959179" y="1213743"/>
                  </a:lnTo>
                  <a:lnTo>
                    <a:pt x="2959179" y="1175642"/>
                  </a:lnTo>
                  <a:lnTo>
                    <a:pt x="2966798" y="1183263"/>
                  </a:lnTo>
                  <a:lnTo>
                    <a:pt x="2966798" y="1213743"/>
                  </a:lnTo>
                  <a:lnTo>
                    <a:pt x="2974417" y="1221363"/>
                  </a:lnTo>
                  <a:lnTo>
                    <a:pt x="2974417" y="1213743"/>
                  </a:lnTo>
                  <a:lnTo>
                    <a:pt x="2974417" y="1297794"/>
                  </a:lnTo>
                  <a:lnTo>
                    <a:pt x="2982037" y="1305414"/>
                  </a:lnTo>
                  <a:lnTo>
                    <a:pt x="2982037" y="1320655"/>
                  </a:lnTo>
                  <a:lnTo>
                    <a:pt x="2982037" y="1313034"/>
                  </a:lnTo>
                  <a:lnTo>
                    <a:pt x="2989656" y="1320655"/>
                  </a:lnTo>
                  <a:lnTo>
                    <a:pt x="2989656" y="763542"/>
                  </a:lnTo>
                  <a:lnTo>
                    <a:pt x="2989656" y="771163"/>
                  </a:lnTo>
                  <a:lnTo>
                    <a:pt x="2997275" y="778783"/>
                  </a:lnTo>
                  <a:lnTo>
                    <a:pt x="2997275" y="832124"/>
                  </a:lnTo>
                  <a:lnTo>
                    <a:pt x="3004895" y="839744"/>
                  </a:lnTo>
                  <a:lnTo>
                    <a:pt x="3004895" y="900858"/>
                  </a:lnTo>
                  <a:lnTo>
                    <a:pt x="3004895" y="885618"/>
                  </a:lnTo>
                  <a:lnTo>
                    <a:pt x="3012514" y="893238"/>
                  </a:lnTo>
                  <a:lnTo>
                    <a:pt x="3012514" y="969516"/>
                  </a:lnTo>
                  <a:lnTo>
                    <a:pt x="3012514" y="961896"/>
                  </a:lnTo>
                  <a:lnTo>
                    <a:pt x="3020133" y="969516"/>
                  </a:lnTo>
                  <a:lnTo>
                    <a:pt x="3020133" y="1083971"/>
                  </a:lnTo>
                  <a:lnTo>
                    <a:pt x="3027752" y="1091592"/>
                  </a:lnTo>
                  <a:lnTo>
                    <a:pt x="3027752" y="1145162"/>
                  </a:lnTo>
                  <a:lnTo>
                    <a:pt x="3035372" y="1152782"/>
                  </a:lnTo>
                  <a:lnTo>
                    <a:pt x="3035372" y="1244453"/>
                  </a:lnTo>
                  <a:lnTo>
                    <a:pt x="3035372" y="1229212"/>
                  </a:lnTo>
                  <a:lnTo>
                    <a:pt x="3042991" y="1236832"/>
                  </a:lnTo>
                  <a:lnTo>
                    <a:pt x="3042991" y="1282554"/>
                  </a:lnTo>
                  <a:lnTo>
                    <a:pt x="3042991" y="1229212"/>
                  </a:lnTo>
                  <a:lnTo>
                    <a:pt x="3042991" y="1282554"/>
                  </a:lnTo>
                  <a:lnTo>
                    <a:pt x="3050610" y="1274933"/>
                  </a:lnTo>
                  <a:lnTo>
                    <a:pt x="3050610" y="1221363"/>
                  </a:lnTo>
                  <a:lnTo>
                    <a:pt x="3050610" y="1267313"/>
                  </a:lnTo>
                  <a:lnTo>
                    <a:pt x="3058306" y="1274933"/>
                  </a:lnTo>
                  <a:lnTo>
                    <a:pt x="3058306" y="1320655"/>
                  </a:lnTo>
                  <a:lnTo>
                    <a:pt x="3065925" y="1328275"/>
                  </a:lnTo>
                  <a:lnTo>
                    <a:pt x="3065925" y="1404705"/>
                  </a:lnTo>
                  <a:lnTo>
                    <a:pt x="3065925" y="1397085"/>
                  </a:lnTo>
                  <a:lnTo>
                    <a:pt x="3073544" y="1404705"/>
                  </a:lnTo>
                  <a:lnTo>
                    <a:pt x="3073544" y="1458047"/>
                  </a:lnTo>
                  <a:lnTo>
                    <a:pt x="3081164" y="1465667"/>
                  </a:lnTo>
                  <a:lnTo>
                    <a:pt x="3081164" y="1366604"/>
                  </a:lnTo>
                  <a:lnTo>
                    <a:pt x="3088783" y="1358984"/>
                  </a:lnTo>
                  <a:lnTo>
                    <a:pt x="3088783" y="1366604"/>
                  </a:lnTo>
                  <a:lnTo>
                    <a:pt x="3088783" y="1358984"/>
                  </a:lnTo>
                  <a:lnTo>
                    <a:pt x="3088783" y="1366604"/>
                  </a:lnTo>
                  <a:lnTo>
                    <a:pt x="3096402" y="1374224"/>
                  </a:lnTo>
                  <a:lnTo>
                    <a:pt x="3096402" y="1389465"/>
                  </a:lnTo>
                  <a:lnTo>
                    <a:pt x="3104022" y="1397085"/>
                  </a:lnTo>
                  <a:lnTo>
                    <a:pt x="3104022" y="1427566"/>
                  </a:lnTo>
                  <a:lnTo>
                    <a:pt x="3104022" y="1419946"/>
                  </a:lnTo>
                  <a:lnTo>
                    <a:pt x="3111641" y="1427566"/>
                  </a:lnTo>
                  <a:lnTo>
                    <a:pt x="3111641" y="1435186"/>
                  </a:lnTo>
                  <a:lnTo>
                    <a:pt x="3119260" y="1442806"/>
                  </a:lnTo>
                  <a:lnTo>
                    <a:pt x="3119260" y="1450426"/>
                  </a:lnTo>
                  <a:lnTo>
                    <a:pt x="3126879" y="1442806"/>
                  </a:lnTo>
                  <a:lnTo>
                    <a:pt x="3134499" y="1450426"/>
                  </a:lnTo>
                  <a:lnTo>
                    <a:pt x="3134499" y="1442806"/>
                  </a:lnTo>
                  <a:lnTo>
                    <a:pt x="3142118" y="1450426"/>
                  </a:lnTo>
                  <a:lnTo>
                    <a:pt x="3142118" y="1442806"/>
                  </a:lnTo>
                  <a:lnTo>
                    <a:pt x="3142118" y="1450426"/>
                  </a:lnTo>
                  <a:lnTo>
                    <a:pt x="3149890" y="1458047"/>
                  </a:lnTo>
                  <a:lnTo>
                    <a:pt x="3149890" y="1450426"/>
                  </a:lnTo>
                </a:path>
                <a:path w="7062470" h="2290445">
                  <a:moveTo>
                    <a:pt x="3149890" y="1450426"/>
                  </a:moveTo>
                  <a:lnTo>
                    <a:pt x="3149890" y="1458047"/>
                  </a:lnTo>
                  <a:lnTo>
                    <a:pt x="3157509" y="1450426"/>
                  </a:lnTo>
                  <a:lnTo>
                    <a:pt x="3157509" y="1458047"/>
                  </a:lnTo>
                  <a:lnTo>
                    <a:pt x="3157509" y="1419946"/>
                  </a:lnTo>
                  <a:lnTo>
                    <a:pt x="3165128" y="1427566"/>
                  </a:lnTo>
                  <a:lnTo>
                    <a:pt x="3165128" y="1412325"/>
                  </a:lnTo>
                  <a:lnTo>
                    <a:pt x="3172748" y="1404705"/>
                  </a:lnTo>
                  <a:lnTo>
                    <a:pt x="3172748" y="1412325"/>
                  </a:lnTo>
                  <a:lnTo>
                    <a:pt x="3172748" y="1397085"/>
                  </a:lnTo>
                  <a:lnTo>
                    <a:pt x="3180367" y="1389465"/>
                  </a:lnTo>
                  <a:lnTo>
                    <a:pt x="3195605" y="1374224"/>
                  </a:lnTo>
                  <a:lnTo>
                    <a:pt x="3203225" y="1381845"/>
                  </a:lnTo>
                  <a:lnTo>
                    <a:pt x="3203225" y="1404705"/>
                  </a:lnTo>
                  <a:lnTo>
                    <a:pt x="3203225" y="1381845"/>
                  </a:lnTo>
                  <a:lnTo>
                    <a:pt x="3210844" y="1389465"/>
                  </a:lnTo>
                  <a:lnTo>
                    <a:pt x="3210844" y="1351364"/>
                  </a:lnTo>
                  <a:lnTo>
                    <a:pt x="3218463" y="1343515"/>
                  </a:lnTo>
                  <a:lnTo>
                    <a:pt x="3218463" y="1366604"/>
                  </a:lnTo>
                  <a:lnTo>
                    <a:pt x="3218463" y="1343515"/>
                  </a:lnTo>
                  <a:lnTo>
                    <a:pt x="3226083" y="1351364"/>
                  </a:lnTo>
                  <a:lnTo>
                    <a:pt x="3226083" y="1335895"/>
                  </a:lnTo>
                  <a:lnTo>
                    <a:pt x="3226083" y="1351364"/>
                  </a:lnTo>
                  <a:lnTo>
                    <a:pt x="3233702" y="1343515"/>
                  </a:lnTo>
                  <a:lnTo>
                    <a:pt x="3233702" y="1358984"/>
                  </a:lnTo>
                  <a:lnTo>
                    <a:pt x="3233702" y="1335895"/>
                  </a:lnTo>
                  <a:lnTo>
                    <a:pt x="3241321" y="1328275"/>
                  </a:lnTo>
                  <a:lnTo>
                    <a:pt x="3241321" y="1343515"/>
                  </a:lnTo>
                  <a:lnTo>
                    <a:pt x="3241321" y="1320655"/>
                  </a:lnTo>
                  <a:lnTo>
                    <a:pt x="3241321" y="1335895"/>
                  </a:lnTo>
                  <a:lnTo>
                    <a:pt x="3248940" y="1343515"/>
                  </a:lnTo>
                  <a:lnTo>
                    <a:pt x="3248940" y="1358984"/>
                  </a:lnTo>
                  <a:lnTo>
                    <a:pt x="3256636" y="1366604"/>
                  </a:lnTo>
                  <a:lnTo>
                    <a:pt x="3264255" y="1358984"/>
                  </a:lnTo>
                  <a:lnTo>
                    <a:pt x="3264255" y="1366604"/>
                  </a:lnTo>
                  <a:lnTo>
                    <a:pt x="3264255" y="1358984"/>
                  </a:lnTo>
                  <a:lnTo>
                    <a:pt x="3271874" y="1328275"/>
                  </a:lnTo>
                  <a:lnTo>
                    <a:pt x="3279494" y="1328275"/>
                  </a:lnTo>
                  <a:lnTo>
                    <a:pt x="3287113" y="1335895"/>
                  </a:lnTo>
                  <a:lnTo>
                    <a:pt x="3302352" y="1320655"/>
                  </a:lnTo>
                  <a:lnTo>
                    <a:pt x="3302352" y="1305414"/>
                  </a:lnTo>
                  <a:lnTo>
                    <a:pt x="3317590" y="1305414"/>
                  </a:lnTo>
                  <a:lnTo>
                    <a:pt x="3309971" y="1305414"/>
                  </a:lnTo>
                  <a:lnTo>
                    <a:pt x="3317590" y="1297794"/>
                  </a:lnTo>
                  <a:lnTo>
                    <a:pt x="3325209" y="1290174"/>
                  </a:lnTo>
                  <a:lnTo>
                    <a:pt x="3325209" y="1297794"/>
                  </a:lnTo>
                  <a:lnTo>
                    <a:pt x="3325209" y="1290174"/>
                  </a:lnTo>
                  <a:lnTo>
                    <a:pt x="3332829" y="1290174"/>
                  </a:lnTo>
                  <a:lnTo>
                    <a:pt x="3332829" y="1305414"/>
                  </a:lnTo>
                  <a:lnTo>
                    <a:pt x="3332829" y="0"/>
                  </a:lnTo>
                  <a:lnTo>
                    <a:pt x="3332829" y="122151"/>
                  </a:lnTo>
                  <a:lnTo>
                    <a:pt x="3340448" y="129924"/>
                  </a:lnTo>
                  <a:lnTo>
                    <a:pt x="3340448" y="229062"/>
                  </a:lnTo>
                  <a:lnTo>
                    <a:pt x="3348067" y="236683"/>
                  </a:lnTo>
                  <a:lnTo>
                    <a:pt x="3348067" y="916099"/>
                  </a:lnTo>
                  <a:lnTo>
                    <a:pt x="3355687" y="923719"/>
                  </a:lnTo>
                  <a:lnTo>
                    <a:pt x="3355687" y="1015390"/>
                  </a:lnTo>
                  <a:lnTo>
                    <a:pt x="3363306" y="1023010"/>
                  </a:lnTo>
                  <a:lnTo>
                    <a:pt x="3363306" y="1107061"/>
                  </a:lnTo>
                  <a:lnTo>
                    <a:pt x="3370925" y="1114681"/>
                  </a:lnTo>
                  <a:lnTo>
                    <a:pt x="3370925" y="1145162"/>
                  </a:lnTo>
                  <a:lnTo>
                    <a:pt x="3378545" y="1145162"/>
                  </a:lnTo>
                  <a:lnTo>
                    <a:pt x="3386164" y="1145162"/>
                  </a:lnTo>
                  <a:lnTo>
                    <a:pt x="3386164" y="1297794"/>
                  </a:lnTo>
                  <a:lnTo>
                    <a:pt x="3393783" y="1305414"/>
                  </a:lnTo>
                  <a:lnTo>
                    <a:pt x="3393783" y="1343515"/>
                  </a:lnTo>
                  <a:lnTo>
                    <a:pt x="3401402" y="1351364"/>
                  </a:lnTo>
                  <a:lnTo>
                    <a:pt x="3401402" y="1427566"/>
                  </a:lnTo>
                  <a:lnTo>
                    <a:pt x="3409174" y="1435186"/>
                  </a:lnTo>
                  <a:lnTo>
                    <a:pt x="3409174" y="1427566"/>
                  </a:lnTo>
                  <a:lnTo>
                    <a:pt x="3409174" y="1450426"/>
                  </a:lnTo>
                  <a:lnTo>
                    <a:pt x="3416793" y="1450426"/>
                  </a:lnTo>
                  <a:lnTo>
                    <a:pt x="3424413" y="1442806"/>
                  </a:lnTo>
                  <a:lnTo>
                    <a:pt x="3424413" y="1450426"/>
                  </a:lnTo>
                  <a:lnTo>
                    <a:pt x="3424413" y="1435186"/>
                  </a:lnTo>
                  <a:lnTo>
                    <a:pt x="3424413" y="1442806"/>
                  </a:lnTo>
                  <a:lnTo>
                    <a:pt x="3432032" y="1435186"/>
                  </a:lnTo>
                  <a:lnTo>
                    <a:pt x="3432032" y="1442806"/>
                  </a:lnTo>
                  <a:lnTo>
                    <a:pt x="3432032" y="1435186"/>
                  </a:lnTo>
                  <a:lnTo>
                    <a:pt x="3439651" y="1427566"/>
                  </a:lnTo>
                  <a:lnTo>
                    <a:pt x="3439651" y="1435186"/>
                  </a:lnTo>
                  <a:lnTo>
                    <a:pt x="3439651" y="1412325"/>
                  </a:lnTo>
                  <a:lnTo>
                    <a:pt x="3447347" y="1404705"/>
                  </a:lnTo>
                  <a:lnTo>
                    <a:pt x="3447347" y="1389465"/>
                  </a:lnTo>
                  <a:lnTo>
                    <a:pt x="3454966" y="1381845"/>
                  </a:lnTo>
                  <a:lnTo>
                    <a:pt x="3454966" y="1351364"/>
                  </a:lnTo>
                  <a:lnTo>
                    <a:pt x="3462585" y="1343515"/>
                  </a:lnTo>
                  <a:lnTo>
                    <a:pt x="3462585" y="1351364"/>
                  </a:lnTo>
                  <a:lnTo>
                    <a:pt x="3462585" y="1343515"/>
                  </a:lnTo>
                  <a:lnTo>
                    <a:pt x="3470205" y="1351364"/>
                  </a:lnTo>
                  <a:lnTo>
                    <a:pt x="3470205" y="1343515"/>
                  </a:lnTo>
                  <a:lnTo>
                    <a:pt x="3470205" y="1351364"/>
                  </a:lnTo>
                  <a:lnTo>
                    <a:pt x="3477824" y="1358984"/>
                  </a:lnTo>
                  <a:lnTo>
                    <a:pt x="3477824" y="1351364"/>
                  </a:lnTo>
                  <a:lnTo>
                    <a:pt x="3477824" y="1358984"/>
                  </a:lnTo>
                  <a:lnTo>
                    <a:pt x="3485443" y="1351364"/>
                  </a:lnTo>
                  <a:lnTo>
                    <a:pt x="3485443" y="1358984"/>
                  </a:lnTo>
                  <a:lnTo>
                    <a:pt x="3493062" y="1351364"/>
                  </a:lnTo>
                  <a:lnTo>
                    <a:pt x="3493062" y="1358984"/>
                  </a:lnTo>
                  <a:lnTo>
                    <a:pt x="3493062" y="1351364"/>
                  </a:lnTo>
                  <a:lnTo>
                    <a:pt x="3500682" y="1404705"/>
                  </a:lnTo>
                  <a:lnTo>
                    <a:pt x="3500682" y="1412325"/>
                  </a:lnTo>
                  <a:lnTo>
                    <a:pt x="3500682" y="1397085"/>
                  </a:lnTo>
                  <a:lnTo>
                    <a:pt x="3508301" y="1389465"/>
                  </a:lnTo>
                  <a:lnTo>
                    <a:pt x="3515920" y="1397085"/>
                  </a:lnTo>
                  <a:lnTo>
                    <a:pt x="3515920" y="1374224"/>
                  </a:lnTo>
                  <a:lnTo>
                    <a:pt x="3523540" y="1366604"/>
                  </a:lnTo>
                  <a:lnTo>
                    <a:pt x="3531159" y="1358984"/>
                  </a:lnTo>
                  <a:lnTo>
                    <a:pt x="3531159" y="1366604"/>
                  </a:lnTo>
                  <a:lnTo>
                    <a:pt x="3531159" y="1351364"/>
                  </a:lnTo>
                  <a:lnTo>
                    <a:pt x="3538778" y="1343515"/>
                  </a:lnTo>
                  <a:lnTo>
                    <a:pt x="3554017" y="1328275"/>
                  </a:lnTo>
                  <a:lnTo>
                    <a:pt x="3554017" y="1313034"/>
                  </a:lnTo>
                  <a:lnTo>
                    <a:pt x="3561636" y="1305414"/>
                  </a:lnTo>
                  <a:lnTo>
                    <a:pt x="3561636" y="1313034"/>
                  </a:lnTo>
                  <a:lnTo>
                    <a:pt x="3561636" y="1305414"/>
                  </a:lnTo>
                  <a:lnTo>
                    <a:pt x="3569255" y="1305414"/>
                  </a:lnTo>
                </a:path>
                <a:path w="7062470" h="2290445">
                  <a:moveTo>
                    <a:pt x="3569255" y="1305414"/>
                  </a:moveTo>
                  <a:lnTo>
                    <a:pt x="3576875" y="1305414"/>
                  </a:lnTo>
                  <a:lnTo>
                    <a:pt x="3584494" y="1305414"/>
                  </a:lnTo>
                  <a:lnTo>
                    <a:pt x="3592113" y="1305414"/>
                  </a:lnTo>
                  <a:lnTo>
                    <a:pt x="3599732" y="1313034"/>
                  </a:lnTo>
                  <a:lnTo>
                    <a:pt x="3607352" y="1305414"/>
                  </a:lnTo>
                  <a:lnTo>
                    <a:pt x="3607352" y="1313034"/>
                  </a:lnTo>
                  <a:lnTo>
                    <a:pt x="3607352" y="1297794"/>
                  </a:lnTo>
                  <a:lnTo>
                    <a:pt x="3614971" y="1290174"/>
                  </a:lnTo>
                  <a:lnTo>
                    <a:pt x="3614971" y="1274933"/>
                  </a:lnTo>
                  <a:lnTo>
                    <a:pt x="3622590" y="1267313"/>
                  </a:lnTo>
                  <a:lnTo>
                    <a:pt x="3622590" y="1274933"/>
                  </a:lnTo>
                  <a:lnTo>
                    <a:pt x="3622590" y="1267313"/>
                  </a:lnTo>
                  <a:lnTo>
                    <a:pt x="3630210" y="1259693"/>
                  </a:lnTo>
                  <a:lnTo>
                    <a:pt x="3630210" y="1267313"/>
                  </a:lnTo>
                  <a:lnTo>
                    <a:pt x="3630210" y="1259693"/>
                  </a:lnTo>
                  <a:lnTo>
                    <a:pt x="3637829" y="1267313"/>
                  </a:lnTo>
                  <a:lnTo>
                    <a:pt x="3637829" y="1259693"/>
                  </a:lnTo>
                  <a:lnTo>
                    <a:pt x="3645448" y="1252073"/>
                  </a:lnTo>
                  <a:lnTo>
                    <a:pt x="3645448" y="1259693"/>
                  </a:lnTo>
                  <a:lnTo>
                    <a:pt x="3645448" y="1252073"/>
                  </a:lnTo>
                  <a:lnTo>
                    <a:pt x="3653067" y="1244453"/>
                  </a:lnTo>
                  <a:lnTo>
                    <a:pt x="3653067" y="1252073"/>
                  </a:lnTo>
                  <a:lnTo>
                    <a:pt x="3653067" y="1244453"/>
                  </a:lnTo>
                  <a:lnTo>
                    <a:pt x="3660915" y="1244453"/>
                  </a:lnTo>
                  <a:lnTo>
                    <a:pt x="3668535" y="1977286"/>
                  </a:lnTo>
                  <a:lnTo>
                    <a:pt x="3668535" y="1984906"/>
                  </a:lnTo>
                  <a:lnTo>
                    <a:pt x="3668535" y="1900856"/>
                  </a:lnTo>
                  <a:lnTo>
                    <a:pt x="3676154" y="1893236"/>
                  </a:lnTo>
                  <a:lnTo>
                    <a:pt x="3676154" y="1809185"/>
                  </a:lnTo>
                  <a:lnTo>
                    <a:pt x="3683773" y="1801565"/>
                  </a:lnTo>
                  <a:lnTo>
                    <a:pt x="3683773" y="1717743"/>
                  </a:lnTo>
                  <a:lnTo>
                    <a:pt x="3691393" y="1709970"/>
                  </a:lnTo>
                  <a:lnTo>
                    <a:pt x="3691393" y="1610831"/>
                  </a:lnTo>
                  <a:lnTo>
                    <a:pt x="3699012" y="1603211"/>
                  </a:lnTo>
                  <a:lnTo>
                    <a:pt x="3699012" y="1496376"/>
                  </a:lnTo>
                  <a:lnTo>
                    <a:pt x="3706631" y="1488756"/>
                  </a:lnTo>
                  <a:lnTo>
                    <a:pt x="3706631" y="1397085"/>
                  </a:lnTo>
                  <a:lnTo>
                    <a:pt x="3714250" y="1389465"/>
                  </a:lnTo>
                  <a:lnTo>
                    <a:pt x="3714250" y="1305414"/>
                  </a:lnTo>
                  <a:lnTo>
                    <a:pt x="3721870" y="1297794"/>
                  </a:lnTo>
                  <a:lnTo>
                    <a:pt x="3721870" y="1252073"/>
                  </a:lnTo>
                  <a:lnTo>
                    <a:pt x="3729489" y="1244453"/>
                  </a:lnTo>
                  <a:lnTo>
                    <a:pt x="3729489" y="1206123"/>
                  </a:lnTo>
                  <a:lnTo>
                    <a:pt x="3737108" y="1198503"/>
                  </a:lnTo>
                  <a:lnTo>
                    <a:pt x="3737108" y="1175642"/>
                  </a:lnTo>
                  <a:lnTo>
                    <a:pt x="3744728" y="1168022"/>
                  </a:lnTo>
                  <a:lnTo>
                    <a:pt x="3744728" y="1175642"/>
                  </a:lnTo>
                  <a:lnTo>
                    <a:pt x="3744728" y="1168022"/>
                  </a:lnTo>
                  <a:lnTo>
                    <a:pt x="3752347" y="1175642"/>
                  </a:lnTo>
                  <a:lnTo>
                    <a:pt x="3752347" y="1168022"/>
                  </a:lnTo>
                  <a:lnTo>
                    <a:pt x="3752347" y="1175642"/>
                  </a:lnTo>
                  <a:lnTo>
                    <a:pt x="3759966" y="1183263"/>
                  </a:lnTo>
                  <a:lnTo>
                    <a:pt x="3759966" y="1175642"/>
                  </a:lnTo>
                  <a:lnTo>
                    <a:pt x="3759966" y="1190883"/>
                  </a:lnTo>
                  <a:lnTo>
                    <a:pt x="3767585" y="1198503"/>
                  </a:lnTo>
                  <a:lnTo>
                    <a:pt x="3767585" y="1190883"/>
                  </a:lnTo>
                  <a:lnTo>
                    <a:pt x="3767585" y="1213743"/>
                  </a:lnTo>
                  <a:lnTo>
                    <a:pt x="3775205" y="1221363"/>
                  </a:lnTo>
                  <a:lnTo>
                    <a:pt x="3775205" y="1236832"/>
                  </a:lnTo>
                  <a:lnTo>
                    <a:pt x="3782824" y="1244453"/>
                  </a:lnTo>
                  <a:lnTo>
                    <a:pt x="3782824" y="1267313"/>
                  </a:lnTo>
                  <a:lnTo>
                    <a:pt x="3790443" y="1274933"/>
                  </a:lnTo>
                  <a:lnTo>
                    <a:pt x="3790443" y="1297794"/>
                  </a:lnTo>
                  <a:lnTo>
                    <a:pt x="3798063" y="1305414"/>
                  </a:lnTo>
                  <a:lnTo>
                    <a:pt x="3798063" y="1320655"/>
                  </a:lnTo>
                  <a:lnTo>
                    <a:pt x="3813301" y="1335895"/>
                  </a:lnTo>
                  <a:lnTo>
                    <a:pt x="3805682" y="1335895"/>
                  </a:lnTo>
                  <a:lnTo>
                    <a:pt x="3813301" y="1335895"/>
                  </a:lnTo>
                  <a:lnTo>
                    <a:pt x="3820920" y="1328275"/>
                  </a:lnTo>
                  <a:lnTo>
                    <a:pt x="3820920" y="1335895"/>
                  </a:lnTo>
                  <a:lnTo>
                    <a:pt x="3828540" y="1328275"/>
                  </a:lnTo>
                  <a:lnTo>
                    <a:pt x="3828540" y="1335895"/>
                  </a:lnTo>
                  <a:lnTo>
                    <a:pt x="3828540" y="1328275"/>
                  </a:lnTo>
                  <a:lnTo>
                    <a:pt x="3836159" y="1328275"/>
                  </a:lnTo>
                  <a:lnTo>
                    <a:pt x="3836159" y="1313034"/>
                  </a:lnTo>
                  <a:lnTo>
                    <a:pt x="3843778" y="1305414"/>
                  </a:lnTo>
                  <a:lnTo>
                    <a:pt x="3843778" y="1313034"/>
                  </a:lnTo>
                  <a:lnTo>
                    <a:pt x="3843778" y="1305414"/>
                  </a:lnTo>
                  <a:lnTo>
                    <a:pt x="3851398" y="1305414"/>
                  </a:lnTo>
                  <a:lnTo>
                    <a:pt x="3859017" y="1297794"/>
                  </a:lnTo>
                  <a:lnTo>
                    <a:pt x="3859017" y="1305414"/>
                  </a:lnTo>
                  <a:lnTo>
                    <a:pt x="3859017" y="1297794"/>
                  </a:lnTo>
                  <a:lnTo>
                    <a:pt x="3866636" y="1297794"/>
                  </a:lnTo>
                  <a:lnTo>
                    <a:pt x="3874255" y="1305414"/>
                  </a:lnTo>
                  <a:lnTo>
                    <a:pt x="3874255" y="1297794"/>
                  </a:lnTo>
                  <a:lnTo>
                    <a:pt x="3874255" y="1305414"/>
                  </a:lnTo>
                  <a:lnTo>
                    <a:pt x="3881875" y="1313034"/>
                  </a:lnTo>
                  <a:lnTo>
                    <a:pt x="3881875" y="1305414"/>
                  </a:lnTo>
                  <a:lnTo>
                    <a:pt x="3881875" y="1320655"/>
                  </a:lnTo>
                  <a:lnTo>
                    <a:pt x="3889494" y="1328275"/>
                  </a:lnTo>
                  <a:lnTo>
                    <a:pt x="3889494" y="1320655"/>
                  </a:lnTo>
                  <a:lnTo>
                    <a:pt x="3889494" y="1328275"/>
                  </a:lnTo>
                  <a:lnTo>
                    <a:pt x="3897113" y="1328275"/>
                  </a:lnTo>
                  <a:lnTo>
                    <a:pt x="3904733" y="1328275"/>
                  </a:lnTo>
                  <a:lnTo>
                    <a:pt x="3912580" y="1320655"/>
                  </a:lnTo>
                  <a:lnTo>
                    <a:pt x="3912580" y="1328275"/>
                  </a:lnTo>
                  <a:lnTo>
                    <a:pt x="3912580" y="1320655"/>
                  </a:lnTo>
                  <a:lnTo>
                    <a:pt x="3927819" y="1305414"/>
                  </a:lnTo>
                  <a:lnTo>
                    <a:pt x="3927819" y="1282554"/>
                  </a:lnTo>
                  <a:lnTo>
                    <a:pt x="3935438" y="1274933"/>
                  </a:lnTo>
                  <a:lnTo>
                    <a:pt x="3935438" y="1267313"/>
                  </a:lnTo>
                  <a:lnTo>
                    <a:pt x="3943058" y="1259693"/>
                  </a:lnTo>
                  <a:lnTo>
                    <a:pt x="3943058" y="1328275"/>
                  </a:lnTo>
                  <a:lnTo>
                    <a:pt x="3950677" y="1320655"/>
                  </a:lnTo>
                  <a:lnTo>
                    <a:pt x="3950677" y="1328275"/>
                  </a:lnTo>
                  <a:lnTo>
                    <a:pt x="3950677" y="1320655"/>
                  </a:lnTo>
                  <a:lnTo>
                    <a:pt x="3958296" y="1313034"/>
                  </a:lnTo>
                  <a:lnTo>
                    <a:pt x="3958296" y="1320655"/>
                  </a:lnTo>
                  <a:lnTo>
                    <a:pt x="3958296" y="1305414"/>
                  </a:lnTo>
                  <a:lnTo>
                    <a:pt x="3965915" y="1297794"/>
                  </a:lnTo>
                  <a:lnTo>
                    <a:pt x="3965915" y="1290174"/>
                  </a:lnTo>
                  <a:lnTo>
                    <a:pt x="3973535" y="1290174"/>
                  </a:lnTo>
                  <a:lnTo>
                    <a:pt x="3981154" y="1290174"/>
                  </a:lnTo>
                  <a:lnTo>
                    <a:pt x="3988773" y="1290174"/>
                  </a:lnTo>
                  <a:lnTo>
                    <a:pt x="3996393" y="1290174"/>
                  </a:lnTo>
                  <a:lnTo>
                    <a:pt x="4004012" y="1297794"/>
                  </a:lnTo>
                  <a:lnTo>
                    <a:pt x="4004012" y="694732"/>
                  </a:lnTo>
                  <a:lnTo>
                    <a:pt x="4004012" y="763543"/>
                  </a:lnTo>
                  <a:lnTo>
                    <a:pt x="4011631" y="771163"/>
                  </a:lnTo>
                  <a:lnTo>
                    <a:pt x="4011631" y="847365"/>
                  </a:lnTo>
                  <a:lnTo>
                    <a:pt x="4019251" y="854985"/>
                  </a:lnTo>
                  <a:lnTo>
                    <a:pt x="4019251" y="931415"/>
                  </a:lnTo>
                </a:path>
                <a:path w="7062470" h="2290445">
                  <a:moveTo>
                    <a:pt x="4019251" y="931415"/>
                  </a:moveTo>
                  <a:lnTo>
                    <a:pt x="4026870" y="939035"/>
                  </a:lnTo>
                  <a:lnTo>
                    <a:pt x="4026870" y="1007770"/>
                  </a:lnTo>
                  <a:lnTo>
                    <a:pt x="4034489" y="1015390"/>
                  </a:lnTo>
                  <a:lnTo>
                    <a:pt x="4034489" y="1083971"/>
                  </a:lnTo>
                  <a:lnTo>
                    <a:pt x="4042108" y="1091592"/>
                  </a:lnTo>
                  <a:lnTo>
                    <a:pt x="4042108" y="1152782"/>
                  </a:lnTo>
                  <a:lnTo>
                    <a:pt x="4049728" y="1160402"/>
                  </a:lnTo>
                  <a:lnTo>
                    <a:pt x="4049728" y="1206123"/>
                  </a:lnTo>
                  <a:lnTo>
                    <a:pt x="4057347" y="1213743"/>
                  </a:lnTo>
                  <a:lnTo>
                    <a:pt x="4057347" y="1236832"/>
                  </a:lnTo>
                  <a:lnTo>
                    <a:pt x="4057347" y="1206123"/>
                  </a:lnTo>
                  <a:lnTo>
                    <a:pt x="4057347" y="1229212"/>
                  </a:lnTo>
                  <a:lnTo>
                    <a:pt x="4064966" y="1236832"/>
                  </a:lnTo>
                  <a:lnTo>
                    <a:pt x="4064966" y="1282554"/>
                  </a:lnTo>
                  <a:lnTo>
                    <a:pt x="4072586" y="1290174"/>
                  </a:lnTo>
                  <a:lnTo>
                    <a:pt x="4072586" y="1328275"/>
                  </a:lnTo>
                  <a:lnTo>
                    <a:pt x="4080205" y="1335895"/>
                  </a:lnTo>
                  <a:lnTo>
                    <a:pt x="4080205" y="1358984"/>
                  </a:lnTo>
                  <a:lnTo>
                    <a:pt x="4087824" y="1366604"/>
                  </a:lnTo>
                  <a:lnTo>
                    <a:pt x="4087824" y="1358984"/>
                  </a:lnTo>
                  <a:lnTo>
                    <a:pt x="4087824" y="1381845"/>
                  </a:lnTo>
                  <a:lnTo>
                    <a:pt x="4095443" y="1389465"/>
                  </a:lnTo>
                  <a:lnTo>
                    <a:pt x="4095443" y="1404705"/>
                  </a:lnTo>
                  <a:lnTo>
                    <a:pt x="4103063" y="1412325"/>
                  </a:lnTo>
                  <a:lnTo>
                    <a:pt x="4103063" y="1419946"/>
                  </a:lnTo>
                  <a:lnTo>
                    <a:pt x="4110682" y="1427566"/>
                  </a:lnTo>
                  <a:lnTo>
                    <a:pt x="4110682" y="1419946"/>
                  </a:lnTo>
                  <a:lnTo>
                    <a:pt x="4110682" y="1481060"/>
                  </a:lnTo>
                  <a:lnTo>
                    <a:pt x="4118301" y="1481060"/>
                  </a:lnTo>
                  <a:lnTo>
                    <a:pt x="4125921" y="1488756"/>
                  </a:lnTo>
                  <a:lnTo>
                    <a:pt x="4125921" y="1481060"/>
                  </a:lnTo>
                  <a:lnTo>
                    <a:pt x="4125921" y="1488756"/>
                  </a:lnTo>
                  <a:lnTo>
                    <a:pt x="4133540" y="1488756"/>
                  </a:lnTo>
                  <a:lnTo>
                    <a:pt x="4141159" y="1481060"/>
                  </a:lnTo>
                  <a:lnTo>
                    <a:pt x="4141159" y="1488756"/>
                  </a:lnTo>
                  <a:lnTo>
                    <a:pt x="4141159" y="1481060"/>
                  </a:lnTo>
                  <a:lnTo>
                    <a:pt x="4156398" y="1465667"/>
                  </a:lnTo>
                  <a:lnTo>
                    <a:pt x="4156398" y="1450426"/>
                  </a:lnTo>
                  <a:lnTo>
                    <a:pt x="4164017" y="1442806"/>
                  </a:lnTo>
                  <a:lnTo>
                    <a:pt x="4164017" y="1450426"/>
                  </a:lnTo>
                  <a:lnTo>
                    <a:pt x="4164017" y="1427566"/>
                  </a:lnTo>
                  <a:lnTo>
                    <a:pt x="4171865" y="1419946"/>
                  </a:lnTo>
                  <a:lnTo>
                    <a:pt x="4171865" y="1358984"/>
                  </a:lnTo>
                  <a:lnTo>
                    <a:pt x="4179484" y="1351364"/>
                  </a:lnTo>
                  <a:lnTo>
                    <a:pt x="4179484" y="1320655"/>
                  </a:lnTo>
                  <a:lnTo>
                    <a:pt x="4194723" y="1305414"/>
                  </a:lnTo>
                  <a:lnTo>
                    <a:pt x="4194723" y="1282554"/>
                  </a:lnTo>
                  <a:lnTo>
                    <a:pt x="4209961" y="1267313"/>
                  </a:lnTo>
                  <a:lnTo>
                    <a:pt x="4209961" y="1259693"/>
                  </a:lnTo>
                  <a:lnTo>
                    <a:pt x="4217581" y="1252073"/>
                  </a:lnTo>
                  <a:lnTo>
                    <a:pt x="4225200" y="1496376"/>
                  </a:lnTo>
                  <a:lnTo>
                    <a:pt x="4225200" y="1503996"/>
                  </a:lnTo>
                  <a:lnTo>
                    <a:pt x="4225200" y="1488756"/>
                  </a:lnTo>
                  <a:lnTo>
                    <a:pt x="4232819" y="1481060"/>
                  </a:lnTo>
                  <a:lnTo>
                    <a:pt x="4232819" y="1450426"/>
                  </a:lnTo>
                  <a:lnTo>
                    <a:pt x="4240438" y="1442806"/>
                  </a:lnTo>
                  <a:lnTo>
                    <a:pt x="4240438" y="1419946"/>
                  </a:lnTo>
                  <a:lnTo>
                    <a:pt x="4248058" y="1412325"/>
                  </a:lnTo>
                  <a:lnTo>
                    <a:pt x="4248058" y="1389465"/>
                  </a:lnTo>
                  <a:lnTo>
                    <a:pt x="4255677" y="1381845"/>
                  </a:lnTo>
                  <a:lnTo>
                    <a:pt x="4255677" y="1358984"/>
                  </a:lnTo>
                  <a:lnTo>
                    <a:pt x="4263296" y="1351364"/>
                  </a:lnTo>
                  <a:lnTo>
                    <a:pt x="4263296" y="1335895"/>
                  </a:lnTo>
                  <a:lnTo>
                    <a:pt x="4270916" y="1328275"/>
                  </a:lnTo>
                  <a:lnTo>
                    <a:pt x="4270916" y="1335895"/>
                  </a:lnTo>
                  <a:lnTo>
                    <a:pt x="4270916" y="1313034"/>
                  </a:lnTo>
                  <a:lnTo>
                    <a:pt x="4278535" y="1305414"/>
                  </a:lnTo>
                  <a:lnTo>
                    <a:pt x="4278535" y="1320655"/>
                  </a:lnTo>
                  <a:lnTo>
                    <a:pt x="4286154" y="1313034"/>
                  </a:lnTo>
                  <a:lnTo>
                    <a:pt x="4286154" y="1320655"/>
                  </a:lnTo>
                  <a:lnTo>
                    <a:pt x="4286154" y="1313034"/>
                  </a:lnTo>
                  <a:lnTo>
                    <a:pt x="4293773" y="1305414"/>
                  </a:lnTo>
                  <a:lnTo>
                    <a:pt x="4293773" y="1313034"/>
                  </a:lnTo>
                  <a:lnTo>
                    <a:pt x="4301393" y="1305414"/>
                  </a:lnTo>
                  <a:lnTo>
                    <a:pt x="4301393" y="1313034"/>
                  </a:lnTo>
                  <a:lnTo>
                    <a:pt x="4309012" y="1313034"/>
                  </a:lnTo>
                  <a:lnTo>
                    <a:pt x="4316631" y="1305414"/>
                  </a:lnTo>
                  <a:lnTo>
                    <a:pt x="4316631" y="1313034"/>
                  </a:lnTo>
                  <a:lnTo>
                    <a:pt x="4316631" y="1305414"/>
                  </a:lnTo>
                  <a:lnTo>
                    <a:pt x="4324251" y="1305414"/>
                  </a:lnTo>
                  <a:lnTo>
                    <a:pt x="4331870" y="1297794"/>
                  </a:lnTo>
                  <a:lnTo>
                    <a:pt x="4339489" y="1305414"/>
                  </a:lnTo>
                  <a:lnTo>
                    <a:pt x="4339489" y="1282554"/>
                  </a:lnTo>
                  <a:lnTo>
                    <a:pt x="4347108" y="1274933"/>
                  </a:lnTo>
                  <a:lnTo>
                    <a:pt x="4347108" y="1267313"/>
                  </a:lnTo>
                  <a:lnTo>
                    <a:pt x="4347108" y="1923716"/>
                  </a:lnTo>
                  <a:lnTo>
                    <a:pt x="4354728" y="1916096"/>
                  </a:lnTo>
                  <a:lnTo>
                    <a:pt x="4354728" y="1778704"/>
                  </a:lnTo>
                  <a:lnTo>
                    <a:pt x="4362347" y="1771084"/>
                  </a:lnTo>
                  <a:lnTo>
                    <a:pt x="4362347" y="1610831"/>
                  </a:lnTo>
                  <a:lnTo>
                    <a:pt x="4369966" y="1603211"/>
                  </a:lnTo>
                  <a:lnTo>
                    <a:pt x="4369966" y="1076351"/>
                  </a:lnTo>
                  <a:lnTo>
                    <a:pt x="4377586" y="1068731"/>
                  </a:lnTo>
                  <a:lnTo>
                    <a:pt x="4377586" y="1023010"/>
                  </a:lnTo>
                  <a:lnTo>
                    <a:pt x="4385281" y="1015390"/>
                  </a:lnTo>
                  <a:lnTo>
                    <a:pt x="4385281" y="984909"/>
                  </a:lnTo>
                  <a:lnTo>
                    <a:pt x="4392900" y="977136"/>
                  </a:lnTo>
                  <a:lnTo>
                    <a:pt x="4392900" y="862757"/>
                  </a:lnTo>
                  <a:lnTo>
                    <a:pt x="4400520" y="870378"/>
                  </a:lnTo>
                  <a:lnTo>
                    <a:pt x="4408139" y="877998"/>
                  </a:lnTo>
                  <a:lnTo>
                    <a:pt x="4408139" y="870378"/>
                  </a:lnTo>
                  <a:lnTo>
                    <a:pt x="4408139" y="893238"/>
                  </a:lnTo>
                  <a:lnTo>
                    <a:pt x="4415758" y="900858"/>
                  </a:lnTo>
                  <a:lnTo>
                    <a:pt x="4415758" y="893238"/>
                  </a:lnTo>
                  <a:lnTo>
                    <a:pt x="4415758" y="916099"/>
                  </a:lnTo>
                  <a:lnTo>
                    <a:pt x="4423530" y="923719"/>
                  </a:lnTo>
                  <a:lnTo>
                    <a:pt x="4423530" y="961896"/>
                  </a:lnTo>
                  <a:lnTo>
                    <a:pt x="4431149" y="969516"/>
                  </a:lnTo>
                  <a:lnTo>
                    <a:pt x="4431149" y="1015390"/>
                  </a:lnTo>
                  <a:lnTo>
                    <a:pt x="4438769" y="1023010"/>
                  </a:lnTo>
                  <a:lnTo>
                    <a:pt x="4438769" y="1061111"/>
                  </a:lnTo>
                  <a:lnTo>
                    <a:pt x="4446388" y="1068731"/>
                  </a:lnTo>
                  <a:lnTo>
                    <a:pt x="4446388" y="1168022"/>
                  </a:lnTo>
                  <a:lnTo>
                    <a:pt x="4454007" y="1175642"/>
                  </a:lnTo>
                  <a:lnTo>
                    <a:pt x="4454007" y="1206123"/>
                  </a:lnTo>
                  <a:lnTo>
                    <a:pt x="4461626" y="1213743"/>
                  </a:lnTo>
                  <a:lnTo>
                    <a:pt x="4461626" y="1252073"/>
                  </a:lnTo>
                  <a:lnTo>
                    <a:pt x="4469246" y="1259693"/>
                  </a:lnTo>
                  <a:lnTo>
                    <a:pt x="4469246" y="1282554"/>
                  </a:lnTo>
                  <a:lnTo>
                    <a:pt x="4476865" y="1290174"/>
                  </a:lnTo>
                  <a:lnTo>
                    <a:pt x="4476865" y="1893236"/>
                  </a:lnTo>
                  <a:lnTo>
                    <a:pt x="4484484" y="1885615"/>
                  </a:lnTo>
                  <a:lnTo>
                    <a:pt x="4484484" y="1893236"/>
                  </a:lnTo>
                  <a:lnTo>
                    <a:pt x="4484484" y="1885615"/>
                  </a:lnTo>
                  <a:lnTo>
                    <a:pt x="4492104" y="1877995"/>
                  </a:lnTo>
                </a:path>
                <a:path w="7062470" h="2290445">
                  <a:moveTo>
                    <a:pt x="4492104" y="1877995"/>
                  </a:moveTo>
                  <a:lnTo>
                    <a:pt x="4492104" y="1855135"/>
                  </a:lnTo>
                  <a:lnTo>
                    <a:pt x="4499723" y="1847514"/>
                  </a:lnTo>
                  <a:lnTo>
                    <a:pt x="4499723" y="1816805"/>
                  </a:lnTo>
                  <a:lnTo>
                    <a:pt x="4507342" y="1809185"/>
                  </a:lnTo>
                  <a:lnTo>
                    <a:pt x="4507342" y="1213743"/>
                  </a:lnTo>
                  <a:lnTo>
                    <a:pt x="4507342" y="1229212"/>
                  </a:lnTo>
                  <a:lnTo>
                    <a:pt x="4514961" y="1236833"/>
                  </a:lnTo>
                  <a:lnTo>
                    <a:pt x="4514961" y="1259693"/>
                  </a:lnTo>
                  <a:lnTo>
                    <a:pt x="4522581" y="1267313"/>
                  </a:lnTo>
                  <a:lnTo>
                    <a:pt x="4522581" y="1259693"/>
                  </a:lnTo>
                  <a:lnTo>
                    <a:pt x="4522581" y="1282554"/>
                  </a:lnTo>
                  <a:lnTo>
                    <a:pt x="4530200" y="1290174"/>
                  </a:lnTo>
                  <a:lnTo>
                    <a:pt x="4530200" y="1313034"/>
                  </a:lnTo>
                  <a:lnTo>
                    <a:pt x="4545439" y="1328275"/>
                  </a:lnTo>
                  <a:lnTo>
                    <a:pt x="4545439" y="1343515"/>
                  </a:lnTo>
                  <a:lnTo>
                    <a:pt x="4553058" y="1351364"/>
                  </a:lnTo>
                  <a:lnTo>
                    <a:pt x="4553058" y="1343515"/>
                  </a:lnTo>
                  <a:lnTo>
                    <a:pt x="4553058" y="1351364"/>
                  </a:lnTo>
                  <a:lnTo>
                    <a:pt x="4560677" y="1343515"/>
                  </a:lnTo>
                  <a:lnTo>
                    <a:pt x="4560677" y="1351364"/>
                  </a:lnTo>
                  <a:lnTo>
                    <a:pt x="4560677" y="1313034"/>
                  </a:lnTo>
                  <a:lnTo>
                    <a:pt x="4568296" y="1313034"/>
                  </a:lnTo>
                  <a:lnTo>
                    <a:pt x="4575992" y="1313034"/>
                  </a:lnTo>
                  <a:lnTo>
                    <a:pt x="4583611" y="1313034"/>
                  </a:lnTo>
                  <a:lnTo>
                    <a:pt x="4591231" y="1313034"/>
                  </a:lnTo>
                  <a:lnTo>
                    <a:pt x="4598850" y="1320655"/>
                  </a:lnTo>
                  <a:lnTo>
                    <a:pt x="4598850" y="1313034"/>
                  </a:lnTo>
                  <a:lnTo>
                    <a:pt x="4598850" y="1320655"/>
                  </a:lnTo>
                  <a:lnTo>
                    <a:pt x="4606469" y="1320655"/>
                  </a:lnTo>
                  <a:lnTo>
                    <a:pt x="4614088" y="1320655"/>
                  </a:lnTo>
                  <a:lnTo>
                    <a:pt x="4621708" y="1313034"/>
                  </a:lnTo>
                  <a:lnTo>
                    <a:pt x="4621708" y="1320655"/>
                  </a:lnTo>
                  <a:lnTo>
                    <a:pt x="4629327" y="1328275"/>
                  </a:lnTo>
                  <a:lnTo>
                    <a:pt x="4629327" y="1320655"/>
                  </a:lnTo>
                  <a:lnTo>
                    <a:pt x="4629327" y="1328275"/>
                  </a:lnTo>
                  <a:lnTo>
                    <a:pt x="4636946" y="1328275"/>
                  </a:lnTo>
                  <a:lnTo>
                    <a:pt x="4644566" y="1335895"/>
                  </a:lnTo>
                  <a:lnTo>
                    <a:pt x="4644566" y="1328275"/>
                  </a:lnTo>
                  <a:lnTo>
                    <a:pt x="4644566" y="1335895"/>
                  </a:lnTo>
                  <a:lnTo>
                    <a:pt x="4652185" y="1335895"/>
                  </a:lnTo>
                  <a:lnTo>
                    <a:pt x="4659804" y="1343515"/>
                  </a:lnTo>
                  <a:lnTo>
                    <a:pt x="4659804" y="1335895"/>
                  </a:lnTo>
                  <a:lnTo>
                    <a:pt x="4659804" y="1343515"/>
                  </a:lnTo>
                  <a:lnTo>
                    <a:pt x="4675195" y="1343515"/>
                  </a:lnTo>
                  <a:lnTo>
                    <a:pt x="4675195" y="1557338"/>
                  </a:lnTo>
                  <a:lnTo>
                    <a:pt x="4667423" y="1343515"/>
                  </a:lnTo>
                  <a:lnTo>
                    <a:pt x="4675195" y="1534477"/>
                  </a:lnTo>
                  <a:lnTo>
                    <a:pt x="4682814" y="1526857"/>
                  </a:lnTo>
                  <a:lnTo>
                    <a:pt x="4682814" y="1481060"/>
                  </a:lnTo>
                  <a:lnTo>
                    <a:pt x="4690434" y="1473439"/>
                  </a:lnTo>
                  <a:lnTo>
                    <a:pt x="4690434" y="1427566"/>
                  </a:lnTo>
                  <a:lnTo>
                    <a:pt x="4698053" y="1419946"/>
                  </a:lnTo>
                  <a:lnTo>
                    <a:pt x="4698053" y="1381845"/>
                  </a:lnTo>
                  <a:lnTo>
                    <a:pt x="4705672" y="1374225"/>
                  </a:lnTo>
                  <a:lnTo>
                    <a:pt x="4705672" y="1335895"/>
                  </a:lnTo>
                  <a:lnTo>
                    <a:pt x="4713292" y="1328275"/>
                  </a:lnTo>
                  <a:lnTo>
                    <a:pt x="4713292" y="1282554"/>
                  </a:lnTo>
                  <a:lnTo>
                    <a:pt x="4720911" y="1274933"/>
                  </a:lnTo>
                  <a:lnTo>
                    <a:pt x="4720911" y="1244453"/>
                  </a:lnTo>
                  <a:lnTo>
                    <a:pt x="4728530" y="1236833"/>
                  </a:lnTo>
                  <a:lnTo>
                    <a:pt x="4728530" y="1221364"/>
                  </a:lnTo>
                  <a:lnTo>
                    <a:pt x="4736149" y="1213743"/>
                  </a:lnTo>
                  <a:lnTo>
                    <a:pt x="4736149" y="1221364"/>
                  </a:lnTo>
                  <a:lnTo>
                    <a:pt x="4736149" y="1213743"/>
                  </a:lnTo>
                  <a:lnTo>
                    <a:pt x="4743769" y="1221364"/>
                  </a:lnTo>
                  <a:lnTo>
                    <a:pt x="4743769" y="1213743"/>
                  </a:lnTo>
                  <a:lnTo>
                    <a:pt x="4743769" y="1221364"/>
                  </a:lnTo>
                  <a:lnTo>
                    <a:pt x="4751388" y="1229212"/>
                  </a:lnTo>
                  <a:lnTo>
                    <a:pt x="4751388" y="1221364"/>
                  </a:lnTo>
                  <a:lnTo>
                    <a:pt x="4751388" y="1229212"/>
                  </a:lnTo>
                  <a:lnTo>
                    <a:pt x="4759007" y="1236833"/>
                  </a:lnTo>
                  <a:lnTo>
                    <a:pt x="4759007" y="1252073"/>
                  </a:lnTo>
                  <a:lnTo>
                    <a:pt x="4766627" y="1259693"/>
                  </a:lnTo>
                  <a:lnTo>
                    <a:pt x="4766627" y="1282554"/>
                  </a:lnTo>
                  <a:lnTo>
                    <a:pt x="4774322" y="1290174"/>
                  </a:lnTo>
                  <a:lnTo>
                    <a:pt x="4774322" y="1282554"/>
                  </a:lnTo>
                  <a:lnTo>
                    <a:pt x="4774322" y="1305414"/>
                  </a:lnTo>
                  <a:lnTo>
                    <a:pt x="4789561" y="1320655"/>
                  </a:lnTo>
                  <a:lnTo>
                    <a:pt x="4789561" y="1328275"/>
                  </a:lnTo>
                  <a:lnTo>
                    <a:pt x="4804799" y="1343515"/>
                  </a:lnTo>
                  <a:lnTo>
                    <a:pt x="4804799" y="1358984"/>
                  </a:lnTo>
                  <a:lnTo>
                    <a:pt x="4812418" y="1366604"/>
                  </a:lnTo>
                  <a:lnTo>
                    <a:pt x="4820038" y="1358984"/>
                  </a:lnTo>
                  <a:lnTo>
                    <a:pt x="4827657" y="1351364"/>
                  </a:lnTo>
                  <a:lnTo>
                    <a:pt x="4827657" y="1358984"/>
                  </a:lnTo>
                  <a:lnTo>
                    <a:pt x="4827657" y="1351364"/>
                  </a:lnTo>
                  <a:lnTo>
                    <a:pt x="4835276" y="1343515"/>
                  </a:lnTo>
                  <a:lnTo>
                    <a:pt x="4835276" y="1351364"/>
                  </a:lnTo>
                  <a:lnTo>
                    <a:pt x="4835276" y="1343515"/>
                  </a:lnTo>
                  <a:lnTo>
                    <a:pt x="4842896" y="1335895"/>
                  </a:lnTo>
                  <a:lnTo>
                    <a:pt x="4842896" y="1374225"/>
                  </a:lnTo>
                  <a:lnTo>
                    <a:pt x="4842896" y="1358984"/>
                  </a:lnTo>
                  <a:lnTo>
                    <a:pt x="4850515" y="1351364"/>
                  </a:lnTo>
                  <a:lnTo>
                    <a:pt x="4850515" y="1328275"/>
                  </a:lnTo>
                  <a:lnTo>
                    <a:pt x="4858134" y="1320655"/>
                  </a:lnTo>
                  <a:lnTo>
                    <a:pt x="4858134" y="1305414"/>
                  </a:lnTo>
                  <a:lnTo>
                    <a:pt x="4865753" y="1297794"/>
                  </a:lnTo>
                  <a:lnTo>
                    <a:pt x="4865753" y="1290174"/>
                  </a:lnTo>
                  <a:lnTo>
                    <a:pt x="4873373" y="1282554"/>
                  </a:lnTo>
                  <a:lnTo>
                    <a:pt x="4873373" y="1290174"/>
                  </a:lnTo>
                  <a:lnTo>
                    <a:pt x="4873373" y="1282554"/>
                  </a:lnTo>
                  <a:lnTo>
                    <a:pt x="4880992" y="1274933"/>
                  </a:lnTo>
                  <a:lnTo>
                    <a:pt x="4880992" y="1282554"/>
                  </a:lnTo>
                  <a:lnTo>
                    <a:pt x="4880992" y="1274933"/>
                  </a:lnTo>
                  <a:lnTo>
                    <a:pt x="4888611" y="1274933"/>
                  </a:lnTo>
                  <a:lnTo>
                    <a:pt x="4896231" y="1267313"/>
                  </a:lnTo>
                  <a:lnTo>
                    <a:pt x="4896231" y="1274933"/>
                  </a:lnTo>
                  <a:lnTo>
                    <a:pt x="4903850" y="1282554"/>
                  </a:lnTo>
                  <a:lnTo>
                    <a:pt x="4903850" y="1274933"/>
                  </a:lnTo>
                  <a:lnTo>
                    <a:pt x="4903850" y="1282554"/>
                  </a:lnTo>
                  <a:lnTo>
                    <a:pt x="4911469" y="1282554"/>
                  </a:lnTo>
                  <a:lnTo>
                    <a:pt x="4919089" y="1290174"/>
                  </a:lnTo>
                  <a:lnTo>
                    <a:pt x="4919089" y="1282554"/>
                  </a:lnTo>
                  <a:lnTo>
                    <a:pt x="4919089" y="1290174"/>
                  </a:lnTo>
                  <a:lnTo>
                    <a:pt x="4926708" y="1297794"/>
                  </a:lnTo>
                  <a:lnTo>
                    <a:pt x="4934479" y="1305414"/>
                  </a:lnTo>
                  <a:lnTo>
                    <a:pt x="4934479" y="1297794"/>
                  </a:lnTo>
                  <a:lnTo>
                    <a:pt x="4934479" y="1305414"/>
                  </a:lnTo>
                  <a:lnTo>
                    <a:pt x="4942099" y="1305414"/>
                  </a:lnTo>
                  <a:lnTo>
                    <a:pt x="4949718" y="1305414"/>
                  </a:lnTo>
                  <a:lnTo>
                    <a:pt x="4957337" y="1305414"/>
                  </a:lnTo>
                  <a:lnTo>
                    <a:pt x="4957337" y="1335895"/>
                  </a:lnTo>
                  <a:lnTo>
                    <a:pt x="4964957" y="1328275"/>
                  </a:lnTo>
                  <a:lnTo>
                    <a:pt x="4964957" y="1335895"/>
                  </a:lnTo>
                </a:path>
                <a:path w="7062470" h="2290445">
                  <a:moveTo>
                    <a:pt x="4964957" y="1335895"/>
                  </a:moveTo>
                  <a:lnTo>
                    <a:pt x="4964957" y="1328275"/>
                  </a:lnTo>
                  <a:lnTo>
                    <a:pt x="4972652" y="1328275"/>
                  </a:lnTo>
                  <a:lnTo>
                    <a:pt x="4980271" y="1320655"/>
                  </a:lnTo>
                  <a:lnTo>
                    <a:pt x="4987891" y="1313034"/>
                  </a:lnTo>
                  <a:lnTo>
                    <a:pt x="4987891" y="1320655"/>
                  </a:lnTo>
                  <a:lnTo>
                    <a:pt x="4987891" y="1313034"/>
                  </a:lnTo>
                  <a:lnTo>
                    <a:pt x="4995510" y="1313034"/>
                  </a:lnTo>
                  <a:lnTo>
                    <a:pt x="5003129" y="1313034"/>
                  </a:lnTo>
                  <a:lnTo>
                    <a:pt x="5010749" y="1305414"/>
                  </a:lnTo>
                  <a:lnTo>
                    <a:pt x="5010749" y="1313034"/>
                  </a:lnTo>
                  <a:lnTo>
                    <a:pt x="5010749" y="419948"/>
                  </a:lnTo>
                  <a:lnTo>
                    <a:pt x="5010749" y="511619"/>
                  </a:lnTo>
                  <a:lnTo>
                    <a:pt x="5018368" y="519239"/>
                  </a:lnTo>
                  <a:lnTo>
                    <a:pt x="5018368" y="687112"/>
                  </a:lnTo>
                  <a:lnTo>
                    <a:pt x="5025987" y="694732"/>
                  </a:lnTo>
                  <a:lnTo>
                    <a:pt x="5025987" y="839744"/>
                  </a:lnTo>
                  <a:lnTo>
                    <a:pt x="5033606" y="847365"/>
                  </a:lnTo>
                  <a:lnTo>
                    <a:pt x="5033606" y="977136"/>
                  </a:lnTo>
                  <a:lnTo>
                    <a:pt x="5041226" y="984909"/>
                  </a:lnTo>
                  <a:lnTo>
                    <a:pt x="5041226" y="1091592"/>
                  </a:lnTo>
                  <a:lnTo>
                    <a:pt x="5048845" y="1099212"/>
                  </a:lnTo>
                  <a:lnTo>
                    <a:pt x="5048845" y="1190883"/>
                  </a:lnTo>
                  <a:lnTo>
                    <a:pt x="5056464" y="1198503"/>
                  </a:lnTo>
                  <a:lnTo>
                    <a:pt x="5056464" y="1267313"/>
                  </a:lnTo>
                  <a:lnTo>
                    <a:pt x="5064084" y="1274933"/>
                  </a:lnTo>
                  <a:lnTo>
                    <a:pt x="5064084" y="1343515"/>
                  </a:lnTo>
                  <a:lnTo>
                    <a:pt x="5071703" y="1351364"/>
                  </a:lnTo>
                  <a:lnTo>
                    <a:pt x="5071703" y="1381845"/>
                  </a:lnTo>
                  <a:lnTo>
                    <a:pt x="5079322" y="1389465"/>
                  </a:lnTo>
                  <a:lnTo>
                    <a:pt x="5079322" y="1404705"/>
                  </a:lnTo>
                  <a:lnTo>
                    <a:pt x="5094561" y="1419946"/>
                  </a:lnTo>
                  <a:lnTo>
                    <a:pt x="5094561" y="2038248"/>
                  </a:lnTo>
                  <a:lnTo>
                    <a:pt x="5094561" y="1984907"/>
                  </a:lnTo>
                  <a:lnTo>
                    <a:pt x="5102180" y="1977286"/>
                  </a:lnTo>
                  <a:lnTo>
                    <a:pt x="5102180" y="1862755"/>
                  </a:lnTo>
                  <a:lnTo>
                    <a:pt x="5109799" y="1855135"/>
                  </a:lnTo>
                  <a:lnTo>
                    <a:pt x="5109799" y="1740603"/>
                  </a:lnTo>
                  <a:lnTo>
                    <a:pt x="5117419" y="1732983"/>
                  </a:lnTo>
                  <a:lnTo>
                    <a:pt x="5117419" y="1633692"/>
                  </a:lnTo>
                  <a:lnTo>
                    <a:pt x="5125038" y="1626072"/>
                  </a:lnTo>
                  <a:lnTo>
                    <a:pt x="5125038" y="1793945"/>
                  </a:lnTo>
                  <a:lnTo>
                    <a:pt x="5125038" y="1687110"/>
                  </a:lnTo>
                  <a:lnTo>
                    <a:pt x="5132657" y="1679489"/>
                  </a:lnTo>
                  <a:lnTo>
                    <a:pt x="5132657" y="1572578"/>
                  </a:lnTo>
                  <a:lnTo>
                    <a:pt x="5140276" y="1564958"/>
                  </a:lnTo>
                  <a:lnTo>
                    <a:pt x="5140276" y="1473439"/>
                  </a:lnTo>
                  <a:lnTo>
                    <a:pt x="5147896" y="1465667"/>
                  </a:lnTo>
                  <a:lnTo>
                    <a:pt x="5147896" y="1397085"/>
                  </a:lnTo>
                  <a:lnTo>
                    <a:pt x="5155515" y="1389465"/>
                  </a:lnTo>
                  <a:lnTo>
                    <a:pt x="5155515" y="1328275"/>
                  </a:lnTo>
                  <a:lnTo>
                    <a:pt x="5163134" y="1320655"/>
                  </a:lnTo>
                  <a:lnTo>
                    <a:pt x="5163134" y="1297794"/>
                  </a:lnTo>
                  <a:lnTo>
                    <a:pt x="5163134" y="1305414"/>
                  </a:lnTo>
                  <a:lnTo>
                    <a:pt x="5170754" y="1297794"/>
                  </a:lnTo>
                  <a:lnTo>
                    <a:pt x="5170754" y="1328275"/>
                  </a:lnTo>
                  <a:lnTo>
                    <a:pt x="5170754" y="1297794"/>
                  </a:lnTo>
                  <a:lnTo>
                    <a:pt x="5178373" y="1305414"/>
                  </a:lnTo>
                  <a:lnTo>
                    <a:pt x="5178373" y="1274933"/>
                  </a:lnTo>
                  <a:lnTo>
                    <a:pt x="5186221" y="1267313"/>
                  </a:lnTo>
                  <a:lnTo>
                    <a:pt x="5186221" y="1244453"/>
                  </a:lnTo>
                  <a:lnTo>
                    <a:pt x="5193840" y="1236833"/>
                  </a:lnTo>
                  <a:lnTo>
                    <a:pt x="5193840" y="1221364"/>
                  </a:lnTo>
                  <a:lnTo>
                    <a:pt x="5201459" y="1213743"/>
                  </a:lnTo>
                  <a:lnTo>
                    <a:pt x="5209079" y="1206123"/>
                  </a:lnTo>
                  <a:lnTo>
                    <a:pt x="5216698" y="1206123"/>
                  </a:lnTo>
                  <a:lnTo>
                    <a:pt x="5224317" y="1206123"/>
                  </a:lnTo>
                  <a:lnTo>
                    <a:pt x="5224317" y="1190883"/>
                  </a:lnTo>
                  <a:lnTo>
                    <a:pt x="5231937" y="1198503"/>
                  </a:lnTo>
                  <a:lnTo>
                    <a:pt x="5231937" y="1213743"/>
                  </a:lnTo>
                  <a:lnTo>
                    <a:pt x="5247175" y="1229212"/>
                  </a:lnTo>
                  <a:lnTo>
                    <a:pt x="5247175" y="1236833"/>
                  </a:lnTo>
                  <a:lnTo>
                    <a:pt x="5262414" y="1252073"/>
                  </a:lnTo>
                  <a:lnTo>
                    <a:pt x="5262414" y="1259693"/>
                  </a:lnTo>
                  <a:lnTo>
                    <a:pt x="5270033" y="1267313"/>
                  </a:lnTo>
                  <a:lnTo>
                    <a:pt x="5270033" y="1259693"/>
                  </a:lnTo>
                  <a:lnTo>
                    <a:pt x="5270033" y="1267313"/>
                  </a:lnTo>
                  <a:lnTo>
                    <a:pt x="5277652" y="1274933"/>
                  </a:lnTo>
                  <a:lnTo>
                    <a:pt x="5277652" y="1252073"/>
                  </a:lnTo>
                  <a:lnTo>
                    <a:pt x="5285272" y="1259693"/>
                  </a:lnTo>
                  <a:lnTo>
                    <a:pt x="5292891" y="1267313"/>
                  </a:lnTo>
                  <a:lnTo>
                    <a:pt x="5300510" y="1274933"/>
                  </a:lnTo>
                  <a:lnTo>
                    <a:pt x="5308129" y="1282554"/>
                  </a:lnTo>
                  <a:lnTo>
                    <a:pt x="5315749" y="1290174"/>
                  </a:lnTo>
                  <a:lnTo>
                    <a:pt x="5323368" y="1297794"/>
                  </a:lnTo>
                  <a:lnTo>
                    <a:pt x="5330987" y="1305414"/>
                  </a:lnTo>
                  <a:lnTo>
                    <a:pt x="5338607" y="1305414"/>
                  </a:lnTo>
                  <a:lnTo>
                    <a:pt x="5338607" y="1320655"/>
                  </a:lnTo>
                  <a:lnTo>
                    <a:pt x="5346226" y="1320655"/>
                  </a:lnTo>
                  <a:lnTo>
                    <a:pt x="5346226" y="1664249"/>
                  </a:lnTo>
                  <a:lnTo>
                    <a:pt x="5346226" y="1305414"/>
                  </a:lnTo>
                  <a:lnTo>
                    <a:pt x="5346226" y="1626072"/>
                  </a:lnTo>
                  <a:lnTo>
                    <a:pt x="5353845" y="1618452"/>
                  </a:lnTo>
                  <a:lnTo>
                    <a:pt x="5353845" y="1557338"/>
                  </a:lnTo>
                  <a:lnTo>
                    <a:pt x="5361464" y="1549718"/>
                  </a:lnTo>
                  <a:lnTo>
                    <a:pt x="5361464" y="1496376"/>
                  </a:lnTo>
                  <a:lnTo>
                    <a:pt x="5369084" y="1488756"/>
                  </a:lnTo>
                  <a:lnTo>
                    <a:pt x="5369084" y="1442806"/>
                  </a:lnTo>
                  <a:lnTo>
                    <a:pt x="5376703" y="1435186"/>
                  </a:lnTo>
                  <a:lnTo>
                    <a:pt x="5376703" y="1389465"/>
                  </a:lnTo>
                  <a:lnTo>
                    <a:pt x="5384322" y="1381845"/>
                  </a:lnTo>
                  <a:lnTo>
                    <a:pt x="5384322" y="1351364"/>
                  </a:lnTo>
                  <a:lnTo>
                    <a:pt x="5391942" y="1343515"/>
                  </a:lnTo>
                  <a:lnTo>
                    <a:pt x="5391942" y="1297794"/>
                  </a:lnTo>
                  <a:lnTo>
                    <a:pt x="5407180" y="1282554"/>
                  </a:lnTo>
                  <a:lnTo>
                    <a:pt x="5407180" y="1274933"/>
                  </a:lnTo>
                  <a:lnTo>
                    <a:pt x="5414799" y="1267313"/>
                  </a:lnTo>
                  <a:lnTo>
                    <a:pt x="5422419" y="1267313"/>
                  </a:lnTo>
                  <a:lnTo>
                    <a:pt x="5430038" y="1267313"/>
                  </a:lnTo>
                  <a:lnTo>
                    <a:pt x="5437886" y="1267313"/>
                  </a:lnTo>
                  <a:lnTo>
                    <a:pt x="5445505" y="1267313"/>
                  </a:lnTo>
                  <a:lnTo>
                    <a:pt x="5453124" y="1290174"/>
                  </a:lnTo>
                  <a:lnTo>
                    <a:pt x="5460744" y="1282554"/>
                  </a:lnTo>
                  <a:lnTo>
                    <a:pt x="5468363" y="1274933"/>
                  </a:lnTo>
                  <a:lnTo>
                    <a:pt x="5468363" y="1282554"/>
                  </a:lnTo>
                  <a:lnTo>
                    <a:pt x="5468363" y="1274933"/>
                  </a:lnTo>
                  <a:lnTo>
                    <a:pt x="5475982" y="1282554"/>
                  </a:lnTo>
                  <a:lnTo>
                    <a:pt x="5475982" y="1274933"/>
                  </a:lnTo>
                  <a:lnTo>
                    <a:pt x="5475982" y="1282554"/>
                  </a:lnTo>
                  <a:lnTo>
                    <a:pt x="5483602" y="1282554"/>
                  </a:lnTo>
                  <a:lnTo>
                    <a:pt x="5491221" y="1282554"/>
                  </a:lnTo>
                  <a:lnTo>
                    <a:pt x="5498840" y="1290174"/>
                  </a:lnTo>
                  <a:lnTo>
                    <a:pt x="5506459" y="1297794"/>
                  </a:lnTo>
                  <a:lnTo>
                    <a:pt x="5506459" y="1290174"/>
                  </a:lnTo>
                  <a:lnTo>
                    <a:pt x="5506459" y="1297794"/>
                  </a:lnTo>
                  <a:lnTo>
                    <a:pt x="5514079" y="1305414"/>
                  </a:lnTo>
                  <a:lnTo>
                    <a:pt x="5514079" y="1328275"/>
                  </a:lnTo>
                </a:path>
                <a:path w="7062470" h="2290445">
                  <a:moveTo>
                    <a:pt x="5514079" y="1328275"/>
                  </a:moveTo>
                  <a:lnTo>
                    <a:pt x="5521698" y="1335895"/>
                  </a:lnTo>
                  <a:lnTo>
                    <a:pt x="5521698" y="1374225"/>
                  </a:lnTo>
                  <a:lnTo>
                    <a:pt x="5529317" y="1381845"/>
                  </a:lnTo>
                  <a:lnTo>
                    <a:pt x="5529317" y="1397085"/>
                  </a:lnTo>
                  <a:lnTo>
                    <a:pt x="5536937" y="1404705"/>
                  </a:lnTo>
                  <a:lnTo>
                    <a:pt x="5536937" y="1419946"/>
                  </a:lnTo>
                  <a:lnTo>
                    <a:pt x="5544556" y="1419946"/>
                  </a:lnTo>
                  <a:lnTo>
                    <a:pt x="5552175" y="1419946"/>
                  </a:lnTo>
                  <a:lnTo>
                    <a:pt x="5559794" y="1412326"/>
                  </a:lnTo>
                  <a:lnTo>
                    <a:pt x="5559794" y="1381845"/>
                  </a:lnTo>
                  <a:lnTo>
                    <a:pt x="5567414" y="1381845"/>
                  </a:lnTo>
                  <a:lnTo>
                    <a:pt x="5575033" y="1374225"/>
                  </a:lnTo>
                  <a:lnTo>
                    <a:pt x="5582652" y="1366604"/>
                  </a:lnTo>
                  <a:lnTo>
                    <a:pt x="5590272" y="1358984"/>
                  </a:lnTo>
                  <a:lnTo>
                    <a:pt x="5605510" y="1343515"/>
                  </a:lnTo>
                  <a:lnTo>
                    <a:pt x="5597891" y="1343515"/>
                  </a:lnTo>
                  <a:lnTo>
                    <a:pt x="5605510" y="1343515"/>
                  </a:lnTo>
                  <a:lnTo>
                    <a:pt x="5613130" y="1343515"/>
                  </a:lnTo>
                  <a:lnTo>
                    <a:pt x="5620749" y="1343515"/>
                  </a:lnTo>
                  <a:lnTo>
                    <a:pt x="5628368" y="1335895"/>
                  </a:lnTo>
                  <a:lnTo>
                    <a:pt x="5628368" y="1328275"/>
                  </a:lnTo>
                  <a:lnTo>
                    <a:pt x="5635987" y="1335895"/>
                  </a:lnTo>
                  <a:lnTo>
                    <a:pt x="5635987" y="1328275"/>
                  </a:lnTo>
                  <a:lnTo>
                    <a:pt x="5635987" y="1335895"/>
                  </a:lnTo>
                  <a:lnTo>
                    <a:pt x="5643607" y="1335895"/>
                  </a:lnTo>
                  <a:lnTo>
                    <a:pt x="5658845" y="1320655"/>
                  </a:lnTo>
                  <a:lnTo>
                    <a:pt x="5658845" y="1313034"/>
                  </a:lnTo>
                  <a:lnTo>
                    <a:pt x="5666465" y="1305414"/>
                  </a:lnTo>
                  <a:lnTo>
                    <a:pt x="5674084" y="1305414"/>
                  </a:lnTo>
                  <a:lnTo>
                    <a:pt x="5674084" y="1282554"/>
                  </a:lnTo>
                  <a:lnTo>
                    <a:pt x="5681703" y="1870375"/>
                  </a:lnTo>
                  <a:lnTo>
                    <a:pt x="5681703" y="1877995"/>
                  </a:lnTo>
                  <a:lnTo>
                    <a:pt x="5681703" y="1832046"/>
                  </a:lnTo>
                  <a:lnTo>
                    <a:pt x="5689322" y="1824425"/>
                  </a:lnTo>
                  <a:lnTo>
                    <a:pt x="5689322" y="1717743"/>
                  </a:lnTo>
                  <a:lnTo>
                    <a:pt x="5697170" y="1709970"/>
                  </a:lnTo>
                  <a:lnTo>
                    <a:pt x="5697170" y="1610831"/>
                  </a:lnTo>
                  <a:lnTo>
                    <a:pt x="5704790" y="1603211"/>
                  </a:lnTo>
                  <a:lnTo>
                    <a:pt x="5704790" y="939036"/>
                  </a:lnTo>
                  <a:lnTo>
                    <a:pt x="5712409" y="931415"/>
                  </a:lnTo>
                  <a:lnTo>
                    <a:pt x="5712409" y="847365"/>
                  </a:lnTo>
                  <a:lnTo>
                    <a:pt x="5727647" y="832124"/>
                  </a:lnTo>
                  <a:lnTo>
                    <a:pt x="5720028" y="832124"/>
                  </a:lnTo>
                  <a:lnTo>
                    <a:pt x="5727647" y="862757"/>
                  </a:lnTo>
                  <a:lnTo>
                    <a:pt x="5735267" y="870378"/>
                  </a:lnTo>
                  <a:lnTo>
                    <a:pt x="5735267" y="916099"/>
                  </a:lnTo>
                  <a:lnTo>
                    <a:pt x="5742886" y="923719"/>
                  </a:lnTo>
                  <a:lnTo>
                    <a:pt x="5742886" y="969516"/>
                  </a:lnTo>
                  <a:lnTo>
                    <a:pt x="5750505" y="977136"/>
                  </a:lnTo>
                  <a:lnTo>
                    <a:pt x="5750505" y="732833"/>
                  </a:lnTo>
                  <a:lnTo>
                    <a:pt x="5750505" y="809264"/>
                  </a:lnTo>
                  <a:lnTo>
                    <a:pt x="5758125" y="816884"/>
                  </a:lnTo>
                  <a:lnTo>
                    <a:pt x="5758125" y="908479"/>
                  </a:lnTo>
                  <a:lnTo>
                    <a:pt x="5765744" y="916099"/>
                  </a:lnTo>
                  <a:lnTo>
                    <a:pt x="5765744" y="1015390"/>
                  </a:lnTo>
                  <a:lnTo>
                    <a:pt x="5773363" y="1023010"/>
                  </a:lnTo>
                  <a:lnTo>
                    <a:pt x="5773363" y="1114681"/>
                  </a:lnTo>
                  <a:lnTo>
                    <a:pt x="5780982" y="1122301"/>
                  </a:lnTo>
                  <a:lnTo>
                    <a:pt x="5780982" y="1190883"/>
                  </a:lnTo>
                  <a:lnTo>
                    <a:pt x="5788602" y="1198503"/>
                  </a:lnTo>
                  <a:lnTo>
                    <a:pt x="5788602" y="1259693"/>
                  </a:lnTo>
                  <a:lnTo>
                    <a:pt x="5796221" y="1267313"/>
                  </a:lnTo>
                  <a:lnTo>
                    <a:pt x="5796221" y="1259693"/>
                  </a:lnTo>
                  <a:lnTo>
                    <a:pt x="5796221" y="1297794"/>
                  </a:lnTo>
                  <a:lnTo>
                    <a:pt x="5803840" y="1305414"/>
                  </a:lnTo>
                  <a:lnTo>
                    <a:pt x="5803840" y="1381845"/>
                  </a:lnTo>
                  <a:lnTo>
                    <a:pt x="5811460" y="1389465"/>
                  </a:lnTo>
                  <a:lnTo>
                    <a:pt x="5811460" y="1442806"/>
                  </a:lnTo>
                  <a:lnTo>
                    <a:pt x="5819079" y="1450426"/>
                  </a:lnTo>
                  <a:lnTo>
                    <a:pt x="5819079" y="1488756"/>
                  </a:lnTo>
                  <a:lnTo>
                    <a:pt x="5826698" y="1496376"/>
                  </a:lnTo>
                  <a:lnTo>
                    <a:pt x="5826698" y="1511617"/>
                  </a:lnTo>
                  <a:lnTo>
                    <a:pt x="5841937" y="1526857"/>
                  </a:lnTo>
                  <a:lnTo>
                    <a:pt x="5841937" y="1549718"/>
                  </a:lnTo>
                  <a:lnTo>
                    <a:pt x="5849556" y="1542097"/>
                  </a:lnTo>
                  <a:lnTo>
                    <a:pt x="5849556" y="1526857"/>
                  </a:lnTo>
                  <a:lnTo>
                    <a:pt x="5857175" y="1519237"/>
                  </a:lnTo>
                  <a:lnTo>
                    <a:pt x="5857175" y="1503996"/>
                  </a:lnTo>
                  <a:lnTo>
                    <a:pt x="5864795" y="1496376"/>
                  </a:lnTo>
                  <a:lnTo>
                    <a:pt x="5864795" y="1473439"/>
                  </a:lnTo>
                  <a:lnTo>
                    <a:pt x="5872414" y="1465667"/>
                  </a:lnTo>
                  <a:lnTo>
                    <a:pt x="5872414" y="1442806"/>
                  </a:lnTo>
                  <a:lnTo>
                    <a:pt x="5880033" y="1435186"/>
                  </a:lnTo>
                  <a:lnTo>
                    <a:pt x="5880033" y="1412326"/>
                  </a:lnTo>
                  <a:lnTo>
                    <a:pt x="5887652" y="1404705"/>
                  </a:lnTo>
                  <a:lnTo>
                    <a:pt x="5887652" y="1389465"/>
                  </a:lnTo>
                  <a:lnTo>
                    <a:pt x="5895272" y="1381845"/>
                  </a:lnTo>
                  <a:lnTo>
                    <a:pt x="5895272" y="1366604"/>
                  </a:lnTo>
                  <a:lnTo>
                    <a:pt x="5902967" y="1358984"/>
                  </a:lnTo>
                  <a:lnTo>
                    <a:pt x="5902967" y="1343515"/>
                  </a:lnTo>
                  <a:lnTo>
                    <a:pt x="5918206" y="1328275"/>
                  </a:lnTo>
                  <a:lnTo>
                    <a:pt x="5918206" y="1305414"/>
                  </a:lnTo>
                  <a:lnTo>
                    <a:pt x="5925825" y="1297794"/>
                  </a:lnTo>
                  <a:lnTo>
                    <a:pt x="5925825" y="1305414"/>
                  </a:lnTo>
                  <a:lnTo>
                    <a:pt x="5925825" y="1297794"/>
                  </a:lnTo>
                  <a:lnTo>
                    <a:pt x="5941064" y="1282554"/>
                  </a:lnTo>
                  <a:lnTo>
                    <a:pt x="5941064" y="1274934"/>
                  </a:lnTo>
                  <a:lnTo>
                    <a:pt x="5941064" y="1282554"/>
                  </a:lnTo>
                  <a:lnTo>
                    <a:pt x="5948835" y="1274934"/>
                  </a:lnTo>
                  <a:lnTo>
                    <a:pt x="5948835" y="1267313"/>
                  </a:lnTo>
                  <a:lnTo>
                    <a:pt x="5956455" y="1259693"/>
                  </a:lnTo>
                  <a:lnTo>
                    <a:pt x="5956455" y="1267313"/>
                  </a:lnTo>
                  <a:lnTo>
                    <a:pt x="5956455" y="1259693"/>
                  </a:lnTo>
                  <a:lnTo>
                    <a:pt x="5964074" y="1267313"/>
                  </a:lnTo>
                  <a:lnTo>
                    <a:pt x="5964074" y="1274934"/>
                  </a:lnTo>
                  <a:lnTo>
                    <a:pt x="5964074" y="1267313"/>
                  </a:lnTo>
                  <a:lnTo>
                    <a:pt x="5971693" y="1259693"/>
                  </a:lnTo>
                  <a:lnTo>
                    <a:pt x="5971693" y="1267313"/>
                  </a:lnTo>
                  <a:lnTo>
                    <a:pt x="5979313" y="1259693"/>
                  </a:lnTo>
                  <a:lnTo>
                    <a:pt x="5979313" y="1267313"/>
                  </a:lnTo>
                  <a:lnTo>
                    <a:pt x="5979313" y="1259693"/>
                  </a:lnTo>
                  <a:lnTo>
                    <a:pt x="5986932" y="1259693"/>
                  </a:lnTo>
                  <a:lnTo>
                    <a:pt x="5994551" y="1259693"/>
                  </a:lnTo>
                  <a:lnTo>
                    <a:pt x="6002170" y="1259693"/>
                  </a:lnTo>
                  <a:lnTo>
                    <a:pt x="6009790" y="1259693"/>
                  </a:lnTo>
                  <a:lnTo>
                    <a:pt x="6017409" y="1252073"/>
                  </a:lnTo>
                  <a:lnTo>
                    <a:pt x="6017409" y="1259693"/>
                  </a:lnTo>
                  <a:lnTo>
                    <a:pt x="6017409" y="1252073"/>
                  </a:lnTo>
                  <a:lnTo>
                    <a:pt x="6025028" y="1259693"/>
                  </a:lnTo>
                  <a:lnTo>
                    <a:pt x="6032648" y="1259693"/>
                  </a:lnTo>
                  <a:lnTo>
                    <a:pt x="6040267" y="1267313"/>
                  </a:lnTo>
                  <a:lnTo>
                    <a:pt x="6047886" y="1274934"/>
                  </a:lnTo>
                  <a:lnTo>
                    <a:pt x="6055505" y="1282554"/>
                  </a:lnTo>
                </a:path>
                <a:path w="7062470" h="2290445">
                  <a:moveTo>
                    <a:pt x="6055505" y="1282554"/>
                  </a:moveTo>
                  <a:lnTo>
                    <a:pt x="6063125" y="1290174"/>
                  </a:lnTo>
                  <a:lnTo>
                    <a:pt x="6070744" y="1297794"/>
                  </a:lnTo>
                  <a:lnTo>
                    <a:pt x="6085983" y="1313034"/>
                  </a:lnTo>
                  <a:lnTo>
                    <a:pt x="6085983" y="1320655"/>
                  </a:lnTo>
                  <a:lnTo>
                    <a:pt x="6093678" y="1328275"/>
                  </a:lnTo>
                  <a:lnTo>
                    <a:pt x="6101297" y="1335895"/>
                  </a:lnTo>
                  <a:lnTo>
                    <a:pt x="6101297" y="1328275"/>
                  </a:lnTo>
                  <a:lnTo>
                    <a:pt x="6101297" y="1335895"/>
                  </a:lnTo>
                  <a:lnTo>
                    <a:pt x="6108917" y="1343515"/>
                  </a:lnTo>
                  <a:lnTo>
                    <a:pt x="6116536" y="1343515"/>
                  </a:lnTo>
                  <a:lnTo>
                    <a:pt x="6124155" y="1335895"/>
                  </a:lnTo>
                  <a:lnTo>
                    <a:pt x="6124155" y="1343515"/>
                  </a:lnTo>
                  <a:lnTo>
                    <a:pt x="6124155" y="1335895"/>
                  </a:lnTo>
                  <a:lnTo>
                    <a:pt x="6131775" y="1343515"/>
                  </a:lnTo>
                  <a:lnTo>
                    <a:pt x="6139394" y="1335895"/>
                  </a:lnTo>
                  <a:lnTo>
                    <a:pt x="6139394" y="1343515"/>
                  </a:lnTo>
                  <a:lnTo>
                    <a:pt x="6139394" y="1335895"/>
                  </a:lnTo>
                  <a:lnTo>
                    <a:pt x="6147013" y="1328275"/>
                  </a:lnTo>
                  <a:lnTo>
                    <a:pt x="6147013" y="1335895"/>
                  </a:lnTo>
                  <a:lnTo>
                    <a:pt x="6147013" y="1328275"/>
                  </a:lnTo>
                  <a:lnTo>
                    <a:pt x="6154632" y="1320655"/>
                  </a:lnTo>
                  <a:lnTo>
                    <a:pt x="6162252" y="1313034"/>
                  </a:lnTo>
                  <a:lnTo>
                    <a:pt x="6162252" y="1320655"/>
                  </a:lnTo>
                  <a:lnTo>
                    <a:pt x="6162252" y="1313034"/>
                  </a:lnTo>
                  <a:lnTo>
                    <a:pt x="6169871" y="1305414"/>
                  </a:lnTo>
                  <a:lnTo>
                    <a:pt x="6169871" y="1313034"/>
                  </a:lnTo>
                  <a:lnTo>
                    <a:pt x="6169871" y="1297794"/>
                  </a:lnTo>
                  <a:lnTo>
                    <a:pt x="6169871" y="1305414"/>
                  </a:lnTo>
                  <a:lnTo>
                    <a:pt x="6177490" y="1297794"/>
                  </a:lnTo>
                  <a:lnTo>
                    <a:pt x="6177490" y="2007767"/>
                  </a:lnTo>
                  <a:lnTo>
                    <a:pt x="6177490" y="1297794"/>
                  </a:lnTo>
                  <a:lnTo>
                    <a:pt x="6177490" y="1962046"/>
                  </a:lnTo>
                  <a:lnTo>
                    <a:pt x="6185110" y="1954197"/>
                  </a:lnTo>
                  <a:lnTo>
                    <a:pt x="6185110" y="1870375"/>
                  </a:lnTo>
                  <a:lnTo>
                    <a:pt x="6192729" y="1862755"/>
                  </a:lnTo>
                  <a:lnTo>
                    <a:pt x="6192729" y="1778704"/>
                  </a:lnTo>
                  <a:lnTo>
                    <a:pt x="6200500" y="1771084"/>
                  </a:lnTo>
                  <a:lnTo>
                    <a:pt x="6200500" y="1687110"/>
                  </a:lnTo>
                  <a:lnTo>
                    <a:pt x="6208120" y="1679489"/>
                  </a:lnTo>
                  <a:lnTo>
                    <a:pt x="6208120" y="1595591"/>
                  </a:lnTo>
                  <a:lnTo>
                    <a:pt x="6215739" y="1587819"/>
                  </a:lnTo>
                  <a:lnTo>
                    <a:pt x="6215739" y="1290174"/>
                  </a:lnTo>
                  <a:lnTo>
                    <a:pt x="6223358" y="1282554"/>
                  </a:lnTo>
                  <a:lnTo>
                    <a:pt x="6223358" y="1244453"/>
                  </a:lnTo>
                  <a:lnTo>
                    <a:pt x="6230978" y="1236833"/>
                  </a:lnTo>
                  <a:lnTo>
                    <a:pt x="6230978" y="1213743"/>
                  </a:lnTo>
                  <a:lnTo>
                    <a:pt x="6238597" y="1206123"/>
                  </a:lnTo>
                  <a:lnTo>
                    <a:pt x="6238597" y="1190883"/>
                  </a:lnTo>
                  <a:lnTo>
                    <a:pt x="6246216" y="1152782"/>
                  </a:lnTo>
                  <a:lnTo>
                    <a:pt x="6246216" y="1145162"/>
                  </a:lnTo>
                  <a:lnTo>
                    <a:pt x="6253836" y="1137542"/>
                  </a:lnTo>
                  <a:lnTo>
                    <a:pt x="6261455" y="1129921"/>
                  </a:lnTo>
                  <a:lnTo>
                    <a:pt x="6261455" y="1137542"/>
                  </a:lnTo>
                  <a:lnTo>
                    <a:pt x="6261455" y="1129921"/>
                  </a:lnTo>
                  <a:lnTo>
                    <a:pt x="6269074" y="1129921"/>
                  </a:lnTo>
                  <a:lnTo>
                    <a:pt x="6276693" y="1129921"/>
                  </a:lnTo>
                  <a:lnTo>
                    <a:pt x="6284313" y="1137542"/>
                  </a:lnTo>
                  <a:lnTo>
                    <a:pt x="6284313" y="1129921"/>
                  </a:lnTo>
                  <a:lnTo>
                    <a:pt x="6284313" y="1137542"/>
                  </a:lnTo>
                  <a:lnTo>
                    <a:pt x="6292008" y="1145162"/>
                  </a:lnTo>
                  <a:lnTo>
                    <a:pt x="6292008" y="1137542"/>
                  </a:lnTo>
                  <a:lnTo>
                    <a:pt x="6292008" y="1152782"/>
                  </a:lnTo>
                  <a:lnTo>
                    <a:pt x="6299627" y="1160402"/>
                  </a:lnTo>
                  <a:lnTo>
                    <a:pt x="6299627" y="1152782"/>
                  </a:lnTo>
                  <a:lnTo>
                    <a:pt x="6299627" y="1168022"/>
                  </a:lnTo>
                  <a:lnTo>
                    <a:pt x="6307247" y="1175642"/>
                  </a:lnTo>
                  <a:lnTo>
                    <a:pt x="6307247" y="1168022"/>
                  </a:lnTo>
                  <a:lnTo>
                    <a:pt x="6307247" y="1183263"/>
                  </a:lnTo>
                  <a:lnTo>
                    <a:pt x="6322485" y="1198503"/>
                  </a:lnTo>
                  <a:lnTo>
                    <a:pt x="6322485" y="1213743"/>
                  </a:lnTo>
                  <a:lnTo>
                    <a:pt x="6330105" y="1221364"/>
                  </a:lnTo>
                  <a:lnTo>
                    <a:pt x="6330105" y="1229212"/>
                  </a:lnTo>
                  <a:lnTo>
                    <a:pt x="6345343" y="1244453"/>
                  </a:lnTo>
                  <a:lnTo>
                    <a:pt x="6345343" y="1259693"/>
                  </a:lnTo>
                  <a:lnTo>
                    <a:pt x="6352962" y="1267313"/>
                  </a:lnTo>
                  <a:lnTo>
                    <a:pt x="6352962" y="1305414"/>
                  </a:lnTo>
                  <a:lnTo>
                    <a:pt x="6352962" y="732833"/>
                  </a:lnTo>
                  <a:lnTo>
                    <a:pt x="6352962" y="748226"/>
                  </a:lnTo>
                  <a:lnTo>
                    <a:pt x="6360582" y="755922"/>
                  </a:lnTo>
                  <a:lnTo>
                    <a:pt x="6360582" y="816884"/>
                  </a:lnTo>
                  <a:lnTo>
                    <a:pt x="6368201" y="824504"/>
                  </a:lnTo>
                  <a:lnTo>
                    <a:pt x="6368201" y="900858"/>
                  </a:lnTo>
                  <a:lnTo>
                    <a:pt x="6375820" y="908479"/>
                  </a:lnTo>
                  <a:lnTo>
                    <a:pt x="6375820" y="992529"/>
                  </a:lnTo>
                  <a:lnTo>
                    <a:pt x="6383440" y="1000149"/>
                  </a:lnTo>
                  <a:lnTo>
                    <a:pt x="6383440" y="1076351"/>
                  </a:lnTo>
                  <a:lnTo>
                    <a:pt x="6391059" y="1083972"/>
                  </a:lnTo>
                  <a:lnTo>
                    <a:pt x="6391059" y="1145162"/>
                  </a:lnTo>
                  <a:lnTo>
                    <a:pt x="6398678" y="1152782"/>
                  </a:lnTo>
                  <a:lnTo>
                    <a:pt x="6398678" y="1198503"/>
                  </a:lnTo>
                  <a:lnTo>
                    <a:pt x="6406297" y="1206123"/>
                  </a:lnTo>
                  <a:lnTo>
                    <a:pt x="6406297" y="1259693"/>
                  </a:lnTo>
                  <a:lnTo>
                    <a:pt x="6413917" y="1267313"/>
                  </a:lnTo>
                  <a:lnTo>
                    <a:pt x="6413917" y="1297794"/>
                  </a:lnTo>
                  <a:lnTo>
                    <a:pt x="6421536" y="1305414"/>
                  </a:lnTo>
                  <a:lnTo>
                    <a:pt x="6421536" y="1343515"/>
                  </a:lnTo>
                  <a:lnTo>
                    <a:pt x="6429155" y="1351364"/>
                  </a:lnTo>
                  <a:lnTo>
                    <a:pt x="6429155" y="1389465"/>
                  </a:lnTo>
                  <a:lnTo>
                    <a:pt x="6436775" y="1397085"/>
                  </a:lnTo>
                  <a:lnTo>
                    <a:pt x="6436775" y="1419946"/>
                  </a:lnTo>
                  <a:lnTo>
                    <a:pt x="6444394" y="1427566"/>
                  </a:lnTo>
                  <a:lnTo>
                    <a:pt x="6444394" y="1442806"/>
                  </a:lnTo>
                  <a:lnTo>
                    <a:pt x="6459785" y="1458047"/>
                  </a:lnTo>
                  <a:lnTo>
                    <a:pt x="6452013" y="1458047"/>
                  </a:lnTo>
                  <a:lnTo>
                    <a:pt x="6459785" y="1458047"/>
                  </a:lnTo>
                  <a:lnTo>
                    <a:pt x="6467404" y="1465667"/>
                  </a:lnTo>
                  <a:lnTo>
                    <a:pt x="6482643" y="1450426"/>
                  </a:lnTo>
                  <a:lnTo>
                    <a:pt x="6482643" y="1435186"/>
                  </a:lnTo>
                  <a:lnTo>
                    <a:pt x="6490338" y="1427566"/>
                  </a:lnTo>
                  <a:lnTo>
                    <a:pt x="6490338" y="1412326"/>
                  </a:lnTo>
                  <a:lnTo>
                    <a:pt x="6497958" y="1404705"/>
                  </a:lnTo>
                  <a:lnTo>
                    <a:pt x="6497958" y="1389465"/>
                  </a:lnTo>
                  <a:lnTo>
                    <a:pt x="6505577" y="1381845"/>
                  </a:lnTo>
                  <a:lnTo>
                    <a:pt x="6505577" y="1366604"/>
                  </a:lnTo>
                  <a:lnTo>
                    <a:pt x="6513196" y="1358984"/>
                  </a:lnTo>
                  <a:lnTo>
                    <a:pt x="6513196" y="1343515"/>
                  </a:lnTo>
                  <a:lnTo>
                    <a:pt x="6520815" y="1335895"/>
                  </a:lnTo>
                  <a:lnTo>
                    <a:pt x="6520815" y="1320655"/>
                  </a:lnTo>
                  <a:lnTo>
                    <a:pt x="6528435" y="1313034"/>
                  </a:lnTo>
                  <a:lnTo>
                    <a:pt x="6528435" y="1297794"/>
                  </a:lnTo>
                  <a:lnTo>
                    <a:pt x="6536054" y="1305414"/>
                  </a:lnTo>
                  <a:lnTo>
                    <a:pt x="6536054" y="1290174"/>
                  </a:lnTo>
                  <a:lnTo>
                    <a:pt x="6543673" y="1282554"/>
                  </a:lnTo>
                  <a:lnTo>
                    <a:pt x="6551293" y="1274934"/>
                  </a:lnTo>
                  <a:lnTo>
                    <a:pt x="6558912" y="1267313"/>
                  </a:lnTo>
                  <a:lnTo>
                    <a:pt x="6558912" y="1274934"/>
                  </a:lnTo>
                  <a:lnTo>
                    <a:pt x="6558912" y="1267313"/>
                  </a:lnTo>
                </a:path>
                <a:path w="7062470" h="2290445">
                  <a:moveTo>
                    <a:pt x="6558912" y="1267313"/>
                  </a:moveTo>
                  <a:lnTo>
                    <a:pt x="6566531" y="1267313"/>
                  </a:lnTo>
                  <a:lnTo>
                    <a:pt x="6574150" y="1259693"/>
                  </a:lnTo>
                  <a:lnTo>
                    <a:pt x="6574150" y="1267313"/>
                  </a:lnTo>
                  <a:lnTo>
                    <a:pt x="6574150" y="1259693"/>
                  </a:lnTo>
                  <a:lnTo>
                    <a:pt x="6581770" y="1267313"/>
                  </a:lnTo>
                  <a:lnTo>
                    <a:pt x="6581770" y="1259693"/>
                  </a:lnTo>
                  <a:lnTo>
                    <a:pt x="6581770" y="1267313"/>
                  </a:lnTo>
                  <a:lnTo>
                    <a:pt x="6589389" y="1267313"/>
                  </a:lnTo>
                  <a:lnTo>
                    <a:pt x="6597008" y="1274934"/>
                  </a:lnTo>
                  <a:lnTo>
                    <a:pt x="6597008" y="1267313"/>
                  </a:lnTo>
                  <a:lnTo>
                    <a:pt x="6597008" y="1274934"/>
                  </a:lnTo>
                  <a:lnTo>
                    <a:pt x="6604628" y="1274934"/>
                  </a:lnTo>
                  <a:lnTo>
                    <a:pt x="6612247" y="1282554"/>
                  </a:lnTo>
                  <a:lnTo>
                    <a:pt x="6612247" y="1274934"/>
                  </a:lnTo>
                  <a:lnTo>
                    <a:pt x="6612247" y="1282554"/>
                  </a:lnTo>
                  <a:lnTo>
                    <a:pt x="6619866" y="1282554"/>
                  </a:lnTo>
                  <a:lnTo>
                    <a:pt x="6627485" y="1290174"/>
                  </a:lnTo>
                  <a:lnTo>
                    <a:pt x="6627485" y="1282554"/>
                  </a:lnTo>
                  <a:lnTo>
                    <a:pt x="6627485" y="1290174"/>
                  </a:lnTo>
                  <a:lnTo>
                    <a:pt x="6635105" y="1282554"/>
                  </a:lnTo>
                  <a:lnTo>
                    <a:pt x="6642724" y="1290174"/>
                  </a:lnTo>
                  <a:lnTo>
                    <a:pt x="6642724" y="1282554"/>
                  </a:lnTo>
                  <a:lnTo>
                    <a:pt x="6642724" y="1290174"/>
                  </a:lnTo>
                  <a:lnTo>
                    <a:pt x="6650343" y="1290174"/>
                  </a:lnTo>
                  <a:lnTo>
                    <a:pt x="6657963" y="1297794"/>
                  </a:lnTo>
                  <a:lnTo>
                    <a:pt x="6657963" y="1290174"/>
                  </a:lnTo>
                  <a:lnTo>
                    <a:pt x="6657963" y="1297794"/>
                  </a:lnTo>
                  <a:lnTo>
                    <a:pt x="6665582" y="1297794"/>
                  </a:lnTo>
                  <a:lnTo>
                    <a:pt x="6673201" y="1297794"/>
                  </a:lnTo>
                  <a:lnTo>
                    <a:pt x="6680820" y="1305414"/>
                  </a:lnTo>
                  <a:lnTo>
                    <a:pt x="6680820" y="1297794"/>
                  </a:lnTo>
                  <a:lnTo>
                    <a:pt x="6680820" y="1305414"/>
                  </a:lnTo>
                  <a:lnTo>
                    <a:pt x="6688440" y="1297794"/>
                  </a:lnTo>
                  <a:lnTo>
                    <a:pt x="6688440" y="1305414"/>
                  </a:lnTo>
                  <a:lnTo>
                    <a:pt x="6688440" y="488530"/>
                  </a:lnTo>
                  <a:lnTo>
                    <a:pt x="6688440" y="534480"/>
                  </a:lnTo>
                  <a:lnTo>
                    <a:pt x="6696059" y="542100"/>
                  </a:lnTo>
                  <a:lnTo>
                    <a:pt x="6696059" y="755922"/>
                  </a:lnTo>
                  <a:lnTo>
                    <a:pt x="6703678" y="763543"/>
                  </a:lnTo>
                  <a:lnTo>
                    <a:pt x="6703678" y="1099212"/>
                  </a:lnTo>
                  <a:lnTo>
                    <a:pt x="6711526" y="1107061"/>
                  </a:lnTo>
                  <a:lnTo>
                    <a:pt x="6711526" y="1213743"/>
                  </a:lnTo>
                  <a:lnTo>
                    <a:pt x="6719145" y="1221364"/>
                  </a:lnTo>
                  <a:lnTo>
                    <a:pt x="6719145" y="1313034"/>
                  </a:lnTo>
                  <a:lnTo>
                    <a:pt x="6726765" y="1320655"/>
                  </a:lnTo>
                  <a:lnTo>
                    <a:pt x="6726765" y="1381845"/>
                  </a:lnTo>
                  <a:lnTo>
                    <a:pt x="6734384" y="1389465"/>
                  </a:lnTo>
                  <a:lnTo>
                    <a:pt x="6734384" y="1427566"/>
                  </a:lnTo>
                  <a:lnTo>
                    <a:pt x="6742003" y="1435186"/>
                  </a:lnTo>
                  <a:lnTo>
                    <a:pt x="6742003" y="1450427"/>
                  </a:lnTo>
                  <a:lnTo>
                    <a:pt x="6749623" y="1458047"/>
                  </a:lnTo>
                  <a:lnTo>
                    <a:pt x="6749623" y="1564958"/>
                  </a:lnTo>
                  <a:lnTo>
                    <a:pt x="6749623" y="1519237"/>
                  </a:lnTo>
                  <a:lnTo>
                    <a:pt x="6757242" y="1511617"/>
                  </a:lnTo>
                  <a:lnTo>
                    <a:pt x="6757242" y="1458047"/>
                  </a:lnTo>
                  <a:lnTo>
                    <a:pt x="6764861" y="1450427"/>
                  </a:lnTo>
                  <a:lnTo>
                    <a:pt x="6764861" y="1503996"/>
                  </a:lnTo>
                  <a:lnTo>
                    <a:pt x="6764861" y="1427566"/>
                  </a:lnTo>
                  <a:lnTo>
                    <a:pt x="6764861" y="1488756"/>
                  </a:lnTo>
                  <a:lnTo>
                    <a:pt x="6772480" y="1481060"/>
                  </a:lnTo>
                  <a:lnTo>
                    <a:pt x="6772480" y="1427566"/>
                  </a:lnTo>
                  <a:lnTo>
                    <a:pt x="6780100" y="1419946"/>
                  </a:lnTo>
                  <a:lnTo>
                    <a:pt x="6780100" y="1389465"/>
                  </a:lnTo>
                  <a:lnTo>
                    <a:pt x="6787719" y="1381845"/>
                  </a:lnTo>
                  <a:lnTo>
                    <a:pt x="6787719" y="1351364"/>
                  </a:lnTo>
                  <a:lnTo>
                    <a:pt x="6795338" y="1343515"/>
                  </a:lnTo>
                  <a:lnTo>
                    <a:pt x="6795338" y="1320655"/>
                  </a:lnTo>
                  <a:lnTo>
                    <a:pt x="6802958" y="1313034"/>
                  </a:lnTo>
                  <a:lnTo>
                    <a:pt x="6802958" y="1267313"/>
                  </a:lnTo>
                  <a:lnTo>
                    <a:pt x="6810577" y="1259693"/>
                  </a:lnTo>
                  <a:lnTo>
                    <a:pt x="6825816" y="1259693"/>
                  </a:lnTo>
                  <a:lnTo>
                    <a:pt x="6818196" y="1259693"/>
                  </a:lnTo>
                  <a:lnTo>
                    <a:pt x="6825816" y="1259693"/>
                  </a:lnTo>
                  <a:lnTo>
                    <a:pt x="6833435" y="1252073"/>
                  </a:lnTo>
                  <a:lnTo>
                    <a:pt x="6841054" y="1259693"/>
                  </a:lnTo>
                  <a:lnTo>
                    <a:pt x="6841054" y="1252073"/>
                  </a:lnTo>
                  <a:lnTo>
                    <a:pt x="6841054" y="1259693"/>
                  </a:lnTo>
                  <a:lnTo>
                    <a:pt x="6848673" y="1267313"/>
                  </a:lnTo>
                  <a:lnTo>
                    <a:pt x="6848673" y="1259693"/>
                  </a:lnTo>
                  <a:lnTo>
                    <a:pt x="6848673" y="1267313"/>
                  </a:lnTo>
                  <a:lnTo>
                    <a:pt x="6863912" y="1282554"/>
                  </a:lnTo>
                  <a:lnTo>
                    <a:pt x="6863912" y="1290174"/>
                  </a:lnTo>
                  <a:lnTo>
                    <a:pt x="6879151" y="1305414"/>
                  </a:lnTo>
                  <a:lnTo>
                    <a:pt x="6871531" y="1305414"/>
                  </a:lnTo>
                  <a:lnTo>
                    <a:pt x="6879151" y="1305414"/>
                  </a:lnTo>
                  <a:lnTo>
                    <a:pt x="6886770" y="1305414"/>
                  </a:lnTo>
                  <a:lnTo>
                    <a:pt x="6894389" y="1305414"/>
                  </a:lnTo>
                  <a:lnTo>
                    <a:pt x="6902008" y="1297794"/>
                  </a:lnTo>
                  <a:lnTo>
                    <a:pt x="6902008" y="1305414"/>
                  </a:lnTo>
                  <a:lnTo>
                    <a:pt x="6902008" y="1297794"/>
                  </a:lnTo>
                  <a:lnTo>
                    <a:pt x="6902008" y="1305414"/>
                  </a:lnTo>
                  <a:lnTo>
                    <a:pt x="6909628" y="1297794"/>
                  </a:lnTo>
                  <a:lnTo>
                    <a:pt x="6909628" y="1305414"/>
                  </a:lnTo>
                  <a:lnTo>
                    <a:pt x="6909628" y="1297794"/>
                  </a:lnTo>
                  <a:lnTo>
                    <a:pt x="6924866" y="1297794"/>
                  </a:lnTo>
                  <a:lnTo>
                    <a:pt x="6917247" y="1297794"/>
                  </a:lnTo>
                  <a:lnTo>
                    <a:pt x="6924866" y="1297794"/>
                  </a:lnTo>
                  <a:lnTo>
                    <a:pt x="6932486" y="1290174"/>
                  </a:lnTo>
                  <a:lnTo>
                    <a:pt x="6940105" y="1290174"/>
                  </a:lnTo>
                  <a:lnTo>
                    <a:pt x="6947724" y="1297794"/>
                  </a:lnTo>
                  <a:lnTo>
                    <a:pt x="6947724" y="1290174"/>
                  </a:lnTo>
                  <a:lnTo>
                    <a:pt x="6947724" y="1297794"/>
                  </a:lnTo>
                  <a:lnTo>
                    <a:pt x="6955343" y="1297794"/>
                  </a:lnTo>
                  <a:lnTo>
                    <a:pt x="6963191" y="1305414"/>
                  </a:lnTo>
                  <a:lnTo>
                    <a:pt x="6963191" y="1297794"/>
                  </a:lnTo>
                  <a:lnTo>
                    <a:pt x="6963191" y="1305414"/>
                  </a:lnTo>
                  <a:lnTo>
                    <a:pt x="6970811" y="1252073"/>
                  </a:lnTo>
                  <a:lnTo>
                    <a:pt x="6970811" y="1244453"/>
                  </a:lnTo>
                  <a:lnTo>
                    <a:pt x="6970811" y="1252073"/>
                  </a:lnTo>
                  <a:lnTo>
                    <a:pt x="6978430" y="1259693"/>
                  </a:lnTo>
                  <a:lnTo>
                    <a:pt x="6986049" y="1267313"/>
                  </a:lnTo>
                  <a:lnTo>
                    <a:pt x="6986049" y="1274934"/>
                  </a:lnTo>
                  <a:lnTo>
                    <a:pt x="6986049" y="1259693"/>
                  </a:lnTo>
                  <a:lnTo>
                    <a:pt x="6986049" y="1274934"/>
                  </a:lnTo>
                  <a:lnTo>
                    <a:pt x="6993668" y="1282554"/>
                  </a:lnTo>
                  <a:lnTo>
                    <a:pt x="7001288" y="1282554"/>
                  </a:lnTo>
                  <a:lnTo>
                    <a:pt x="7008907" y="1282554"/>
                  </a:lnTo>
                  <a:lnTo>
                    <a:pt x="7016526" y="1274934"/>
                  </a:lnTo>
                  <a:lnTo>
                    <a:pt x="7024146" y="1274934"/>
                  </a:lnTo>
                  <a:lnTo>
                    <a:pt x="7024146" y="1198503"/>
                  </a:lnTo>
                  <a:lnTo>
                    <a:pt x="7039384" y="1213743"/>
                  </a:lnTo>
                  <a:lnTo>
                    <a:pt x="7039384" y="1229212"/>
                  </a:lnTo>
                  <a:lnTo>
                    <a:pt x="7054623" y="1244453"/>
                  </a:lnTo>
                  <a:lnTo>
                    <a:pt x="7054623" y="1267313"/>
                  </a:lnTo>
                  <a:lnTo>
                    <a:pt x="7062242" y="1274934"/>
                  </a:lnTo>
                  <a:lnTo>
                    <a:pt x="7062242" y="1290174"/>
                  </a:lnTo>
                </a:path>
              </a:pathLst>
            </a:custGeom>
            <a:ln w="1524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1" name="object 231" descr=""/>
            <p:cNvSpPr/>
            <p:nvPr/>
          </p:nvSpPr>
          <p:spPr>
            <a:xfrm>
              <a:off x="8508706" y="3776408"/>
              <a:ext cx="305435" cy="191135"/>
            </a:xfrm>
            <a:custGeom>
              <a:avLst/>
              <a:gdLst/>
              <a:ahLst/>
              <a:cxnLst/>
              <a:rect l="l" t="t" r="r" b="b"/>
              <a:pathLst>
                <a:path w="305434" h="191135">
                  <a:moveTo>
                    <a:pt x="0" y="60961"/>
                  </a:moveTo>
                  <a:lnTo>
                    <a:pt x="7619" y="68581"/>
                  </a:lnTo>
                  <a:lnTo>
                    <a:pt x="7619" y="76201"/>
                  </a:lnTo>
                  <a:lnTo>
                    <a:pt x="22857" y="91442"/>
                  </a:lnTo>
                  <a:lnTo>
                    <a:pt x="22857" y="152632"/>
                  </a:lnTo>
                  <a:lnTo>
                    <a:pt x="30477" y="145012"/>
                  </a:lnTo>
                  <a:lnTo>
                    <a:pt x="30477" y="152632"/>
                  </a:lnTo>
                  <a:lnTo>
                    <a:pt x="30477" y="145012"/>
                  </a:lnTo>
                  <a:lnTo>
                    <a:pt x="38096" y="145012"/>
                  </a:lnTo>
                  <a:lnTo>
                    <a:pt x="45715" y="137392"/>
                  </a:lnTo>
                  <a:lnTo>
                    <a:pt x="45715" y="145012"/>
                  </a:lnTo>
                  <a:lnTo>
                    <a:pt x="45715" y="129771"/>
                  </a:lnTo>
                  <a:lnTo>
                    <a:pt x="53335" y="122151"/>
                  </a:lnTo>
                  <a:lnTo>
                    <a:pt x="68573" y="106682"/>
                  </a:lnTo>
                  <a:lnTo>
                    <a:pt x="68573" y="91442"/>
                  </a:lnTo>
                  <a:lnTo>
                    <a:pt x="76192" y="83822"/>
                  </a:lnTo>
                  <a:lnTo>
                    <a:pt x="76192" y="91442"/>
                  </a:lnTo>
                  <a:lnTo>
                    <a:pt x="76192" y="38100"/>
                  </a:lnTo>
                  <a:lnTo>
                    <a:pt x="83812" y="38100"/>
                  </a:lnTo>
                  <a:lnTo>
                    <a:pt x="91431" y="38100"/>
                  </a:lnTo>
                  <a:lnTo>
                    <a:pt x="99050" y="45721"/>
                  </a:lnTo>
                  <a:lnTo>
                    <a:pt x="99050" y="38100"/>
                  </a:lnTo>
                  <a:lnTo>
                    <a:pt x="99050" y="45721"/>
                  </a:lnTo>
                  <a:lnTo>
                    <a:pt x="106670" y="53341"/>
                  </a:lnTo>
                  <a:lnTo>
                    <a:pt x="114289" y="60961"/>
                  </a:lnTo>
                  <a:lnTo>
                    <a:pt x="121908" y="60961"/>
                  </a:lnTo>
                  <a:lnTo>
                    <a:pt x="129527" y="68581"/>
                  </a:lnTo>
                  <a:lnTo>
                    <a:pt x="129527" y="0"/>
                  </a:lnTo>
                  <a:lnTo>
                    <a:pt x="144766" y="15240"/>
                  </a:lnTo>
                  <a:lnTo>
                    <a:pt x="144766" y="38100"/>
                  </a:lnTo>
                  <a:lnTo>
                    <a:pt x="160233" y="53341"/>
                  </a:lnTo>
                  <a:lnTo>
                    <a:pt x="160233" y="60961"/>
                  </a:lnTo>
                  <a:lnTo>
                    <a:pt x="167852" y="68581"/>
                  </a:lnTo>
                  <a:lnTo>
                    <a:pt x="167852" y="60961"/>
                  </a:lnTo>
                  <a:lnTo>
                    <a:pt x="167852" y="68581"/>
                  </a:lnTo>
                  <a:lnTo>
                    <a:pt x="175472" y="68581"/>
                  </a:lnTo>
                  <a:lnTo>
                    <a:pt x="183091" y="68581"/>
                  </a:lnTo>
                  <a:lnTo>
                    <a:pt x="190710" y="183113"/>
                  </a:lnTo>
                  <a:lnTo>
                    <a:pt x="190710" y="190733"/>
                  </a:lnTo>
                  <a:lnTo>
                    <a:pt x="190710" y="175492"/>
                  </a:lnTo>
                  <a:lnTo>
                    <a:pt x="198330" y="167872"/>
                  </a:lnTo>
                  <a:lnTo>
                    <a:pt x="198330" y="145012"/>
                  </a:lnTo>
                  <a:lnTo>
                    <a:pt x="205949" y="137392"/>
                  </a:lnTo>
                  <a:lnTo>
                    <a:pt x="205949" y="122151"/>
                  </a:lnTo>
                  <a:lnTo>
                    <a:pt x="221187" y="106682"/>
                  </a:lnTo>
                  <a:lnTo>
                    <a:pt x="221187" y="91442"/>
                  </a:lnTo>
                  <a:lnTo>
                    <a:pt x="228807" y="83822"/>
                  </a:lnTo>
                  <a:lnTo>
                    <a:pt x="236426" y="76201"/>
                  </a:lnTo>
                  <a:lnTo>
                    <a:pt x="244045" y="83822"/>
                  </a:lnTo>
                  <a:lnTo>
                    <a:pt x="251665" y="76201"/>
                  </a:lnTo>
                  <a:lnTo>
                    <a:pt x="259284" y="68581"/>
                  </a:lnTo>
                  <a:lnTo>
                    <a:pt x="259284" y="76201"/>
                  </a:lnTo>
                  <a:lnTo>
                    <a:pt x="259284" y="68581"/>
                  </a:lnTo>
                  <a:lnTo>
                    <a:pt x="266903" y="60961"/>
                  </a:lnTo>
                  <a:lnTo>
                    <a:pt x="266903" y="68581"/>
                  </a:lnTo>
                  <a:lnTo>
                    <a:pt x="266903" y="60961"/>
                  </a:lnTo>
                  <a:lnTo>
                    <a:pt x="274522" y="53341"/>
                  </a:lnTo>
                  <a:lnTo>
                    <a:pt x="274522" y="60961"/>
                  </a:lnTo>
                  <a:lnTo>
                    <a:pt x="274522" y="53341"/>
                  </a:lnTo>
                  <a:lnTo>
                    <a:pt x="282142" y="53341"/>
                  </a:lnTo>
                  <a:lnTo>
                    <a:pt x="289761" y="45721"/>
                  </a:lnTo>
                  <a:lnTo>
                    <a:pt x="289761" y="53341"/>
                  </a:lnTo>
                  <a:lnTo>
                    <a:pt x="297380" y="53341"/>
                  </a:lnTo>
                  <a:lnTo>
                    <a:pt x="305000" y="53341"/>
                  </a:lnTo>
                </a:path>
              </a:pathLst>
            </a:custGeom>
            <a:ln w="1524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 descr=""/>
            <p:cNvSpPr/>
            <p:nvPr/>
          </p:nvSpPr>
          <p:spPr>
            <a:xfrm>
              <a:off x="744804" y="3852609"/>
              <a:ext cx="969010" cy="0"/>
            </a:xfrm>
            <a:custGeom>
              <a:avLst/>
              <a:gdLst/>
              <a:ahLst/>
              <a:cxnLst/>
              <a:rect l="l" t="t" r="r" b="b"/>
              <a:pathLst>
                <a:path w="969010" h="0">
                  <a:moveTo>
                    <a:pt x="0" y="0"/>
                  </a:moveTo>
                  <a:lnTo>
                    <a:pt x="7619" y="0"/>
                  </a:lnTo>
                  <a:lnTo>
                    <a:pt x="15238" y="0"/>
                  </a:lnTo>
                  <a:lnTo>
                    <a:pt x="22857" y="0"/>
                  </a:lnTo>
                  <a:lnTo>
                    <a:pt x="30477" y="0"/>
                  </a:lnTo>
                  <a:lnTo>
                    <a:pt x="38096" y="0"/>
                  </a:lnTo>
                  <a:lnTo>
                    <a:pt x="45944" y="0"/>
                  </a:lnTo>
                  <a:lnTo>
                    <a:pt x="53563" y="0"/>
                  </a:lnTo>
                  <a:lnTo>
                    <a:pt x="61182" y="0"/>
                  </a:lnTo>
                  <a:lnTo>
                    <a:pt x="68802" y="0"/>
                  </a:lnTo>
                  <a:lnTo>
                    <a:pt x="106898" y="0"/>
                  </a:lnTo>
                  <a:lnTo>
                    <a:pt x="114517" y="0"/>
                  </a:lnTo>
                  <a:lnTo>
                    <a:pt x="167852" y="0"/>
                  </a:lnTo>
                  <a:lnTo>
                    <a:pt x="175472" y="0"/>
                  </a:lnTo>
                  <a:lnTo>
                    <a:pt x="228807" y="0"/>
                  </a:lnTo>
                  <a:lnTo>
                    <a:pt x="236426" y="0"/>
                  </a:lnTo>
                  <a:lnTo>
                    <a:pt x="289761" y="0"/>
                  </a:lnTo>
                  <a:lnTo>
                    <a:pt x="297609" y="0"/>
                  </a:lnTo>
                  <a:lnTo>
                    <a:pt x="335705" y="0"/>
                  </a:lnTo>
                  <a:lnTo>
                    <a:pt x="343325" y="0"/>
                  </a:lnTo>
                  <a:lnTo>
                    <a:pt x="396660" y="0"/>
                  </a:lnTo>
                  <a:lnTo>
                    <a:pt x="404279" y="0"/>
                  </a:lnTo>
                  <a:lnTo>
                    <a:pt x="457614" y="0"/>
                  </a:lnTo>
                  <a:lnTo>
                    <a:pt x="465233" y="0"/>
                  </a:lnTo>
                  <a:lnTo>
                    <a:pt x="518568" y="0"/>
                  </a:lnTo>
                  <a:lnTo>
                    <a:pt x="526188" y="0"/>
                  </a:lnTo>
                  <a:lnTo>
                    <a:pt x="533883" y="0"/>
                  </a:lnTo>
                  <a:lnTo>
                    <a:pt x="541502" y="0"/>
                  </a:lnTo>
                  <a:lnTo>
                    <a:pt x="549274" y="0"/>
                  </a:lnTo>
                  <a:lnTo>
                    <a:pt x="556893" y="0"/>
                  </a:lnTo>
                  <a:lnTo>
                    <a:pt x="564513" y="0"/>
                  </a:lnTo>
                  <a:lnTo>
                    <a:pt x="572132" y="0"/>
                  </a:lnTo>
                  <a:lnTo>
                    <a:pt x="579751" y="0"/>
                  </a:lnTo>
                  <a:lnTo>
                    <a:pt x="617848" y="0"/>
                  </a:lnTo>
                  <a:lnTo>
                    <a:pt x="625467" y="0"/>
                  </a:lnTo>
                  <a:lnTo>
                    <a:pt x="678802" y="0"/>
                  </a:lnTo>
                  <a:lnTo>
                    <a:pt x="686421" y="0"/>
                  </a:lnTo>
                  <a:lnTo>
                    <a:pt x="694041" y="0"/>
                  </a:lnTo>
                  <a:lnTo>
                    <a:pt x="701660" y="0"/>
                  </a:lnTo>
                  <a:lnTo>
                    <a:pt x="709279" y="0"/>
                  </a:lnTo>
                  <a:lnTo>
                    <a:pt x="716898" y="0"/>
                  </a:lnTo>
                  <a:lnTo>
                    <a:pt x="724594" y="0"/>
                  </a:lnTo>
                  <a:lnTo>
                    <a:pt x="732213" y="0"/>
                  </a:lnTo>
                  <a:lnTo>
                    <a:pt x="739832" y="0"/>
                  </a:lnTo>
                  <a:lnTo>
                    <a:pt x="747452" y="0"/>
                  </a:lnTo>
                  <a:lnTo>
                    <a:pt x="755071" y="0"/>
                  </a:lnTo>
                  <a:lnTo>
                    <a:pt x="762690" y="0"/>
                  </a:lnTo>
                  <a:lnTo>
                    <a:pt x="800787" y="0"/>
                  </a:lnTo>
                  <a:lnTo>
                    <a:pt x="808558" y="0"/>
                  </a:lnTo>
                  <a:lnTo>
                    <a:pt x="846655" y="0"/>
                  </a:lnTo>
                  <a:lnTo>
                    <a:pt x="854274" y="0"/>
                  </a:lnTo>
                  <a:lnTo>
                    <a:pt x="907609" y="0"/>
                  </a:lnTo>
                  <a:lnTo>
                    <a:pt x="915228" y="0"/>
                  </a:lnTo>
                  <a:lnTo>
                    <a:pt x="922924" y="0"/>
                  </a:lnTo>
                  <a:lnTo>
                    <a:pt x="930543" y="0"/>
                  </a:lnTo>
                  <a:lnTo>
                    <a:pt x="938163" y="0"/>
                  </a:lnTo>
                  <a:lnTo>
                    <a:pt x="945782" y="0"/>
                  </a:lnTo>
                  <a:lnTo>
                    <a:pt x="953401" y="0"/>
                  </a:lnTo>
                  <a:lnTo>
                    <a:pt x="961020" y="0"/>
                  </a:lnTo>
                  <a:lnTo>
                    <a:pt x="968640" y="0"/>
                  </a:lnTo>
                </a:path>
              </a:pathLst>
            </a:custGeom>
            <a:ln w="152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3" name="object 233" descr=""/>
            <p:cNvSpPr/>
            <p:nvPr/>
          </p:nvSpPr>
          <p:spPr>
            <a:xfrm>
              <a:off x="1713444" y="3852609"/>
              <a:ext cx="6780530" cy="0"/>
            </a:xfrm>
            <a:custGeom>
              <a:avLst/>
              <a:gdLst/>
              <a:ahLst/>
              <a:cxnLst/>
              <a:rect l="l" t="t" r="r" b="b"/>
              <a:pathLst>
                <a:path w="6780530" h="0">
                  <a:moveTo>
                    <a:pt x="0" y="0"/>
                  </a:moveTo>
                  <a:lnTo>
                    <a:pt x="7619" y="0"/>
                  </a:lnTo>
                  <a:lnTo>
                    <a:pt x="15238" y="0"/>
                  </a:lnTo>
                  <a:lnTo>
                    <a:pt x="22857" y="0"/>
                  </a:lnTo>
                  <a:lnTo>
                    <a:pt x="76192" y="0"/>
                  </a:lnTo>
                  <a:lnTo>
                    <a:pt x="83812" y="0"/>
                  </a:lnTo>
                  <a:lnTo>
                    <a:pt x="91583" y="0"/>
                  </a:lnTo>
                  <a:lnTo>
                    <a:pt x="99203" y="0"/>
                  </a:lnTo>
                  <a:lnTo>
                    <a:pt x="106822" y="0"/>
                  </a:lnTo>
                  <a:lnTo>
                    <a:pt x="114441" y="0"/>
                  </a:lnTo>
                  <a:lnTo>
                    <a:pt x="122061" y="0"/>
                  </a:lnTo>
                  <a:lnTo>
                    <a:pt x="129680" y="0"/>
                  </a:lnTo>
                  <a:lnTo>
                    <a:pt x="137299" y="0"/>
                  </a:lnTo>
                  <a:lnTo>
                    <a:pt x="144918" y="0"/>
                  </a:lnTo>
                  <a:lnTo>
                    <a:pt x="152614" y="0"/>
                  </a:lnTo>
                  <a:lnTo>
                    <a:pt x="160233" y="0"/>
                  </a:lnTo>
                  <a:lnTo>
                    <a:pt x="167852" y="0"/>
                  </a:lnTo>
                  <a:lnTo>
                    <a:pt x="175472" y="0"/>
                  </a:lnTo>
                  <a:lnTo>
                    <a:pt x="183091" y="0"/>
                  </a:lnTo>
                  <a:lnTo>
                    <a:pt x="190710" y="0"/>
                  </a:lnTo>
                  <a:lnTo>
                    <a:pt x="244045" y="0"/>
                  </a:lnTo>
                  <a:lnTo>
                    <a:pt x="251665" y="0"/>
                  </a:lnTo>
                  <a:lnTo>
                    <a:pt x="305000" y="0"/>
                  </a:lnTo>
                  <a:lnTo>
                    <a:pt x="312619" y="0"/>
                  </a:lnTo>
                  <a:lnTo>
                    <a:pt x="320238" y="0"/>
                  </a:lnTo>
                  <a:lnTo>
                    <a:pt x="327857" y="0"/>
                  </a:lnTo>
                  <a:lnTo>
                    <a:pt x="335477" y="0"/>
                  </a:lnTo>
                  <a:lnTo>
                    <a:pt x="343325" y="0"/>
                  </a:lnTo>
                  <a:lnTo>
                    <a:pt x="350944" y="0"/>
                  </a:lnTo>
                  <a:lnTo>
                    <a:pt x="358563" y="0"/>
                  </a:lnTo>
                  <a:lnTo>
                    <a:pt x="366183" y="0"/>
                  </a:lnTo>
                  <a:lnTo>
                    <a:pt x="404279" y="0"/>
                  </a:lnTo>
                  <a:lnTo>
                    <a:pt x="411898" y="0"/>
                  </a:lnTo>
                  <a:lnTo>
                    <a:pt x="465233" y="0"/>
                  </a:lnTo>
                  <a:lnTo>
                    <a:pt x="472853" y="0"/>
                  </a:lnTo>
                  <a:lnTo>
                    <a:pt x="526188" y="0"/>
                  </a:lnTo>
                  <a:lnTo>
                    <a:pt x="533807" y="0"/>
                  </a:lnTo>
                  <a:lnTo>
                    <a:pt x="587142" y="0"/>
                  </a:lnTo>
                  <a:lnTo>
                    <a:pt x="594761" y="0"/>
                  </a:lnTo>
                  <a:lnTo>
                    <a:pt x="602609" y="0"/>
                  </a:lnTo>
                  <a:lnTo>
                    <a:pt x="610228" y="0"/>
                  </a:lnTo>
                  <a:lnTo>
                    <a:pt x="617848" y="0"/>
                  </a:lnTo>
                  <a:lnTo>
                    <a:pt x="625467" y="0"/>
                  </a:lnTo>
                  <a:lnTo>
                    <a:pt x="633086" y="0"/>
                  </a:lnTo>
                  <a:lnTo>
                    <a:pt x="640705" y="0"/>
                  </a:lnTo>
                  <a:lnTo>
                    <a:pt x="694041" y="0"/>
                  </a:lnTo>
                  <a:lnTo>
                    <a:pt x="701660" y="0"/>
                  </a:lnTo>
                  <a:lnTo>
                    <a:pt x="754995" y="0"/>
                  </a:lnTo>
                  <a:lnTo>
                    <a:pt x="762614" y="0"/>
                  </a:lnTo>
                  <a:lnTo>
                    <a:pt x="815949" y="0"/>
                  </a:lnTo>
                  <a:lnTo>
                    <a:pt x="823568" y="0"/>
                  </a:lnTo>
                  <a:lnTo>
                    <a:pt x="831188" y="0"/>
                  </a:lnTo>
                  <a:lnTo>
                    <a:pt x="838807" y="0"/>
                  </a:lnTo>
                  <a:lnTo>
                    <a:pt x="846426" y="0"/>
                  </a:lnTo>
                  <a:lnTo>
                    <a:pt x="854274" y="0"/>
                  </a:lnTo>
                  <a:lnTo>
                    <a:pt x="861893" y="0"/>
                  </a:lnTo>
                  <a:lnTo>
                    <a:pt x="869513" y="0"/>
                  </a:lnTo>
                  <a:lnTo>
                    <a:pt x="877132" y="0"/>
                  </a:lnTo>
                  <a:lnTo>
                    <a:pt x="922848" y="0"/>
                  </a:lnTo>
                  <a:lnTo>
                    <a:pt x="930467" y="0"/>
                  </a:lnTo>
                  <a:lnTo>
                    <a:pt x="938086" y="0"/>
                  </a:lnTo>
                  <a:lnTo>
                    <a:pt x="945706" y="0"/>
                  </a:lnTo>
                  <a:lnTo>
                    <a:pt x="953325" y="0"/>
                  </a:lnTo>
                  <a:lnTo>
                    <a:pt x="960944" y="0"/>
                  </a:lnTo>
                  <a:lnTo>
                    <a:pt x="968563" y="0"/>
                  </a:lnTo>
                </a:path>
                <a:path w="6780530" h="0">
                  <a:moveTo>
                    <a:pt x="968563" y="0"/>
                  </a:moveTo>
                  <a:lnTo>
                    <a:pt x="976183" y="0"/>
                  </a:lnTo>
                  <a:lnTo>
                    <a:pt x="983802" y="0"/>
                  </a:lnTo>
                  <a:lnTo>
                    <a:pt x="991421" y="0"/>
                  </a:lnTo>
                  <a:lnTo>
                    <a:pt x="1044756" y="0"/>
                  </a:lnTo>
                  <a:lnTo>
                    <a:pt x="1052376" y="0"/>
                  </a:lnTo>
                  <a:lnTo>
                    <a:pt x="1059995" y="0"/>
                  </a:lnTo>
                  <a:lnTo>
                    <a:pt x="1067614" y="0"/>
                  </a:lnTo>
                  <a:lnTo>
                    <a:pt x="1075234" y="0"/>
                  </a:lnTo>
                  <a:lnTo>
                    <a:pt x="1082929" y="0"/>
                  </a:lnTo>
                  <a:lnTo>
                    <a:pt x="1090548" y="0"/>
                  </a:lnTo>
                  <a:lnTo>
                    <a:pt x="1098168" y="0"/>
                  </a:lnTo>
                  <a:lnTo>
                    <a:pt x="1105939" y="0"/>
                  </a:lnTo>
                  <a:lnTo>
                    <a:pt x="1151655" y="0"/>
                  </a:lnTo>
                  <a:lnTo>
                    <a:pt x="1159274" y="0"/>
                  </a:lnTo>
                  <a:lnTo>
                    <a:pt x="1212609" y="0"/>
                  </a:lnTo>
                  <a:lnTo>
                    <a:pt x="1220229" y="0"/>
                  </a:lnTo>
                  <a:lnTo>
                    <a:pt x="1265944" y="0"/>
                  </a:lnTo>
                  <a:lnTo>
                    <a:pt x="1273640" y="0"/>
                  </a:lnTo>
                  <a:lnTo>
                    <a:pt x="1281259" y="0"/>
                  </a:lnTo>
                  <a:lnTo>
                    <a:pt x="1288878" y="0"/>
                  </a:lnTo>
                  <a:lnTo>
                    <a:pt x="1296498" y="0"/>
                  </a:lnTo>
                  <a:lnTo>
                    <a:pt x="1342213" y="0"/>
                  </a:lnTo>
                  <a:lnTo>
                    <a:pt x="1349833" y="0"/>
                  </a:lnTo>
                  <a:lnTo>
                    <a:pt x="1357452" y="0"/>
                  </a:lnTo>
                  <a:lnTo>
                    <a:pt x="1365224" y="0"/>
                  </a:lnTo>
                  <a:lnTo>
                    <a:pt x="1372843" y="0"/>
                  </a:lnTo>
                  <a:lnTo>
                    <a:pt x="1380462" y="0"/>
                  </a:lnTo>
                  <a:lnTo>
                    <a:pt x="1388082" y="0"/>
                  </a:lnTo>
                  <a:lnTo>
                    <a:pt x="1395701" y="0"/>
                  </a:lnTo>
                  <a:lnTo>
                    <a:pt x="1433797" y="0"/>
                  </a:lnTo>
                  <a:lnTo>
                    <a:pt x="1441417" y="0"/>
                  </a:lnTo>
                  <a:lnTo>
                    <a:pt x="1449036" y="0"/>
                  </a:lnTo>
                  <a:lnTo>
                    <a:pt x="1456655" y="0"/>
                  </a:lnTo>
                  <a:lnTo>
                    <a:pt x="1464274" y="0"/>
                  </a:lnTo>
                  <a:lnTo>
                    <a:pt x="1471970" y="0"/>
                  </a:lnTo>
                  <a:lnTo>
                    <a:pt x="1510066" y="0"/>
                  </a:lnTo>
                  <a:lnTo>
                    <a:pt x="1517686" y="0"/>
                  </a:lnTo>
                  <a:lnTo>
                    <a:pt x="1571021" y="0"/>
                  </a:lnTo>
                  <a:lnTo>
                    <a:pt x="1578640" y="0"/>
                  </a:lnTo>
                  <a:lnTo>
                    <a:pt x="1586259" y="0"/>
                  </a:lnTo>
                  <a:lnTo>
                    <a:pt x="1593879" y="0"/>
                  </a:lnTo>
                  <a:lnTo>
                    <a:pt x="1601498" y="0"/>
                  </a:lnTo>
                  <a:lnTo>
                    <a:pt x="1609117" y="0"/>
                  </a:lnTo>
                  <a:lnTo>
                    <a:pt x="1616889" y="0"/>
                  </a:lnTo>
                  <a:lnTo>
                    <a:pt x="1654985" y="0"/>
                  </a:lnTo>
                  <a:lnTo>
                    <a:pt x="1662681" y="0"/>
                  </a:lnTo>
                  <a:lnTo>
                    <a:pt x="1670300" y="0"/>
                  </a:lnTo>
                  <a:lnTo>
                    <a:pt x="1677919" y="0"/>
                  </a:lnTo>
                  <a:lnTo>
                    <a:pt x="1685539" y="0"/>
                  </a:lnTo>
                  <a:lnTo>
                    <a:pt x="1738874" y="0"/>
                  </a:lnTo>
                  <a:lnTo>
                    <a:pt x="1746493" y="0"/>
                  </a:lnTo>
                  <a:lnTo>
                    <a:pt x="1799828" y="0"/>
                  </a:lnTo>
                  <a:lnTo>
                    <a:pt x="1807447" y="0"/>
                  </a:lnTo>
                  <a:lnTo>
                    <a:pt x="1860782" y="0"/>
                  </a:lnTo>
                  <a:lnTo>
                    <a:pt x="1868630" y="0"/>
                  </a:lnTo>
                  <a:lnTo>
                    <a:pt x="1906727" y="0"/>
                  </a:lnTo>
                  <a:lnTo>
                    <a:pt x="1914346" y="0"/>
                  </a:lnTo>
                  <a:lnTo>
                    <a:pt x="1921965" y="0"/>
                  </a:lnTo>
                  <a:lnTo>
                    <a:pt x="1929584" y="0"/>
                  </a:lnTo>
                  <a:lnTo>
                    <a:pt x="1937204" y="0"/>
                  </a:lnTo>
                </a:path>
                <a:path w="6780530" h="0">
                  <a:moveTo>
                    <a:pt x="1937204" y="0"/>
                  </a:moveTo>
                  <a:lnTo>
                    <a:pt x="1944823" y="0"/>
                  </a:lnTo>
                  <a:lnTo>
                    <a:pt x="1952442" y="0"/>
                  </a:lnTo>
                  <a:lnTo>
                    <a:pt x="1960062" y="0"/>
                  </a:lnTo>
                  <a:lnTo>
                    <a:pt x="1967681" y="0"/>
                  </a:lnTo>
                  <a:lnTo>
                    <a:pt x="1975300" y="0"/>
                  </a:lnTo>
                  <a:lnTo>
                    <a:pt x="2028635" y="0"/>
                  </a:lnTo>
                  <a:lnTo>
                    <a:pt x="2036254" y="0"/>
                  </a:lnTo>
                  <a:lnTo>
                    <a:pt x="2089589" y="0"/>
                  </a:lnTo>
                  <a:lnTo>
                    <a:pt x="2097209" y="0"/>
                  </a:lnTo>
                  <a:lnTo>
                    <a:pt x="2104828" y="0"/>
                  </a:lnTo>
                  <a:lnTo>
                    <a:pt x="2112447" y="0"/>
                  </a:lnTo>
                  <a:lnTo>
                    <a:pt x="2120067" y="0"/>
                  </a:lnTo>
                  <a:lnTo>
                    <a:pt x="2127914" y="0"/>
                  </a:lnTo>
                  <a:lnTo>
                    <a:pt x="2135534" y="0"/>
                  </a:lnTo>
                  <a:lnTo>
                    <a:pt x="2143153" y="0"/>
                  </a:lnTo>
                  <a:lnTo>
                    <a:pt x="2150772" y="0"/>
                  </a:lnTo>
                  <a:lnTo>
                    <a:pt x="2188869" y="0"/>
                  </a:lnTo>
                  <a:lnTo>
                    <a:pt x="2196488" y="0"/>
                  </a:lnTo>
                  <a:lnTo>
                    <a:pt x="2249823" y="0"/>
                  </a:lnTo>
                  <a:lnTo>
                    <a:pt x="2257442" y="0"/>
                  </a:lnTo>
                  <a:lnTo>
                    <a:pt x="2310777" y="0"/>
                  </a:lnTo>
                  <a:lnTo>
                    <a:pt x="2318397" y="0"/>
                  </a:lnTo>
                  <a:lnTo>
                    <a:pt x="2371732" y="0"/>
                  </a:lnTo>
                  <a:lnTo>
                    <a:pt x="2379580" y="0"/>
                  </a:lnTo>
                  <a:lnTo>
                    <a:pt x="2417676" y="0"/>
                  </a:lnTo>
                  <a:lnTo>
                    <a:pt x="2425295" y="0"/>
                  </a:lnTo>
                  <a:lnTo>
                    <a:pt x="2478630" y="0"/>
                  </a:lnTo>
                  <a:lnTo>
                    <a:pt x="2486250" y="0"/>
                  </a:lnTo>
                  <a:lnTo>
                    <a:pt x="2539585" y="0"/>
                  </a:lnTo>
                  <a:lnTo>
                    <a:pt x="2547204" y="0"/>
                  </a:lnTo>
                  <a:lnTo>
                    <a:pt x="2592920" y="0"/>
                  </a:lnTo>
                  <a:lnTo>
                    <a:pt x="2600615" y="0"/>
                  </a:lnTo>
                  <a:lnTo>
                    <a:pt x="2608234" y="0"/>
                  </a:lnTo>
                  <a:lnTo>
                    <a:pt x="2615854" y="0"/>
                  </a:lnTo>
                  <a:lnTo>
                    <a:pt x="2623473" y="0"/>
                  </a:lnTo>
                  <a:lnTo>
                    <a:pt x="2631245" y="0"/>
                  </a:lnTo>
                  <a:lnTo>
                    <a:pt x="2638864" y="0"/>
                  </a:lnTo>
                  <a:lnTo>
                    <a:pt x="2646483" y="0"/>
                  </a:lnTo>
                  <a:lnTo>
                    <a:pt x="2654103" y="0"/>
                  </a:lnTo>
                  <a:lnTo>
                    <a:pt x="2661722" y="0"/>
                  </a:lnTo>
                  <a:lnTo>
                    <a:pt x="2669341" y="0"/>
                  </a:lnTo>
                  <a:lnTo>
                    <a:pt x="2707438" y="0"/>
                  </a:lnTo>
                  <a:lnTo>
                    <a:pt x="2715057" y="0"/>
                  </a:lnTo>
                  <a:lnTo>
                    <a:pt x="2768392" y="0"/>
                  </a:lnTo>
                  <a:lnTo>
                    <a:pt x="2776011" y="0"/>
                  </a:lnTo>
                  <a:lnTo>
                    <a:pt x="2783630" y="0"/>
                  </a:lnTo>
                  <a:lnTo>
                    <a:pt x="2791326" y="0"/>
                  </a:lnTo>
                  <a:lnTo>
                    <a:pt x="2798945" y="0"/>
                  </a:lnTo>
                  <a:lnTo>
                    <a:pt x="2844661" y="0"/>
                  </a:lnTo>
                  <a:lnTo>
                    <a:pt x="2852280" y="0"/>
                  </a:lnTo>
                  <a:lnTo>
                    <a:pt x="2859900" y="0"/>
                  </a:lnTo>
                  <a:lnTo>
                    <a:pt x="2867519" y="0"/>
                  </a:lnTo>
                  <a:lnTo>
                    <a:pt x="2875138" y="0"/>
                  </a:lnTo>
                  <a:lnTo>
                    <a:pt x="2882910" y="0"/>
                  </a:lnTo>
                  <a:lnTo>
                    <a:pt x="2890529" y="0"/>
                  </a:lnTo>
                  <a:lnTo>
                    <a:pt x="2898148" y="0"/>
                  </a:lnTo>
                  <a:lnTo>
                    <a:pt x="2905768" y="0"/>
                  </a:lnTo>
                </a:path>
                <a:path w="6780530" h="0">
                  <a:moveTo>
                    <a:pt x="2905768" y="0"/>
                  </a:moveTo>
                  <a:lnTo>
                    <a:pt x="2913387" y="0"/>
                  </a:lnTo>
                  <a:lnTo>
                    <a:pt x="2921006" y="0"/>
                  </a:lnTo>
                  <a:lnTo>
                    <a:pt x="2928626" y="0"/>
                  </a:lnTo>
                  <a:lnTo>
                    <a:pt x="2936245" y="0"/>
                  </a:lnTo>
                  <a:lnTo>
                    <a:pt x="2943864" y="0"/>
                  </a:lnTo>
                  <a:lnTo>
                    <a:pt x="2981961" y="0"/>
                  </a:lnTo>
                  <a:lnTo>
                    <a:pt x="2989656" y="0"/>
                  </a:lnTo>
                  <a:lnTo>
                    <a:pt x="2997275" y="0"/>
                  </a:lnTo>
                  <a:lnTo>
                    <a:pt x="3004895" y="0"/>
                  </a:lnTo>
                  <a:lnTo>
                    <a:pt x="3012514" y="0"/>
                  </a:lnTo>
                  <a:lnTo>
                    <a:pt x="3065849" y="0"/>
                  </a:lnTo>
                  <a:lnTo>
                    <a:pt x="3073468" y="0"/>
                  </a:lnTo>
                  <a:lnTo>
                    <a:pt x="3126803" y="0"/>
                  </a:lnTo>
                  <a:lnTo>
                    <a:pt x="3134423" y="0"/>
                  </a:lnTo>
                  <a:lnTo>
                    <a:pt x="3142194" y="0"/>
                  </a:lnTo>
                  <a:lnTo>
                    <a:pt x="3149813" y="0"/>
                  </a:lnTo>
                  <a:lnTo>
                    <a:pt x="3157433" y="0"/>
                  </a:lnTo>
                  <a:lnTo>
                    <a:pt x="3165052" y="0"/>
                  </a:lnTo>
                  <a:lnTo>
                    <a:pt x="3172671" y="0"/>
                  </a:lnTo>
                  <a:lnTo>
                    <a:pt x="3180367" y="0"/>
                  </a:lnTo>
                  <a:lnTo>
                    <a:pt x="3233702" y="0"/>
                  </a:lnTo>
                  <a:lnTo>
                    <a:pt x="3241321" y="0"/>
                  </a:lnTo>
                  <a:lnTo>
                    <a:pt x="3294656" y="0"/>
                  </a:lnTo>
                  <a:lnTo>
                    <a:pt x="3302275" y="0"/>
                  </a:lnTo>
                  <a:lnTo>
                    <a:pt x="3355610" y="0"/>
                  </a:lnTo>
                  <a:lnTo>
                    <a:pt x="3363230" y="0"/>
                  </a:lnTo>
                  <a:lnTo>
                    <a:pt x="3370849" y="0"/>
                  </a:lnTo>
                  <a:lnTo>
                    <a:pt x="3378468" y="0"/>
                  </a:lnTo>
                  <a:lnTo>
                    <a:pt x="3386088" y="0"/>
                  </a:lnTo>
                  <a:lnTo>
                    <a:pt x="3393935" y="0"/>
                  </a:lnTo>
                  <a:lnTo>
                    <a:pt x="3401555" y="0"/>
                  </a:lnTo>
                  <a:lnTo>
                    <a:pt x="3409174" y="0"/>
                  </a:lnTo>
                  <a:lnTo>
                    <a:pt x="3416793" y="0"/>
                  </a:lnTo>
                  <a:lnTo>
                    <a:pt x="3462509" y="0"/>
                  </a:lnTo>
                  <a:lnTo>
                    <a:pt x="3470128" y="0"/>
                  </a:lnTo>
                  <a:lnTo>
                    <a:pt x="3523463" y="0"/>
                  </a:lnTo>
                  <a:lnTo>
                    <a:pt x="3531083" y="0"/>
                  </a:lnTo>
                  <a:lnTo>
                    <a:pt x="3584418" y="0"/>
                  </a:lnTo>
                  <a:lnTo>
                    <a:pt x="3592037" y="0"/>
                  </a:lnTo>
                  <a:lnTo>
                    <a:pt x="3637753" y="0"/>
                  </a:lnTo>
                  <a:lnTo>
                    <a:pt x="3645601" y="0"/>
                  </a:lnTo>
                  <a:lnTo>
                    <a:pt x="3691316" y="0"/>
                  </a:lnTo>
                  <a:lnTo>
                    <a:pt x="3698936" y="0"/>
                  </a:lnTo>
                  <a:lnTo>
                    <a:pt x="3752271" y="0"/>
                  </a:lnTo>
                  <a:lnTo>
                    <a:pt x="3759890" y="0"/>
                  </a:lnTo>
                  <a:lnTo>
                    <a:pt x="3813225" y="0"/>
                  </a:lnTo>
                  <a:lnTo>
                    <a:pt x="3820844" y="0"/>
                  </a:lnTo>
                  <a:lnTo>
                    <a:pt x="3866560" y="0"/>
                  </a:lnTo>
                  <a:lnTo>
                    <a:pt x="3874179" y="0"/>
                  </a:lnTo>
                </a:path>
                <a:path w="6780530" h="0">
                  <a:moveTo>
                    <a:pt x="3874179" y="0"/>
                  </a:moveTo>
                  <a:lnTo>
                    <a:pt x="3881799" y="0"/>
                  </a:lnTo>
                  <a:lnTo>
                    <a:pt x="3889418" y="0"/>
                  </a:lnTo>
                  <a:lnTo>
                    <a:pt x="3897037" y="0"/>
                  </a:lnTo>
                  <a:lnTo>
                    <a:pt x="3904885" y="0"/>
                  </a:lnTo>
                  <a:lnTo>
                    <a:pt x="3912504" y="0"/>
                  </a:lnTo>
                  <a:lnTo>
                    <a:pt x="3920124" y="0"/>
                  </a:lnTo>
                  <a:lnTo>
                    <a:pt x="3927743" y="0"/>
                  </a:lnTo>
                  <a:lnTo>
                    <a:pt x="3973459" y="0"/>
                  </a:lnTo>
                  <a:lnTo>
                    <a:pt x="3981078" y="0"/>
                  </a:lnTo>
                  <a:lnTo>
                    <a:pt x="4034413" y="0"/>
                  </a:lnTo>
                  <a:lnTo>
                    <a:pt x="4042032" y="0"/>
                  </a:lnTo>
                  <a:lnTo>
                    <a:pt x="4095367" y="0"/>
                  </a:lnTo>
                  <a:lnTo>
                    <a:pt x="4102986" y="0"/>
                  </a:lnTo>
                  <a:lnTo>
                    <a:pt x="4110606" y="0"/>
                  </a:lnTo>
                  <a:lnTo>
                    <a:pt x="4118301" y="0"/>
                  </a:lnTo>
                  <a:lnTo>
                    <a:pt x="4125921" y="0"/>
                  </a:lnTo>
                  <a:lnTo>
                    <a:pt x="4133540" y="0"/>
                  </a:lnTo>
                  <a:lnTo>
                    <a:pt x="4141159" y="0"/>
                  </a:lnTo>
                  <a:lnTo>
                    <a:pt x="4148778" y="0"/>
                  </a:lnTo>
                  <a:lnTo>
                    <a:pt x="4156550" y="0"/>
                  </a:lnTo>
                  <a:lnTo>
                    <a:pt x="4164169" y="0"/>
                  </a:lnTo>
                  <a:lnTo>
                    <a:pt x="4171789" y="0"/>
                  </a:lnTo>
                  <a:lnTo>
                    <a:pt x="4179408" y="0"/>
                  </a:lnTo>
                  <a:lnTo>
                    <a:pt x="4187027" y="0"/>
                  </a:lnTo>
                  <a:lnTo>
                    <a:pt x="4194647" y="0"/>
                  </a:lnTo>
                  <a:lnTo>
                    <a:pt x="4202266" y="0"/>
                  </a:lnTo>
                  <a:lnTo>
                    <a:pt x="4209885" y="0"/>
                  </a:lnTo>
                  <a:lnTo>
                    <a:pt x="4263220" y="0"/>
                  </a:lnTo>
                  <a:lnTo>
                    <a:pt x="4270839" y="0"/>
                  </a:lnTo>
                  <a:lnTo>
                    <a:pt x="4278459" y="0"/>
                  </a:lnTo>
                  <a:lnTo>
                    <a:pt x="4286078" y="0"/>
                  </a:lnTo>
                  <a:lnTo>
                    <a:pt x="4293697" y="0"/>
                  </a:lnTo>
                  <a:lnTo>
                    <a:pt x="4301317" y="0"/>
                  </a:lnTo>
                  <a:lnTo>
                    <a:pt x="4309012" y="0"/>
                  </a:lnTo>
                  <a:lnTo>
                    <a:pt x="4316631" y="0"/>
                  </a:lnTo>
                  <a:lnTo>
                    <a:pt x="4324251" y="0"/>
                  </a:lnTo>
                  <a:lnTo>
                    <a:pt x="4331870" y="0"/>
                  </a:lnTo>
                  <a:lnTo>
                    <a:pt x="4339489" y="0"/>
                  </a:lnTo>
                  <a:lnTo>
                    <a:pt x="4347108" y="0"/>
                  </a:lnTo>
                  <a:lnTo>
                    <a:pt x="4400444" y="0"/>
                  </a:lnTo>
                  <a:lnTo>
                    <a:pt x="4408215" y="0"/>
                  </a:lnTo>
                  <a:lnTo>
                    <a:pt x="4415834" y="0"/>
                  </a:lnTo>
                  <a:lnTo>
                    <a:pt x="4423454" y="0"/>
                  </a:lnTo>
                  <a:lnTo>
                    <a:pt x="4431073" y="0"/>
                  </a:lnTo>
                  <a:lnTo>
                    <a:pt x="4438692" y="0"/>
                  </a:lnTo>
                  <a:lnTo>
                    <a:pt x="4492027" y="0"/>
                  </a:lnTo>
                  <a:lnTo>
                    <a:pt x="4499647" y="0"/>
                  </a:lnTo>
                  <a:lnTo>
                    <a:pt x="4507342" y="0"/>
                  </a:lnTo>
                  <a:lnTo>
                    <a:pt x="4514961" y="0"/>
                  </a:lnTo>
                  <a:lnTo>
                    <a:pt x="4522581" y="0"/>
                  </a:lnTo>
                  <a:lnTo>
                    <a:pt x="4568296" y="0"/>
                  </a:lnTo>
                  <a:lnTo>
                    <a:pt x="4575916" y="0"/>
                  </a:lnTo>
                  <a:lnTo>
                    <a:pt x="4629251" y="0"/>
                  </a:lnTo>
                  <a:lnTo>
                    <a:pt x="4636870" y="0"/>
                  </a:lnTo>
                  <a:lnTo>
                    <a:pt x="4644489" y="0"/>
                  </a:lnTo>
                  <a:lnTo>
                    <a:pt x="4652109" y="0"/>
                  </a:lnTo>
                  <a:lnTo>
                    <a:pt x="4659728" y="0"/>
                  </a:lnTo>
                  <a:lnTo>
                    <a:pt x="4667500" y="0"/>
                  </a:lnTo>
                  <a:lnTo>
                    <a:pt x="4675119" y="0"/>
                  </a:lnTo>
                  <a:lnTo>
                    <a:pt x="4682738" y="0"/>
                  </a:lnTo>
                  <a:lnTo>
                    <a:pt x="4690357" y="0"/>
                  </a:lnTo>
                  <a:lnTo>
                    <a:pt x="4697977" y="0"/>
                  </a:lnTo>
                  <a:lnTo>
                    <a:pt x="4705672" y="0"/>
                  </a:lnTo>
                  <a:lnTo>
                    <a:pt x="4713292" y="0"/>
                  </a:lnTo>
                  <a:lnTo>
                    <a:pt x="4720911" y="0"/>
                  </a:lnTo>
                  <a:lnTo>
                    <a:pt x="4728530" y="0"/>
                  </a:lnTo>
                  <a:lnTo>
                    <a:pt x="4736149" y="0"/>
                  </a:lnTo>
                  <a:lnTo>
                    <a:pt x="4789484" y="0"/>
                  </a:lnTo>
                  <a:lnTo>
                    <a:pt x="4797104" y="0"/>
                  </a:lnTo>
                  <a:lnTo>
                    <a:pt x="4835200" y="0"/>
                  </a:lnTo>
                  <a:lnTo>
                    <a:pt x="4842819" y="0"/>
                  </a:lnTo>
                </a:path>
                <a:path w="6780530" h="0">
                  <a:moveTo>
                    <a:pt x="4842819" y="0"/>
                  </a:moveTo>
                  <a:lnTo>
                    <a:pt x="4850439" y="0"/>
                  </a:lnTo>
                  <a:lnTo>
                    <a:pt x="4858058" y="0"/>
                  </a:lnTo>
                  <a:lnTo>
                    <a:pt x="4865677" y="0"/>
                  </a:lnTo>
                  <a:lnTo>
                    <a:pt x="4911393" y="0"/>
                  </a:lnTo>
                  <a:lnTo>
                    <a:pt x="4919241" y="0"/>
                  </a:lnTo>
                  <a:lnTo>
                    <a:pt x="4957337" y="0"/>
                  </a:lnTo>
                  <a:lnTo>
                    <a:pt x="4964957" y="0"/>
                  </a:lnTo>
                  <a:lnTo>
                    <a:pt x="5018292" y="0"/>
                  </a:lnTo>
                  <a:lnTo>
                    <a:pt x="5025911" y="0"/>
                  </a:lnTo>
                  <a:lnTo>
                    <a:pt x="5079246" y="0"/>
                  </a:lnTo>
                  <a:lnTo>
                    <a:pt x="5086865" y="0"/>
                  </a:lnTo>
                  <a:lnTo>
                    <a:pt x="5140200" y="0"/>
                  </a:lnTo>
                  <a:lnTo>
                    <a:pt x="5147820" y="0"/>
                  </a:lnTo>
                  <a:lnTo>
                    <a:pt x="5155439" y="0"/>
                  </a:lnTo>
                  <a:lnTo>
                    <a:pt x="5163058" y="0"/>
                  </a:lnTo>
                  <a:lnTo>
                    <a:pt x="5170906" y="0"/>
                  </a:lnTo>
                  <a:lnTo>
                    <a:pt x="5178525" y="0"/>
                  </a:lnTo>
                  <a:lnTo>
                    <a:pt x="5186145" y="0"/>
                  </a:lnTo>
                  <a:lnTo>
                    <a:pt x="5193764" y="0"/>
                  </a:lnTo>
                  <a:lnTo>
                    <a:pt x="5247099" y="0"/>
                  </a:lnTo>
                  <a:lnTo>
                    <a:pt x="5254718" y="0"/>
                  </a:lnTo>
                  <a:lnTo>
                    <a:pt x="5308053" y="0"/>
                  </a:lnTo>
                  <a:lnTo>
                    <a:pt x="5315672" y="0"/>
                  </a:lnTo>
                  <a:lnTo>
                    <a:pt x="5369008" y="0"/>
                  </a:lnTo>
                  <a:lnTo>
                    <a:pt x="5376627" y="0"/>
                  </a:lnTo>
                  <a:lnTo>
                    <a:pt x="5422343" y="0"/>
                  </a:lnTo>
                  <a:lnTo>
                    <a:pt x="5430190" y="0"/>
                  </a:lnTo>
                  <a:lnTo>
                    <a:pt x="5475906" y="0"/>
                  </a:lnTo>
                  <a:lnTo>
                    <a:pt x="5483525" y="0"/>
                  </a:lnTo>
                  <a:lnTo>
                    <a:pt x="5536860" y="0"/>
                  </a:lnTo>
                  <a:lnTo>
                    <a:pt x="5544480" y="0"/>
                  </a:lnTo>
                  <a:lnTo>
                    <a:pt x="5597815" y="0"/>
                  </a:lnTo>
                  <a:lnTo>
                    <a:pt x="5605434" y="0"/>
                  </a:lnTo>
                  <a:lnTo>
                    <a:pt x="5613053" y="0"/>
                  </a:lnTo>
                  <a:lnTo>
                    <a:pt x="5620673" y="0"/>
                  </a:lnTo>
                  <a:lnTo>
                    <a:pt x="5628292" y="0"/>
                  </a:lnTo>
                  <a:lnTo>
                    <a:pt x="5635987" y="0"/>
                  </a:lnTo>
                  <a:lnTo>
                    <a:pt x="5674084" y="0"/>
                  </a:lnTo>
                  <a:lnTo>
                    <a:pt x="5681856" y="0"/>
                  </a:lnTo>
                  <a:lnTo>
                    <a:pt x="5689475" y="0"/>
                  </a:lnTo>
                  <a:lnTo>
                    <a:pt x="5697094" y="0"/>
                  </a:lnTo>
                  <a:lnTo>
                    <a:pt x="5704713" y="0"/>
                  </a:lnTo>
                  <a:lnTo>
                    <a:pt x="5758048" y="0"/>
                  </a:lnTo>
                  <a:lnTo>
                    <a:pt x="5765668" y="0"/>
                  </a:lnTo>
                  <a:lnTo>
                    <a:pt x="5803764" y="0"/>
                  </a:lnTo>
                  <a:lnTo>
                    <a:pt x="5811383" y="0"/>
                  </a:lnTo>
                </a:path>
                <a:path w="6780530" h="0">
                  <a:moveTo>
                    <a:pt x="5811383" y="0"/>
                  </a:moveTo>
                  <a:lnTo>
                    <a:pt x="5819003" y="0"/>
                  </a:lnTo>
                  <a:lnTo>
                    <a:pt x="5826698" y="0"/>
                  </a:lnTo>
                  <a:lnTo>
                    <a:pt x="5834317" y="0"/>
                  </a:lnTo>
                  <a:lnTo>
                    <a:pt x="5841937" y="0"/>
                  </a:lnTo>
                  <a:lnTo>
                    <a:pt x="5849556" y="0"/>
                  </a:lnTo>
                  <a:lnTo>
                    <a:pt x="5857175" y="0"/>
                  </a:lnTo>
                  <a:lnTo>
                    <a:pt x="5895272" y="0"/>
                  </a:lnTo>
                  <a:lnTo>
                    <a:pt x="5902891" y="0"/>
                  </a:lnTo>
                  <a:lnTo>
                    <a:pt x="5910510" y="0"/>
                  </a:lnTo>
                  <a:lnTo>
                    <a:pt x="5918130" y="0"/>
                  </a:lnTo>
                  <a:lnTo>
                    <a:pt x="5925749" y="0"/>
                  </a:lnTo>
                  <a:lnTo>
                    <a:pt x="5933521" y="0"/>
                  </a:lnTo>
                  <a:lnTo>
                    <a:pt x="5986856" y="0"/>
                  </a:lnTo>
                  <a:lnTo>
                    <a:pt x="5994475" y="0"/>
                  </a:lnTo>
                  <a:lnTo>
                    <a:pt x="6002094" y="0"/>
                  </a:lnTo>
                  <a:lnTo>
                    <a:pt x="6009713" y="0"/>
                  </a:lnTo>
                  <a:lnTo>
                    <a:pt x="6017333" y="0"/>
                  </a:lnTo>
                  <a:lnTo>
                    <a:pt x="6025028" y="0"/>
                  </a:lnTo>
                  <a:lnTo>
                    <a:pt x="6063125" y="0"/>
                  </a:lnTo>
                  <a:lnTo>
                    <a:pt x="6070744" y="0"/>
                  </a:lnTo>
                  <a:lnTo>
                    <a:pt x="6124079" y="0"/>
                  </a:lnTo>
                  <a:lnTo>
                    <a:pt x="6131698" y="0"/>
                  </a:lnTo>
                  <a:lnTo>
                    <a:pt x="6185033" y="0"/>
                  </a:lnTo>
                  <a:lnTo>
                    <a:pt x="6192805" y="0"/>
                  </a:lnTo>
                  <a:lnTo>
                    <a:pt x="6200424" y="0"/>
                  </a:lnTo>
                  <a:lnTo>
                    <a:pt x="6208044" y="0"/>
                  </a:lnTo>
                  <a:lnTo>
                    <a:pt x="6215663" y="0"/>
                  </a:lnTo>
                  <a:lnTo>
                    <a:pt x="6223358" y="0"/>
                  </a:lnTo>
                  <a:lnTo>
                    <a:pt x="6230978" y="0"/>
                  </a:lnTo>
                  <a:lnTo>
                    <a:pt x="6238597" y="0"/>
                  </a:lnTo>
                  <a:lnTo>
                    <a:pt x="6246216" y="0"/>
                  </a:lnTo>
                  <a:lnTo>
                    <a:pt x="6291932" y="0"/>
                  </a:lnTo>
                  <a:lnTo>
                    <a:pt x="6299551" y="0"/>
                  </a:lnTo>
                  <a:lnTo>
                    <a:pt x="6352886" y="0"/>
                  </a:lnTo>
                  <a:lnTo>
                    <a:pt x="6360506" y="0"/>
                  </a:lnTo>
                  <a:lnTo>
                    <a:pt x="6413841" y="0"/>
                  </a:lnTo>
                  <a:lnTo>
                    <a:pt x="6421460" y="0"/>
                  </a:lnTo>
                  <a:lnTo>
                    <a:pt x="6429079" y="0"/>
                  </a:lnTo>
                  <a:lnTo>
                    <a:pt x="6436698" y="0"/>
                  </a:lnTo>
                  <a:lnTo>
                    <a:pt x="6444546" y="0"/>
                  </a:lnTo>
                  <a:lnTo>
                    <a:pt x="6452166" y="0"/>
                  </a:lnTo>
                  <a:lnTo>
                    <a:pt x="6459785" y="0"/>
                  </a:lnTo>
                  <a:lnTo>
                    <a:pt x="6467404" y="0"/>
                  </a:lnTo>
                  <a:lnTo>
                    <a:pt x="6520739" y="0"/>
                  </a:lnTo>
                  <a:lnTo>
                    <a:pt x="6528358" y="0"/>
                  </a:lnTo>
                  <a:lnTo>
                    <a:pt x="6581694" y="0"/>
                  </a:lnTo>
                  <a:lnTo>
                    <a:pt x="6589313" y="0"/>
                  </a:lnTo>
                  <a:lnTo>
                    <a:pt x="6642648" y="0"/>
                  </a:lnTo>
                  <a:lnTo>
                    <a:pt x="6650267" y="0"/>
                  </a:lnTo>
                  <a:lnTo>
                    <a:pt x="6688364" y="0"/>
                  </a:lnTo>
                  <a:lnTo>
                    <a:pt x="6696211" y="0"/>
                  </a:lnTo>
                  <a:lnTo>
                    <a:pt x="6741927" y="0"/>
                  </a:lnTo>
                  <a:lnTo>
                    <a:pt x="6749546" y="0"/>
                  </a:lnTo>
                  <a:lnTo>
                    <a:pt x="6757166" y="0"/>
                  </a:lnTo>
                  <a:lnTo>
                    <a:pt x="6764785" y="0"/>
                  </a:lnTo>
                  <a:lnTo>
                    <a:pt x="6772404" y="0"/>
                  </a:lnTo>
                  <a:lnTo>
                    <a:pt x="6780024" y="0"/>
                  </a:lnTo>
                </a:path>
              </a:pathLst>
            </a:custGeom>
            <a:ln w="152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4" name="object 234" descr=""/>
            <p:cNvSpPr/>
            <p:nvPr/>
          </p:nvSpPr>
          <p:spPr>
            <a:xfrm>
              <a:off x="8493468" y="3852609"/>
              <a:ext cx="320675" cy="0"/>
            </a:xfrm>
            <a:custGeom>
              <a:avLst/>
              <a:gdLst/>
              <a:ahLst/>
              <a:cxnLst/>
              <a:rect l="l" t="t" r="r" b="b"/>
              <a:pathLst>
                <a:path w="320675" h="0">
                  <a:moveTo>
                    <a:pt x="0" y="0"/>
                  </a:moveTo>
                  <a:lnTo>
                    <a:pt x="7619" y="0"/>
                  </a:lnTo>
                  <a:lnTo>
                    <a:pt x="15238" y="0"/>
                  </a:lnTo>
                  <a:lnTo>
                    <a:pt x="22857" y="0"/>
                  </a:lnTo>
                  <a:lnTo>
                    <a:pt x="30477" y="0"/>
                  </a:lnTo>
                  <a:lnTo>
                    <a:pt x="83812" y="0"/>
                  </a:lnTo>
                  <a:lnTo>
                    <a:pt x="91431" y="0"/>
                  </a:lnTo>
                  <a:lnTo>
                    <a:pt x="144766" y="0"/>
                  </a:lnTo>
                  <a:lnTo>
                    <a:pt x="152385" y="0"/>
                  </a:lnTo>
                  <a:lnTo>
                    <a:pt x="160005" y="0"/>
                  </a:lnTo>
                  <a:lnTo>
                    <a:pt x="167624" y="0"/>
                  </a:lnTo>
                  <a:lnTo>
                    <a:pt x="175472" y="0"/>
                  </a:lnTo>
                  <a:lnTo>
                    <a:pt x="183091" y="0"/>
                  </a:lnTo>
                  <a:lnTo>
                    <a:pt x="190710" y="0"/>
                  </a:lnTo>
                  <a:lnTo>
                    <a:pt x="198330" y="0"/>
                  </a:lnTo>
                  <a:lnTo>
                    <a:pt x="251665" y="0"/>
                  </a:lnTo>
                  <a:lnTo>
                    <a:pt x="259284" y="0"/>
                  </a:lnTo>
                  <a:lnTo>
                    <a:pt x="312619" y="0"/>
                  </a:lnTo>
                  <a:lnTo>
                    <a:pt x="320238" y="0"/>
                  </a:lnTo>
                </a:path>
              </a:pathLst>
            </a:custGeom>
            <a:ln w="152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5" name="object 235" descr=""/>
            <p:cNvSpPr/>
            <p:nvPr/>
          </p:nvSpPr>
          <p:spPr>
            <a:xfrm>
              <a:off x="744804" y="3852609"/>
              <a:ext cx="969010" cy="0"/>
            </a:xfrm>
            <a:custGeom>
              <a:avLst/>
              <a:gdLst/>
              <a:ahLst/>
              <a:cxnLst/>
              <a:rect l="l" t="t" r="r" b="b"/>
              <a:pathLst>
                <a:path w="969010" h="0">
                  <a:moveTo>
                    <a:pt x="0" y="0"/>
                  </a:moveTo>
                  <a:lnTo>
                    <a:pt x="7619" y="0"/>
                  </a:lnTo>
                  <a:lnTo>
                    <a:pt x="15238" y="0"/>
                  </a:lnTo>
                  <a:lnTo>
                    <a:pt x="22857" y="0"/>
                  </a:lnTo>
                  <a:lnTo>
                    <a:pt x="30477" y="0"/>
                  </a:lnTo>
                  <a:lnTo>
                    <a:pt x="38096" y="0"/>
                  </a:lnTo>
                  <a:lnTo>
                    <a:pt x="45944" y="0"/>
                  </a:lnTo>
                  <a:lnTo>
                    <a:pt x="53563" y="0"/>
                  </a:lnTo>
                  <a:lnTo>
                    <a:pt x="61182" y="0"/>
                  </a:lnTo>
                  <a:lnTo>
                    <a:pt x="68802" y="0"/>
                  </a:lnTo>
                  <a:lnTo>
                    <a:pt x="106898" y="0"/>
                  </a:lnTo>
                  <a:lnTo>
                    <a:pt x="114517" y="0"/>
                  </a:lnTo>
                  <a:lnTo>
                    <a:pt x="167852" y="0"/>
                  </a:lnTo>
                  <a:lnTo>
                    <a:pt x="175472" y="0"/>
                  </a:lnTo>
                  <a:lnTo>
                    <a:pt x="228807" y="0"/>
                  </a:lnTo>
                  <a:lnTo>
                    <a:pt x="236426" y="0"/>
                  </a:lnTo>
                  <a:lnTo>
                    <a:pt x="289761" y="0"/>
                  </a:lnTo>
                  <a:lnTo>
                    <a:pt x="297609" y="0"/>
                  </a:lnTo>
                  <a:lnTo>
                    <a:pt x="335705" y="0"/>
                  </a:lnTo>
                  <a:lnTo>
                    <a:pt x="343325" y="0"/>
                  </a:lnTo>
                  <a:lnTo>
                    <a:pt x="396660" y="0"/>
                  </a:lnTo>
                  <a:lnTo>
                    <a:pt x="404279" y="0"/>
                  </a:lnTo>
                  <a:lnTo>
                    <a:pt x="457614" y="0"/>
                  </a:lnTo>
                  <a:lnTo>
                    <a:pt x="465233" y="0"/>
                  </a:lnTo>
                  <a:lnTo>
                    <a:pt x="518568" y="0"/>
                  </a:lnTo>
                  <a:lnTo>
                    <a:pt x="526188" y="0"/>
                  </a:lnTo>
                  <a:lnTo>
                    <a:pt x="533883" y="0"/>
                  </a:lnTo>
                  <a:lnTo>
                    <a:pt x="541502" y="0"/>
                  </a:lnTo>
                  <a:lnTo>
                    <a:pt x="549274" y="0"/>
                  </a:lnTo>
                  <a:lnTo>
                    <a:pt x="556893" y="0"/>
                  </a:lnTo>
                  <a:lnTo>
                    <a:pt x="564513" y="0"/>
                  </a:lnTo>
                  <a:lnTo>
                    <a:pt x="572132" y="0"/>
                  </a:lnTo>
                  <a:lnTo>
                    <a:pt x="579751" y="0"/>
                  </a:lnTo>
                  <a:lnTo>
                    <a:pt x="617848" y="0"/>
                  </a:lnTo>
                  <a:lnTo>
                    <a:pt x="625467" y="0"/>
                  </a:lnTo>
                  <a:lnTo>
                    <a:pt x="678802" y="0"/>
                  </a:lnTo>
                  <a:lnTo>
                    <a:pt x="686421" y="0"/>
                  </a:lnTo>
                  <a:lnTo>
                    <a:pt x="694041" y="0"/>
                  </a:lnTo>
                  <a:lnTo>
                    <a:pt x="701660" y="0"/>
                  </a:lnTo>
                  <a:lnTo>
                    <a:pt x="709279" y="0"/>
                  </a:lnTo>
                  <a:lnTo>
                    <a:pt x="716898" y="0"/>
                  </a:lnTo>
                  <a:lnTo>
                    <a:pt x="724594" y="0"/>
                  </a:lnTo>
                  <a:lnTo>
                    <a:pt x="732213" y="0"/>
                  </a:lnTo>
                  <a:lnTo>
                    <a:pt x="739832" y="0"/>
                  </a:lnTo>
                  <a:lnTo>
                    <a:pt x="747452" y="0"/>
                  </a:lnTo>
                  <a:lnTo>
                    <a:pt x="755071" y="0"/>
                  </a:lnTo>
                  <a:lnTo>
                    <a:pt x="762690" y="0"/>
                  </a:lnTo>
                  <a:lnTo>
                    <a:pt x="800787" y="0"/>
                  </a:lnTo>
                  <a:lnTo>
                    <a:pt x="808558" y="0"/>
                  </a:lnTo>
                  <a:lnTo>
                    <a:pt x="846655" y="0"/>
                  </a:lnTo>
                  <a:lnTo>
                    <a:pt x="854274" y="0"/>
                  </a:lnTo>
                  <a:lnTo>
                    <a:pt x="907609" y="0"/>
                  </a:lnTo>
                  <a:lnTo>
                    <a:pt x="915228" y="0"/>
                  </a:lnTo>
                  <a:lnTo>
                    <a:pt x="922924" y="0"/>
                  </a:lnTo>
                  <a:lnTo>
                    <a:pt x="930543" y="0"/>
                  </a:lnTo>
                  <a:lnTo>
                    <a:pt x="938163" y="0"/>
                  </a:lnTo>
                  <a:lnTo>
                    <a:pt x="945782" y="0"/>
                  </a:lnTo>
                  <a:lnTo>
                    <a:pt x="953401" y="0"/>
                  </a:lnTo>
                  <a:lnTo>
                    <a:pt x="961020" y="0"/>
                  </a:lnTo>
                  <a:lnTo>
                    <a:pt x="968640" y="0"/>
                  </a:lnTo>
                </a:path>
              </a:pathLst>
            </a:custGeom>
            <a:ln w="15243">
              <a:solidFill>
                <a:srgbClr val="FFFF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6" name="object 236" descr=""/>
            <p:cNvSpPr/>
            <p:nvPr/>
          </p:nvSpPr>
          <p:spPr>
            <a:xfrm>
              <a:off x="1713444" y="3852609"/>
              <a:ext cx="6780530" cy="0"/>
            </a:xfrm>
            <a:custGeom>
              <a:avLst/>
              <a:gdLst/>
              <a:ahLst/>
              <a:cxnLst/>
              <a:rect l="l" t="t" r="r" b="b"/>
              <a:pathLst>
                <a:path w="6780530" h="0">
                  <a:moveTo>
                    <a:pt x="0" y="0"/>
                  </a:moveTo>
                  <a:lnTo>
                    <a:pt x="7619" y="0"/>
                  </a:lnTo>
                  <a:lnTo>
                    <a:pt x="15238" y="0"/>
                  </a:lnTo>
                  <a:lnTo>
                    <a:pt x="22857" y="0"/>
                  </a:lnTo>
                  <a:lnTo>
                    <a:pt x="76192" y="0"/>
                  </a:lnTo>
                  <a:lnTo>
                    <a:pt x="83812" y="0"/>
                  </a:lnTo>
                  <a:lnTo>
                    <a:pt x="91583" y="0"/>
                  </a:lnTo>
                  <a:lnTo>
                    <a:pt x="99203" y="0"/>
                  </a:lnTo>
                  <a:lnTo>
                    <a:pt x="106822" y="0"/>
                  </a:lnTo>
                  <a:lnTo>
                    <a:pt x="114441" y="0"/>
                  </a:lnTo>
                  <a:lnTo>
                    <a:pt x="122061" y="0"/>
                  </a:lnTo>
                  <a:lnTo>
                    <a:pt x="129680" y="0"/>
                  </a:lnTo>
                  <a:lnTo>
                    <a:pt x="137299" y="0"/>
                  </a:lnTo>
                  <a:lnTo>
                    <a:pt x="144918" y="0"/>
                  </a:lnTo>
                  <a:lnTo>
                    <a:pt x="152614" y="0"/>
                  </a:lnTo>
                  <a:lnTo>
                    <a:pt x="160233" y="0"/>
                  </a:lnTo>
                  <a:lnTo>
                    <a:pt x="167852" y="0"/>
                  </a:lnTo>
                  <a:lnTo>
                    <a:pt x="175472" y="0"/>
                  </a:lnTo>
                  <a:lnTo>
                    <a:pt x="183091" y="0"/>
                  </a:lnTo>
                  <a:lnTo>
                    <a:pt x="190710" y="0"/>
                  </a:lnTo>
                  <a:lnTo>
                    <a:pt x="244045" y="0"/>
                  </a:lnTo>
                  <a:lnTo>
                    <a:pt x="251665" y="0"/>
                  </a:lnTo>
                  <a:lnTo>
                    <a:pt x="305000" y="0"/>
                  </a:lnTo>
                  <a:lnTo>
                    <a:pt x="312619" y="0"/>
                  </a:lnTo>
                  <a:lnTo>
                    <a:pt x="320238" y="0"/>
                  </a:lnTo>
                  <a:lnTo>
                    <a:pt x="327857" y="0"/>
                  </a:lnTo>
                  <a:lnTo>
                    <a:pt x="335477" y="0"/>
                  </a:lnTo>
                  <a:lnTo>
                    <a:pt x="343325" y="0"/>
                  </a:lnTo>
                  <a:lnTo>
                    <a:pt x="350944" y="0"/>
                  </a:lnTo>
                  <a:lnTo>
                    <a:pt x="358563" y="0"/>
                  </a:lnTo>
                  <a:lnTo>
                    <a:pt x="366183" y="0"/>
                  </a:lnTo>
                  <a:lnTo>
                    <a:pt x="404279" y="0"/>
                  </a:lnTo>
                  <a:lnTo>
                    <a:pt x="411898" y="0"/>
                  </a:lnTo>
                  <a:lnTo>
                    <a:pt x="465233" y="0"/>
                  </a:lnTo>
                  <a:lnTo>
                    <a:pt x="472853" y="0"/>
                  </a:lnTo>
                  <a:lnTo>
                    <a:pt x="526188" y="0"/>
                  </a:lnTo>
                  <a:lnTo>
                    <a:pt x="533807" y="0"/>
                  </a:lnTo>
                  <a:lnTo>
                    <a:pt x="587142" y="0"/>
                  </a:lnTo>
                  <a:lnTo>
                    <a:pt x="594761" y="0"/>
                  </a:lnTo>
                  <a:lnTo>
                    <a:pt x="602609" y="0"/>
                  </a:lnTo>
                  <a:lnTo>
                    <a:pt x="610228" y="0"/>
                  </a:lnTo>
                  <a:lnTo>
                    <a:pt x="617848" y="0"/>
                  </a:lnTo>
                  <a:lnTo>
                    <a:pt x="625467" y="0"/>
                  </a:lnTo>
                  <a:lnTo>
                    <a:pt x="633086" y="0"/>
                  </a:lnTo>
                  <a:lnTo>
                    <a:pt x="640705" y="0"/>
                  </a:lnTo>
                  <a:lnTo>
                    <a:pt x="694041" y="0"/>
                  </a:lnTo>
                  <a:lnTo>
                    <a:pt x="701660" y="0"/>
                  </a:lnTo>
                  <a:lnTo>
                    <a:pt x="754995" y="0"/>
                  </a:lnTo>
                  <a:lnTo>
                    <a:pt x="762614" y="0"/>
                  </a:lnTo>
                  <a:lnTo>
                    <a:pt x="815949" y="0"/>
                  </a:lnTo>
                  <a:lnTo>
                    <a:pt x="823568" y="0"/>
                  </a:lnTo>
                  <a:lnTo>
                    <a:pt x="831188" y="0"/>
                  </a:lnTo>
                  <a:lnTo>
                    <a:pt x="838807" y="0"/>
                  </a:lnTo>
                  <a:lnTo>
                    <a:pt x="846426" y="0"/>
                  </a:lnTo>
                  <a:lnTo>
                    <a:pt x="854274" y="0"/>
                  </a:lnTo>
                  <a:lnTo>
                    <a:pt x="861893" y="0"/>
                  </a:lnTo>
                  <a:lnTo>
                    <a:pt x="869513" y="0"/>
                  </a:lnTo>
                  <a:lnTo>
                    <a:pt x="877132" y="0"/>
                  </a:lnTo>
                  <a:lnTo>
                    <a:pt x="922848" y="0"/>
                  </a:lnTo>
                  <a:lnTo>
                    <a:pt x="930467" y="0"/>
                  </a:lnTo>
                  <a:lnTo>
                    <a:pt x="938086" y="0"/>
                  </a:lnTo>
                  <a:lnTo>
                    <a:pt x="945706" y="0"/>
                  </a:lnTo>
                  <a:lnTo>
                    <a:pt x="953325" y="0"/>
                  </a:lnTo>
                  <a:lnTo>
                    <a:pt x="960944" y="0"/>
                  </a:lnTo>
                  <a:lnTo>
                    <a:pt x="968563" y="0"/>
                  </a:lnTo>
                </a:path>
                <a:path w="6780530" h="0">
                  <a:moveTo>
                    <a:pt x="968563" y="0"/>
                  </a:moveTo>
                  <a:lnTo>
                    <a:pt x="976183" y="0"/>
                  </a:lnTo>
                  <a:lnTo>
                    <a:pt x="983802" y="0"/>
                  </a:lnTo>
                  <a:lnTo>
                    <a:pt x="991421" y="0"/>
                  </a:lnTo>
                  <a:lnTo>
                    <a:pt x="1044756" y="0"/>
                  </a:lnTo>
                  <a:lnTo>
                    <a:pt x="1052376" y="0"/>
                  </a:lnTo>
                  <a:lnTo>
                    <a:pt x="1059995" y="0"/>
                  </a:lnTo>
                  <a:lnTo>
                    <a:pt x="1067614" y="0"/>
                  </a:lnTo>
                  <a:lnTo>
                    <a:pt x="1075234" y="0"/>
                  </a:lnTo>
                  <a:lnTo>
                    <a:pt x="1082929" y="0"/>
                  </a:lnTo>
                  <a:lnTo>
                    <a:pt x="1090548" y="0"/>
                  </a:lnTo>
                  <a:lnTo>
                    <a:pt x="1098168" y="0"/>
                  </a:lnTo>
                  <a:lnTo>
                    <a:pt x="1105939" y="0"/>
                  </a:lnTo>
                  <a:lnTo>
                    <a:pt x="1151655" y="0"/>
                  </a:lnTo>
                  <a:lnTo>
                    <a:pt x="1159274" y="0"/>
                  </a:lnTo>
                  <a:lnTo>
                    <a:pt x="1212609" y="0"/>
                  </a:lnTo>
                  <a:lnTo>
                    <a:pt x="1220229" y="0"/>
                  </a:lnTo>
                  <a:lnTo>
                    <a:pt x="1265944" y="0"/>
                  </a:lnTo>
                  <a:lnTo>
                    <a:pt x="1273640" y="0"/>
                  </a:lnTo>
                  <a:lnTo>
                    <a:pt x="1281259" y="0"/>
                  </a:lnTo>
                  <a:lnTo>
                    <a:pt x="1288878" y="0"/>
                  </a:lnTo>
                  <a:lnTo>
                    <a:pt x="1296498" y="0"/>
                  </a:lnTo>
                  <a:lnTo>
                    <a:pt x="1342213" y="0"/>
                  </a:lnTo>
                  <a:lnTo>
                    <a:pt x="1349833" y="0"/>
                  </a:lnTo>
                  <a:lnTo>
                    <a:pt x="1357452" y="0"/>
                  </a:lnTo>
                  <a:lnTo>
                    <a:pt x="1365224" y="0"/>
                  </a:lnTo>
                  <a:lnTo>
                    <a:pt x="1372843" y="0"/>
                  </a:lnTo>
                  <a:lnTo>
                    <a:pt x="1380462" y="0"/>
                  </a:lnTo>
                  <a:lnTo>
                    <a:pt x="1388082" y="0"/>
                  </a:lnTo>
                  <a:lnTo>
                    <a:pt x="1395701" y="0"/>
                  </a:lnTo>
                  <a:lnTo>
                    <a:pt x="1433797" y="0"/>
                  </a:lnTo>
                  <a:lnTo>
                    <a:pt x="1441417" y="0"/>
                  </a:lnTo>
                  <a:lnTo>
                    <a:pt x="1449036" y="0"/>
                  </a:lnTo>
                  <a:lnTo>
                    <a:pt x="1456655" y="0"/>
                  </a:lnTo>
                  <a:lnTo>
                    <a:pt x="1464274" y="0"/>
                  </a:lnTo>
                  <a:lnTo>
                    <a:pt x="1471970" y="0"/>
                  </a:lnTo>
                  <a:lnTo>
                    <a:pt x="1510066" y="0"/>
                  </a:lnTo>
                  <a:lnTo>
                    <a:pt x="1517686" y="0"/>
                  </a:lnTo>
                  <a:lnTo>
                    <a:pt x="1571021" y="0"/>
                  </a:lnTo>
                  <a:lnTo>
                    <a:pt x="1578640" y="0"/>
                  </a:lnTo>
                  <a:lnTo>
                    <a:pt x="1586259" y="0"/>
                  </a:lnTo>
                  <a:lnTo>
                    <a:pt x="1593879" y="0"/>
                  </a:lnTo>
                  <a:lnTo>
                    <a:pt x="1601498" y="0"/>
                  </a:lnTo>
                  <a:lnTo>
                    <a:pt x="1609117" y="0"/>
                  </a:lnTo>
                  <a:lnTo>
                    <a:pt x="1616889" y="0"/>
                  </a:lnTo>
                  <a:lnTo>
                    <a:pt x="1654985" y="0"/>
                  </a:lnTo>
                  <a:lnTo>
                    <a:pt x="1662681" y="0"/>
                  </a:lnTo>
                  <a:lnTo>
                    <a:pt x="1670300" y="0"/>
                  </a:lnTo>
                  <a:lnTo>
                    <a:pt x="1677919" y="0"/>
                  </a:lnTo>
                  <a:lnTo>
                    <a:pt x="1685539" y="0"/>
                  </a:lnTo>
                  <a:lnTo>
                    <a:pt x="1738874" y="0"/>
                  </a:lnTo>
                  <a:lnTo>
                    <a:pt x="1746493" y="0"/>
                  </a:lnTo>
                  <a:lnTo>
                    <a:pt x="1799828" y="0"/>
                  </a:lnTo>
                  <a:lnTo>
                    <a:pt x="1807447" y="0"/>
                  </a:lnTo>
                  <a:lnTo>
                    <a:pt x="1860782" y="0"/>
                  </a:lnTo>
                  <a:lnTo>
                    <a:pt x="1868630" y="0"/>
                  </a:lnTo>
                  <a:lnTo>
                    <a:pt x="1906727" y="0"/>
                  </a:lnTo>
                  <a:lnTo>
                    <a:pt x="1914346" y="0"/>
                  </a:lnTo>
                  <a:lnTo>
                    <a:pt x="1921965" y="0"/>
                  </a:lnTo>
                  <a:lnTo>
                    <a:pt x="1929584" y="0"/>
                  </a:lnTo>
                  <a:lnTo>
                    <a:pt x="1937204" y="0"/>
                  </a:lnTo>
                </a:path>
                <a:path w="6780530" h="0">
                  <a:moveTo>
                    <a:pt x="1937204" y="0"/>
                  </a:moveTo>
                  <a:lnTo>
                    <a:pt x="1944823" y="0"/>
                  </a:lnTo>
                  <a:lnTo>
                    <a:pt x="1952442" y="0"/>
                  </a:lnTo>
                  <a:lnTo>
                    <a:pt x="1960062" y="0"/>
                  </a:lnTo>
                  <a:lnTo>
                    <a:pt x="1967681" y="0"/>
                  </a:lnTo>
                  <a:lnTo>
                    <a:pt x="1975300" y="0"/>
                  </a:lnTo>
                  <a:lnTo>
                    <a:pt x="2028635" y="0"/>
                  </a:lnTo>
                  <a:lnTo>
                    <a:pt x="2036254" y="0"/>
                  </a:lnTo>
                  <a:lnTo>
                    <a:pt x="2089589" y="0"/>
                  </a:lnTo>
                  <a:lnTo>
                    <a:pt x="2097209" y="0"/>
                  </a:lnTo>
                  <a:lnTo>
                    <a:pt x="2104828" y="0"/>
                  </a:lnTo>
                  <a:lnTo>
                    <a:pt x="2112447" y="0"/>
                  </a:lnTo>
                  <a:lnTo>
                    <a:pt x="2120067" y="0"/>
                  </a:lnTo>
                  <a:lnTo>
                    <a:pt x="2127914" y="0"/>
                  </a:lnTo>
                  <a:lnTo>
                    <a:pt x="2135534" y="0"/>
                  </a:lnTo>
                  <a:lnTo>
                    <a:pt x="2143153" y="0"/>
                  </a:lnTo>
                  <a:lnTo>
                    <a:pt x="2150772" y="0"/>
                  </a:lnTo>
                  <a:lnTo>
                    <a:pt x="2188869" y="0"/>
                  </a:lnTo>
                  <a:lnTo>
                    <a:pt x="2196488" y="0"/>
                  </a:lnTo>
                  <a:lnTo>
                    <a:pt x="2249823" y="0"/>
                  </a:lnTo>
                  <a:lnTo>
                    <a:pt x="2257442" y="0"/>
                  </a:lnTo>
                  <a:lnTo>
                    <a:pt x="2310777" y="0"/>
                  </a:lnTo>
                  <a:lnTo>
                    <a:pt x="2318397" y="0"/>
                  </a:lnTo>
                  <a:lnTo>
                    <a:pt x="2371732" y="0"/>
                  </a:lnTo>
                  <a:lnTo>
                    <a:pt x="2379580" y="0"/>
                  </a:lnTo>
                  <a:lnTo>
                    <a:pt x="2417676" y="0"/>
                  </a:lnTo>
                  <a:lnTo>
                    <a:pt x="2425295" y="0"/>
                  </a:lnTo>
                  <a:lnTo>
                    <a:pt x="2478630" y="0"/>
                  </a:lnTo>
                  <a:lnTo>
                    <a:pt x="2486250" y="0"/>
                  </a:lnTo>
                  <a:lnTo>
                    <a:pt x="2539585" y="0"/>
                  </a:lnTo>
                  <a:lnTo>
                    <a:pt x="2547204" y="0"/>
                  </a:lnTo>
                  <a:lnTo>
                    <a:pt x="2592920" y="0"/>
                  </a:lnTo>
                  <a:lnTo>
                    <a:pt x="2600615" y="0"/>
                  </a:lnTo>
                  <a:lnTo>
                    <a:pt x="2608234" y="0"/>
                  </a:lnTo>
                  <a:lnTo>
                    <a:pt x="2615854" y="0"/>
                  </a:lnTo>
                  <a:lnTo>
                    <a:pt x="2623473" y="0"/>
                  </a:lnTo>
                  <a:lnTo>
                    <a:pt x="2631245" y="0"/>
                  </a:lnTo>
                  <a:lnTo>
                    <a:pt x="2638864" y="0"/>
                  </a:lnTo>
                  <a:lnTo>
                    <a:pt x="2646483" y="0"/>
                  </a:lnTo>
                  <a:lnTo>
                    <a:pt x="2654103" y="0"/>
                  </a:lnTo>
                  <a:lnTo>
                    <a:pt x="2661722" y="0"/>
                  </a:lnTo>
                  <a:lnTo>
                    <a:pt x="2669341" y="0"/>
                  </a:lnTo>
                  <a:lnTo>
                    <a:pt x="2707438" y="0"/>
                  </a:lnTo>
                  <a:lnTo>
                    <a:pt x="2715057" y="0"/>
                  </a:lnTo>
                  <a:lnTo>
                    <a:pt x="2768392" y="0"/>
                  </a:lnTo>
                  <a:lnTo>
                    <a:pt x="2776011" y="0"/>
                  </a:lnTo>
                  <a:lnTo>
                    <a:pt x="2783630" y="0"/>
                  </a:lnTo>
                  <a:lnTo>
                    <a:pt x="2791326" y="0"/>
                  </a:lnTo>
                  <a:lnTo>
                    <a:pt x="2798945" y="0"/>
                  </a:lnTo>
                  <a:lnTo>
                    <a:pt x="2844661" y="0"/>
                  </a:lnTo>
                  <a:lnTo>
                    <a:pt x="2852280" y="0"/>
                  </a:lnTo>
                  <a:lnTo>
                    <a:pt x="2859900" y="0"/>
                  </a:lnTo>
                  <a:lnTo>
                    <a:pt x="2867519" y="0"/>
                  </a:lnTo>
                  <a:lnTo>
                    <a:pt x="2875138" y="0"/>
                  </a:lnTo>
                  <a:lnTo>
                    <a:pt x="2882910" y="0"/>
                  </a:lnTo>
                  <a:lnTo>
                    <a:pt x="2890529" y="0"/>
                  </a:lnTo>
                  <a:lnTo>
                    <a:pt x="2898148" y="0"/>
                  </a:lnTo>
                  <a:lnTo>
                    <a:pt x="2905768" y="0"/>
                  </a:lnTo>
                </a:path>
                <a:path w="6780530" h="0">
                  <a:moveTo>
                    <a:pt x="2905768" y="0"/>
                  </a:moveTo>
                  <a:lnTo>
                    <a:pt x="2913387" y="0"/>
                  </a:lnTo>
                  <a:lnTo>
                    <a:pt x="2921006" y="0"/>
                  </a:lnTo>
                  <a:lnTo>
                    <a:pt x="2928626" y="0"/>
                  </a:lnTo>
                  <a:lnTo>
                    <a:pt x="2936245" y="0"/>
                  </a:lnTo>
                  <a:lnTo>
                    <a:pt x="2943864" y="0"/>
                  </a:lnTo>
                  <a:lnTo>
                    <a:pt x="2981961" y="0"/>
                  </a:lnTo>
                  <a:lnTo>
                    <a:pt x="2989656" y="0"/>
                  </a:lnTo>
                  <a:lnTo>
                    <a:pt x="2997275" y="0"/>
                  </a:lnTo>
                  <a:lnTo>
                    <a:pt x="3004895" y="0"/>
                  </a:lnTo>
                  <a:lnTo>
                    <a:pt x="3012514" y="0"/>
                  </a:lnTo>
                  <a:lnTo>
                    <a:pt x="3065849" y="0"/>
                  </a:lnTo>
                  <a:lnTo>
                    <a:pt x="3073468" y="0"/>
                  </a:lnTo>
                  <a:lnTo>
                    <a:pt x="3126803" y="0"/>
                  </a:lnTo>
                  <a:lnTo>
                    <a:pt x="3134423" y="0"/>
                  </a:lnTo>
                  <a:lnTo>
                    <a:pt x="3142194" y="0"/>
                  </a:lnTo>
                  <a:lnTo>
                    <a:pt x="3149813" y="0"/>
                  </a:lnTo>
                  <a:lnTo>
                    <a:pt x="3157433" y="0"/>
                  </a:lnTo>
                  <a:lnTo>
                    <a:pt x="3165052" y="0"/>
                  </a:lnTo>
                  <a:lnTo>
                    <a:pt x="3172671" y="0"/>
                  </a:lnTo>
                  <a:lnTo>
                    <a:pt x="3180367" y="0"/>
                  </a:lnTo>
                  <a:lnTo>
                    <a:pt x="3233702" y="0"/>
                  </a:lnTo>
                  <a:lnTo>
                    <a:pt x="3241321" y="0"/>
                  </a:lnTo>
                  <a:lnTo>
                    <a:pt x="3294656" y="0"/>
                  </a:lnTo>
                  <a:lnTo>
                    <a:pt x="3302275" y="0"/>
                  </a:lnTo>
                  <a:lnTo>
                    <a:pt x="3355610" y="0"/>
                  </a:lnTo>
                  <a:lnTo>
                    <a:pt x="3363230" y="0"/>
                  </a:lnTo>
                  <a:lnTo>
                    <a:pt x="3370849" y="0"/>
                  </a:lnTo>
                  <a:lnTo>
                    <a:pt x="3378468" y="0"/>
                  </a:lnTo>
                  <a:lnTo>
                    <a:pt x="3386088" y="0"/>
                  </a:lnTo>
                  <a:lnTo>
                    <a:pt x="3393935" y="0"/>
                  </a:lnTo>
                  <a:lnTo>
                    <a:pt x="3401555" y="0"/>
                  </a:lnTo>
                  <a:lnTo>
                    <a:pt x="3409174" y="0"/>
                  </a:lnTo>
                  <a:lnTo>
                    <a:pt x="3416793" y="0"/>
                  </a:lnTo>
                  <a:lnTo>
                    <a:pt x="3462509" y="0"/>
                  </a:lnTo>
                  <a:lnTo>
                    <a:pt x="3470128" y="0"/>
                  </a:lnTo>
                  <a:lnTo>
                    <a:pt x="3523463" y="0"/>
                  </a:lnTo>
                  <a:lnTo>
                    <a:pt x="3531083" y="0"/>
                  </a:lnTo>
                  <a:lnTo>
                    <a:pt x="3584418" y="0"/>
                  </a:lnTo>
                  <a:lnTo>
                    <a:pt x="3592037" y="0"/>
                  </a:lnTo>
                  <a:lnTo>
                    <a:pt x="3637753" y="0"/>
                  </a:lnTo>
                  <a:lnTo>
                    <a:pt x="3645601" y="0"/>
                  </a:lnTo>
                  <a:lnTo>
                    <a:pt x="3691316" y="0"/>
                  </a:lnTo>
                  <a:lnTo>
                    <a:pt x="3698936" y="0"/>
                  </a:lnTo>
                  <a:lnTo>
                    <a:pt x="3752271" y="0"/>
                  </a:lnTo>
                  <a:lnTo>
                    <a:pt x="3759890" y="0"/>
                  </a:lnTo>
                  <a:lnTo>
                    <a:pt x="3813225" y="0"/>
                  </a:lnTo>
                  <a:lnTo>
                    <a:pt x="3820844" y="0"/>
                  </a:lnTo>
                  <a:lnTo>
                    <a:pt x="3866560" y="0"/>
                  </a:lnTo>
                  <a:lnTo>
                    <a:pt x="3874179" y="0"/>
                  </a:lnTo>
                </a:path>
                <a:path w="6780530" h="0">
                  <a:moveTo>
                    <a:pt x="3874179" y="0"/>
                  </a:moveTo>
                  <a:lnTo>
                    <a:pt x="3881799" y="0"/>
                  </a:lnTo>
                  <a:lnTo>
                    <a:pt x="3889418" y="0"/>
                  </a:lnTo>
                  <a:lnTo>
                    <a:pt x="3897037" y="0"/>
                  </a:lnTo>
                  <a:lnTo>
                    <a:pt x="3904885" y="0"/>
                  </a:lnTo>
                  <a:lnTo>
                    <a:pt x="3912504" y="0"/>
                  </a:lnTo>
                  <a:lnTo>
                    <a:pt x="3920124" y="0"/>
                  </a:lnTo>
                  <a:lnTo>
                    <a:pt x="3927743" y="0"/>
                  </a:lnTo>
                  <a:lnTo>
                    <a:pt x="3973459" y="0"/>
                  </a:lnTo>
                  <a:lnTo>
                    <a:pt x="3981078" y="0"/>
                  </a:lnTo>
                  <a:lnTo>
                    <a:pt x="4034413" y="0"/>
                  </a:lnTo>
                  <a:lnTo>
                    <a:pt x="4042032" y="0"/>
                  </a:lnTo>
                  <a:lnTo>
                    <a:pt x="4095367" y="0"/>
                  </a:lnTo>
                  <a:lnTo>
                    <a:pt x="4102986" y="0"/>
                  </a:lnTo>
                  <a:lnTo>
                    <a:pt x="4110606" y="0"/>
                  </a:lnTo>
                  <a:lnTo>
                    <a:pt x="4118301" y="0"/>
                  </a:lnTo>
                  <a:lnTo>
                    <a:pt x="4125921" y="0"/>
                  </a:lnTo>
                  <a:lnTo>
                    <a:pt x="4133540" y="0"/>
                  </a:lnTo>
                  <a:lnTo>
                    <a:pt x="4141159" y="0"/>
                  </a:lnTo>
                  <a:lnTo>
                    <a:pt x="4148778" y="0"/>
                  </a:lnTo>
                  <a:lnTo>
                    <a:pt x="4156550" y="0"/>
                  </a:lnTo>
                  <a:lnTo>
                    <a:pt x="4164169" y="0"/>
                  </a:lnTo>
                  <a:lnTo>
                    <a:pt x="4171789" y="0"/>
                  </a:lnTo>
                  <a:lnTo>
                    <a:pt x="4179408" y="0"/>
                  </a:lnTo>
                  <a:lnTo>
                    <a:pt x="4187027" y="0"/>
                  </a:lnTo>
                  <a:lnTo>
                    <a:pt x="4194647" y="0"/>
                  </a:lnTo>
                  <a:lnTo>
                    <a:pt x="4202266" y="0"/>
                  </a:lnTo>
                  <a:lnTo>
                    <a:pt x="4209885" y="0"/>
                  </a:lnTo>
                  <a:lnTo>
                    <a:pt x="4263220" y="0"/>
                  </a:lnTo>
                  <a:lnTo>
                    <a:pt x="4270839" y="0"/>
                  </a:lnTo>
                  <a:lnTo>
                    <a:pt x="4278459" y="0"/>
                  </a:lnTo>
                  <a:lnTo>
                    <a:pt x="4286078" y="0"/>
                  </a:lnTo>
                  <a:lnTo>
                    <a:pt x="4293697" y="0"/>
                  </a:lnTo>
                  <a:lnTo>
                    <a:pt x="4301317" y="0"/>
                  </a:lnTo>
                  <a:lnTo>
                    <a:pt x="4309012" y="0"/>
                  </a:lnTo>
                  <a:lnTo>
                    <a:pt x="4316631" y="0"/>
                  </a:lnTo>
                  <a:lnTo>
                    <a:pt x="4324251" y="0"/>
                  </a:lnTo>
                  <a:lnTo>
                    <a:pt x="4331870" y="0"/>
                  </a:lnTo>
                  <a:lnTo>
                    <a:pt x="4339489" y="0"/>
                  </a:lnTo>
                  <a:lnTo>
                    <a:pt x="4347108" y="0"/>
                  </a:lnTo>
                  <a:lnTo>
                    <a:pt x="4400444" y="0"/>
                  </a:lnTo>
                  <a:lnTo>
                    <a:pt x="4408215" y="0"/>
                  </a:lnTo>
                  <a:lnTo>
                    <a:pt x="4415834" y="0"/>
                  </a:lnTo>
                  <a:lnTo>
                    <a:pt x="4423454" y="0"/>
                  </a:lnTo>
                  <a:lnTo>
                    <a:pt x="4431073" y="0"/>
                  </a:lnTo>
                  <a:lnTo>
                    <a:pt x="4438692" y="0"/>
                  </a:lnTo>
                  <a:lnTo>
                    <a:pt x="4492027" y="0"/>
                  </a:lnTo>
                  <a:lnTo>
                    <a:pt x="4499647" y="0"/>
                  </a:lnTo>
                  <a:lnTo>
                    <a:pt x="4507342" y="0"/>
                  </a:lnTo>
                  <a:lnTo>
                    <a:pt x="4514961" y="0"/>
                  </a:lnTo>
                  <a:lnTo>
                    <a:pt x="4522581" y="0"/>
                  </a:lnTo>
                  <a:lnTo>
                    <a:pt x="4568296" y="0"/>
                  </a:lnTo>
                  <a:lnTo>
                    <a:pt x="4575916" y="0"/>
                  </a:lnTo>
                  <a:lnTo>
                    <a:pt x="4629251" y="0"/>
                  </a:lnTo>
                  <a:lnTo>
                    <a:pt x="4636870" y="0"/>
                  </a:lnTo>
                  <a:lnTo>
                    <a:pt x="4644489" y="0"/>
                  </a:lnTo>
                  <a:lnTo>
                    <a:pt x="4652109" y="0"/>
                  </a:lnTo>
                  <a:lnTo>
                    <a:pt x="4659728" y="0"/>
                  </a:lnTo>
                  <a:lnTo>
                    <a:pt x="4667500" y="0"/>
                  </a:lnTo>
                  <a:lnTo>
                    <a:pt x="4675119" y="0"/>
                  </a:lnTo>
                  <a:lnTo>
                    <a:pt x="4682738" y="0"/>
                  </a:lnTo>
                  <a:lnTo>
                    <a:pt x="4690357" y="0"/>
                  </a:lnTo>
                  <a:lnTo>
                    <a:pt x="4697977" y="0"/>
                  </a:lnTo>
                  <a:lnTo>
                    <a:pt x="4705672" y="0"/>
                  </a:lnTo>
                  <a:lnTo>
                    <a:pt x="4713292" y="0"/>
                  </a:lnTo>
                  <a:lnTo>
                    <a:pt x="4720911" y="0"/>
                  </a:lnTo>
                  <a:lnTo>
                    <a:pt x="4728530" y="0"/>
                  </a:lnTo>
                  <a:lnTo>
                    <a:pt x="4736149" y="0"/>
                  </a:lnTo>
                  <a:lnTo>
                    <a:pt x="4789484" y="0"/>
                  </a:lnTo>
                  <a:lnTo>
                    <a:pt x="4797104" y="0"/>
                  </a:lnTo>
                  <a:lnTo>
                    <a:pt x="4835200" y="0"/>
                  </a:lnTo>
                  <a:lnTo>
                    <a:pt x="4842819" y="0"/>
                  </a:lnTo>
                </a:path>
                <a:path w="6780530" h="0">
                  <a:moveTo>
                    <a:pt x="4842819" y="0"/>
                  </a:moveTo>
                  <a:lnTo>
                    <a:pt x="4850439" y="0"/>
                  </a:lnTo>
                  <a:lnTo>
                    <a:pt x="4858058" y="0"/>
                  </a:lnTo>
                  <a:lnTo>
                    <a:pt x="4865677" y="0"/>
                  </a:lnTo>
                  <a:lnTo>
                    <a:pt x="4911393" y="0"/>
                  </a:lnTo>
                  <a:lnTo>
                    <a:pt x="4919241" y="0"/>
                  </a:lnTo>
                  <a:lnTo>
                    <a:pt x="4957337" y="0"/>
                  </a:lnTo>
                  <a:lnTo>
                    <a:pt x="4964957" y="0"/>
                  </a:lnTo>
                  <a:lnTo>
                    <a:pt x="5018292" y="0"/>
                  </a:lnTo>
                  <a:lnTo>
                    <a:pt x="5025911" y="0"/>
                  </a:lnTo>
                  <a:lnTo>
                    <a:pt x="5079246" y="0"/>
                  </a:lnTo>
                  <a:lnTo>
                    <a:pt x="5086865" y="0"/>
                  </a:lnTo>
                  <a:lnTo>
                    <a:pt x="5140200" y="0"/>
                  </a:lnTo>
                  <a:lnTo>
                    <a:pt x="5147820" y="0"/>
                  </a:lnTo>
                  <a:lnTo>
                    <a:pt x="5155439" y="0"/>
                  </a:lnTo>
                  <a:lnTo>
                    <a:pt x="5163058" y="0"/>
                  </a:lnTo>
                  <a:lnTo>
                    <a:pt x="5170906" y="0"/>
                  </a:lnTo>
                  <a:lnTo>
                    <a:pt x="5178525" y="0"/>
                  </a:lnTo>
                  <a:lnTo>
                    <a:pt x="5186145" y="0"/>
                  </a:lnTo>
                  <a:lnTo>
                    <a:pt x="5193764" y="0"/>
                  </a:lnTo>
                  <a:lnTo>
                    <a:pt x="5247099" y="0"/>
                  </a:lnTo>
                  <a:lnTo>
                    <a:pt x="5254718" y="0"/>
                  </a:lnTo>
                  <a:lnTo>
                    <a:pt x="5308053" y="0"/>
                  </a:lnTo>
                  <a:lnTo>
                    <a:pt x="5315672" y="0"/>
                  </a:lnTo>
                  <a:lnTo>
                    <a:pt x="5369008" y="0"/>
                  </a:lnTo>
                  <a:lnTo>
                    <a:pt x="5376627" y="0"/>
                  </a:lnTo>
                  <a:lnTo>
                    <a:pt x="5422343" y="0"/>
                  </a:lnTo>
                  <a:lnTo>
                    <a:pt x="5430190" y="0"/>
                  </a:lnTo>
                  <a:lnTo>
                    <a:pt x="5475906" y="0"/>
                  </a:lnTo>
                  <a:lnTo>
                    <a:pt x="5483525" y="0"/>
                  </a:lnTo>
                  <a:lnTo>
                    <a:pt x="5536860" y="0"/>
                  </a:lnTo>
                  <a:lnTo>
                    <a:pt x="5544480" y="0"/>
                  </a:lnTo>
                  <a:lnTo>
                    <a:pt x="5597815" y="0"/>
                  </a:lnTo>
                  <a:lnTo>
                    <a:pt x="5605434" y="0"/>
                  </a:lnTo>
                  <a:lnTo>
                    <a:pt x="5613053" y="0"/>
                  </a:lnTo>
                  <a:lnTo>
                    <a:pt x="5620673" y="0"/>
                  </a:lnTo>
                  <a:lnTo>
                    <a:pt x="5628292" y="0"/>
                  </a:lnTo>
                  <a:lnTo>
                    <a:pt x="5635987" y="0"/>
                  </a:lnTo>
                  <a:lnTo>
                    <a:pt x="5674084" y="0"/>
                  </a:lnTo>
                  <a:lnTo>
                    <a:pt x="5681856" y="0"/>
                  </a:lnTo>
                  <a:lnTo>
                    <a:pt x="5689475" y="0"/>
                  </a:lnTo>
                  <a:lnTo>
                    <a:pt x="5697094" y="0"/>
                  </a:lnTo>
                  <a:lnTo>
                    <a:pt x="5704713" y="0"/>
                  </a:lnTo>
                  <a:lnTo>
                    <a:pt x="5758048" y="0"/>
                  </a:lnTo>
                  <a:lnTo>
                    <a:pt x="5765668" y="0"/>
                  </a:lnTo>
                  <a:lnTo>
                    <a:pt x="5803764" y="0"/>
                  </a:lnTo>
                  <a:lnTo>
                    <a:pt x="5811383" y="0"/>
                  </a:lnTo>
                </a:path>
                <a:path w="6780530" h="0">
                  <a:moveTo>
                    <a:pt x="5811383" y="0"/>
                  </a:moveTo>
                  <a:lnTo>
                    <a:pt x="5819003" y="0"/>
                  </a:lnTo>
                  <a:lnTo>
                    <a:pt x="5826698" y="0"/>
                  </a:lnTo>
                  <a:lnTo>
                    <a:pt x="5834317" y="0"/>
                  </a:lnTo>
                  <a:lnTo>
                    <a:pt x="5841937" y="0"/>
                  </a:lnTo>
                  <a:lnTo>
                    <a:pt x="5849556" y="0"/>
                  </a:lnTo>
                  <a:lnTo>
                    <a:pt x="5857175" y="0"/>
                  </a:lnTo>
                  <a:lnTo>
                    <a:pt x="5895272" y="0"/>
                  </a:lnTo>
                  <a:lnTo>
                    <a:pt x="5902891" y="0"/>
                  </a:lnTo>
                  <a:lnTo>
                    <a:pt x="5910510" y="0"/>
                  </a:lnTo>
                  <a:lnTo>
                    <a:pt x="5918130" y="0"/>
                  </a:lnTo>
                  <a:lnTo>
                    <a:pt x="5925749" y="0"/>
                  </a:lnTo>
                  <a:lnTo>
                    <a:pt x="5933521" y="0"/>
                  </a:lnTo>
                  <a:lnTo>
                    <a:pt x="5986856" y="0"/>
                  </a:lnTo>
                  <a:lnTo>
                    <a:pt x="5994475" y="0"/>
                  </a:lnTo>
                  <a:lnTo>
                    <a:pt x="6002094" y="0"/>
                  </a:lnTo>
                  <a:lnTo>
                    <a:pt x="6009713" y="0"/>
                  </a:lnTo>
                  <a:lnTo>
                    <a:pt x="6017333" y="0"/>
                  </a:lnTo>
                  <a:lnTo>
                    <a:pt x="6025028" y="0"/>
                  </a:lnTo>
                  <a:lnTo>
                    <a:pt x="6063125" y="0"/>
                  </a:lnTo>
                  <a:lnTo>
                    <a:pt x="6070744" y="0"/>
                  </a:lnTo>
                  <a:lnTo>
                    <a:pt x="6124079" y="0"/>
                  </a:lnTo>
                  <a:lnTo>
                    <a:pt x="6131698" y="0"/>
                  </a:lnTo>
                  <a:lnTo>
                    <a:pt x="6185033" y="0"/>
                  </a:lnTo>
                  <a:lnTo>
                    <a:pt x="6192805" y="0"/>
                  </a:lnTo>
                  <a:lnTo>
                    <a:pt x="6200424" y="0"/>
                  </a:lnTo>
                  <a:lnTo>
                    <a:pt x="6208044" y="0"/>
                  </a:lnTo>
                  <a:lnTo>
                    <a:pt x="6215663" y="0"/>
                  </a:lnTo>
                  <a:lnTo>
                    <a:pt x="6223358" y="0"/>
                  </a:lnTo>
                  <a:lnTo>
                    <a:pt x="6230978" y="0"/>
                  </a:lnTo>
                  <a:lnTo>
                    <a:pt x="6238597" y="0"/>
                  </a:lnTo>
                  <a:lnTo>
                    <a:pt x="6246216" y="0"/>
                  </a:lnTo>
                  <a:lnTo>
                    <a:pt x="6291932" y="0"/>
                  </a:lnTo>
                  <a:lnTo>
                    <a:pt x="6299551" y="0"/>
                  </a:lnTo>
                  <a:lnTo>
                    <a:pt x="6352886" y="0"/>
                  </a:lnTo>
                  <a:lnTo>
                    <a:pt x="6360506" y="0"/>
                  </a:lnTo>
                  <a:lnTo>
                    <a:pt x="6413841" y="0"/>
                  </a:lnTo>
                  <a:lnTo>
                    <a:pt x="6421460" y="0"/>
                  </a:lnTo>
                  <a:lnTo>
                    <a:pt x="6429079" y="0"/>
                  </a:lnTo>
                  <a:lnTo>
                    <a:pt x="6436698" y="0"/>
                  </a:lnTo>
                  <a:lnTo>
                    <a:pt x="6444546" y="0"/>
                  </a:lnTo>
                  <a:lnTo>
                    <a:pt x="6452166" y="0"/>
                  </a:lnTo>
                  <a:lnTo>
                    <a:pt x="6459785" y="0"/>
                  </a:lnTo>
                  <a:lnTo>
                    <a:pt x="6467404" y="0"/>
                  </a:lnTo>
                  <a:lnTo>
                    <a:pt x="6520739" y="0"/>
                  </a:lnTo>
                  <a:lnTo>
                    <a:pt x="6528358" y="0"/>
                  </a:lnTo>
                  <a:lnTo>
                    <a:pt x="6581694" y="0"/>
                  </a:lnTo>
                  <a:lnTo>
                    <a:pt x="6589313" y="0"/>
                  </a:lnTo>
                  <a:lnTo>
                    <a:pt x="6642648" y="0"/>
                  </a:lnTo>
                  <a:lnTo>
                    <a:pt x="6650267" y="0"/>
                  </a:lnTo>
                  <a:lnTo>
                    <a:pt x="6688364" y="0"/>
                  </a:lnTo>
                  <a:lnTo>
                    <a:pt x="6696211" y="0"/>
                  </a:lnTo>
                  <a:lnTo>
                    <a:pt x="6741927" y="0"/>
                  </a:lnTo>
                  <a:lnTo>
                    <a:pt x="6749546" y="0"/>
                  </a:lnTo>
                  <a:lnTo>
                    <a:pt x="6757166" y="0"/>
                  </a:lnTo>
                  <a:lnTo>
                    <a:pt x="6764785" y="0"/>
                  </a:lnTo>
                  <a:lnTo>
                    <a:pt x="6772404" y="0"/>
                  </a:lnTo>
                  <a:lnTo>
                    <a:pt x="6780024" y="0"/>
                  </a:lnTo>
                </a:path>
              </a:pathLst>
            </a:custGeom>
            <a:ln w="15242">
              <a:solidFill>
                <a:srgbClr val="FFFF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7" name="object 237" descr=""/>
            <p:cNvSpPr/>
            <p:nvPr/>
          </p:nvSpPr>
          <p:spPr>
            <a:xfrm>
              <a:off x="8493468" y="3852609"/>
              <a:ext cx="320675" cy="0"/>
            </a:xfrm>
            <a:custGeom>
              <a:avLst/>
              <a:gdLst/>
              <a:ahLst/>
              <a:cxnLst/>
              <a:rect l="l" t="t" r="r" b="b"/>
              <a:pathLst>
                <a:path w="320675" h="0">
                  <a:moveTo>
                    <a:pt x="0" y="0"/>
                  </a:moveTo>
                  <a:lnTo>
                    <a:pt x="7619" y="0"/>
                  </a:lnTo>
                  <a:lnTo>
                    <a:pt x="15238" y="0"/>
                  </a:lnTo>
                  <a:lnTo>
                    <a:pt x="22857" y="0"/>
                  </a:lnTo>
                  <a:lnTo>
                    <a:pt x="30477" y="0"/>
                  </a:lnTo>
                  <a:lnTo>
                    <a:pt x="83812" y="0"/>
                  </a:lnTo>
                  <a:lnTo>
                    <a:pt x="91431" y="0"/>
                  </a:lnTo>
                  <a:lnTo>
                    <a:pt x="144766" y="0"/>
                  </a:lnTo>
                  <a:lnTo>
                    <a:pt x="152385" y="0"/>
                  </a:lnTo>
                  <a:lnTo>
                    <a:pt x="160005" y="0"/>
                  </a:lnTo>
                  <a:lnTo>
                    <a:pt x="167624" y="0"/>
                  </a:lnTo>
                  <a:lnTo>
                    <a:pt x="175472" y="0"/>
                  </a:lnTo>
                  <a:lnTo>
                    <a:pt x="183091" y="0"/>
                  </a:lnTo>
                  <a:lnTo>
                    <a:pt x="190710" y="0"/>
                  </a:lnTo>
                  <a:lnTo>
                    <a:pt x="198330" y="0"/>
                  </a:lnTo>
                  <a:lnTo>
                    <a:pt x="251665" y="0"/>
                  </a:lnTo>
                  <a:lnTo>
                    <a:pt x="259284" y="0"/>
                  </a:lnTo>
                  <a:lnTo>
                    <a:pt x="312619" y="0"/>
                  </a:lnTo>
                  <a:lnTo>
                    <a:pt x="320238" y="0"/>
                  </a:lnTo>
                </a:path>
              </a:pathLst>
            </a:custGeom>
            <a:ln w="15243">
              <a:solidFill>
                <a:srgbClr val="FFFF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8" name="object 238" descr=""/>
            <p:cNvSpPr/>
            <p:nvPr/>
          </p:nvSpPr>
          <p:spPr>
            <a:xfrm>
              <a:off x="8096808" y="1814361"/>
              <a:ext cx="679450" cy="1855470"/>
            </a:xfrm>
            <a:custGeom>
              <a:avLst/>
              <a:gdLst/>
              <a:ahLst/>
              <a:cxnLst/>
              <a:rect l="l" t="t" r="r" b="b"/>
              <a:pathLst>
                <a:path w="679450" h="1855470">
                  <a:moveTo>
                    <a:pt x="678825" y="0"/>
                  </a:moveTo>
                  <a:lnTo>
                    <a:pt x="0" y="0"/>
                  </a:lnTo>
                  <a:lnTo>
                    <a:pt x="0" y="1855135"/>
                  </a:lnTo>
                  <a:lnTo>
                    <a:pt x="678825" y="1855135"/>
                  </a:lnTo>
                  <a:lnTo>
                    <a:pt x="6788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9" name="object 239" descr=""/>
            <p:cNvSpPr/>
            <p:nvPr/>
          </p:nvSpPr>
          <p:spPr>
            <a:xfrm>
              <a:off x="8096808" y="1814361"/>
              <a:ext cx="678815" cy="1855470"/>
            </a:xfrm>
            <a:custGeom>
              <a:avLst/>
              <a:gdLst/>
              <a:ahLst/>
              <a:cxnLst/>
              <a:rect l="l" t="t" r="r" b="b"/>
              <a:pathLst>
                <a:path w="678815" h="1855470">
                  <a:moveTo>
                    <a:pt x="0" y="1855135"/>
                  </a:moveTo>
                  <a:lnTo>
                    <a:pt x="0" y="0"/>
                  </a:lnTo>
                  <a:lnTo>
                    <a:pt x="678802" y="0"/>
                  </a:lnTo>
                  <a:lnTo>
                    <a:pt x="678802" y="1855135"/>
                  </a:lnTo>
                  <a:lnTo>
                    <a:pt x="0" y="1855135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0" name="object 240" descr=""/>
            <p:cNvSpPr/>
            <p:nvPr/>
          </p:nvSpPr>
          <p:spPr>
            <a:xfrm>
              <a:off x="8096808" y="1814361"/>
              <a:ext cx="678815" cy="0"/>
            </a:xfrm>
            <a:custGeom>
              <a:avLst/>
              <a:gdLst/>
              <a:ahLst/>
              <a:cxnLst/>
              <a:rect l="l" t="t" r="r" b="b"/>
              <a:pathLst>
                <a:path w="678815" h="0">
                  <a:moveTo>
                    <a:pt x="0" y="0"/>
                  </a:moveTo>
                  <a:lnTo>
                    <a:pt x="6788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1" name="object 241" descr=""/>
            <p:cNvSpPr/>
            <p:nvPr/>
          </p:nvSpPr>
          <p:spPr>
            <a:xfrm>
              <a:off x="8779420" y="1818171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2" name="object 242" descr=""/>
            <p:cNvSpPr/>
            <p:nvPr/>
          </p:nvSpPr>
          <p:spPr>
            <a:xfrm>
              <a:off x="8096808" y="3669496"/>
              <a:ext cx="678815" cy="0"/>
            </a:xfrm>
            <a:custGeom>
              <a:avLst/>
              <a:gdLst/>
              <a:ahLst/>
              <a:cxnLst/>
              <a:rect l="l" t="t" r="r" b="b"/>
              <a:pathLst>
                <a:path w="678815" h="0">
                  <a:moveTo>
                    <a:pt x="0" y="0"/>
                  </a:moveTo>
                  <a:lnTo>
                    <a:pt x="6788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3" name="object 243" descr=""/>
            <p:cNvSpPr/>
            <p:nvPr/>
          </p:nvSpPr>
          <p:spPr>
            <a:xfrm>
              <a:off x="8779420" y="367330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4" name="object 244" descr=""/>
            <p:cNvSpPr/>
            <p:nvPr/>
          </p:nvSpPr>
          <p:spPr>
            <a:xfrm>
              <a:off x="8775610" y="1814361"/>
              <a:ext cx="0" cy="1855470"/>
            </a:xfrm>
            <a:custGeom>
              <a:avLst/>
              <a:gdLst/>
              <a:ahLst/>
              <a:cxnLst/>
              <a:rect l="l" t="t" r="r" b="b"/>
              <a:pathLst>
                <a:path w="0" h="1855470">
                  <a:moveTo>
                    <a:pt x="0" y="18551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5" name="object 245" descr=""/>
            <p:cNvSpPr/>
            <p:nvPr/>
          </p:nvSpPr>
          <p:spPr>
            <a:xfrm>
              <a:off x="8779420" y="1818171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6" name="object 246" descr=""/>
            <p:cNvSpPr/>
            <p:nvPr/>
          </p:nvSpPr>
          <p:spPr>
            <a:xfrm>
              <a:off x="8096808" y="1814361"/>
              <a:ext cx="0" cy="1855470"/>
            </a:xfrm>
            <a:custGeom>
              <a:avLst/>
              <a:gdLst/>
              <a:ahLst/>
              <a:cxnLst/>
              <a:rect l="l" t="t" r="r" b="b"/>
              <a:pathLst>
                <a:path w="0" h="1855470">
                  <a:moveTo>
                    <a:pt x="0" y="18551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7" name="object 247" descr=""/>
            <p:cNvSpPr/>
            <p:nvPr/>
          </p:nvSpPr>
          <p:spPr>
            <a:xfrm>
              <a:off x="8100617" y="1818171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8" name="object 248" descr=""/>
            <p:cNvSpPr/>
            <p:nvPr/>
          </p:nvSpPr>
          <p:spPr>
            <a:xfrm>
              <a:off x="8096808" y="3669496"/>
              <a:ext cx="678815" cy="0"/>
            </a:xfrm>
            <a:custGeom>
              <a:avLst/>
              <a:gdLst/>
              <a:ahLst/>
              <a:cxnLst/>
              <a:rect l="l" t="t" r="r" b="b"/>
              <a:pathLst>
                <a:path w="678815" h="0">
                  <a:moveTo>
                    <a:pt x="0" y="0"/>
                  </a:moveTo>
                  <a:lnTo>
                    <a:pt x="6788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 descr=""/>
            <p:cNvSpPr/>
            <p:nvPr/>
          </p:nvSpPr>
          <p:spPr>
            <a:xfrm>
              <a:off x="8779420" y="367330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 descr=""/>
            <p:cNvSpPr/>
            <p:nvPr/>
          </p:nvSpPr>
          <p:spPr>
            <a:xfrm>
              <a:off x="8096808" y="1814361"/>
              <a:ext cx="0" cy="1855470"/>
            </a:xfrm>
            <a:custGeom>
              <a:avLst/>
              <a:gdLst/>
              <a:ahLst/>
              <a:cxnLst/>
              <a:rect l="l" t="t" r="r" b="b"/>
              <a:pathLst>
                <a:path w="0" h="1855470">
                  <a:moveTo>
                    <a:pt x="0" y="18551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1" name="object 251" descr=""/>
            <p:cNvSpPr/>
            <p:nvPr/>
          </p:nvSpPr>
          <p:spPr>
            <a:xfrm>
              <a:off x="8100617" y="1818171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2" name="object 252" descr=""/>
            <p:cNvSpPr/>
            <p:nvPr/>
          </p:nvSpPr>
          <p:spPr>
            <a:xfrm>
              <a:off x="8096808" y="1814361"/>
              <a:ext cx="678815" cy="0"/>
            </a:xfrm>
            <a:custGeom>
              <a:avLst/>
              <a:gdLst/>
              <a:ahLst/>
              <a:cxnLst/>
              <a:rect l="l" t="t" r="r" b="b"/>
              <a:pathLst>
                <a:path w="678815" h="0">
                  <a:moveTo>
                    <a:pt x="0" y="0"/>
                  </a:moveTo>
                  <a:lnTo>
                    <a:pt x="6788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 descr=""/>
            <p:cNvSpPr/>
            <p:nvPr/>
          </p:nvSpPr>
          <p:spPr>
            <a:xfrm>
              <a:off x="8779420" y="1818171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4" name="object 254" descr=""/>
            <p:cNvSpPr/>
            <p:nvPr/>
          </p:nvSpPr>
          <p:spPr>
            <a:xfrm>
              <a:off x="8096808" y="3669496"/>
              <a:ext cx="678815" cy="0"/>
            </a:xfrm>
            <a:custGeom>
              <a:avLst/>
              <a:gdLst/>
              <a:ahLst/>
              <a:cxnLst/>
              <a:rect l="l" t="t" r="r" b="b"/>
              <a:pathLst>
                <a:path w="678815" h="0">
                  <a:moveTo>
                    <a:pt x="0" y="0"/>
                  </a:moveTo>
                  <a:lnTo>
                    <a:pt x="6788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5" name="object 255" descr=""/>
            <p:cNvSpPr/>
            <p:nvPr/>
          </p:nvSpPr>
          <p:spPr>
            <a:xfrm>
              <a:off x="8779420" y="367330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6" name="object 256" descr=""/>
            <p:cNvSpPr/>
            <p:nvPr/>
          </p:nvSpPr>
          <p:spPr>
            <a:xfrm>
              <a:off x="8775610" y="1814361"/>
              <a:ext cx="0" cy="1855470"/>
            </a:xfrm>
            <a:custGeom>
              <a:avLst/>
              <a:gdLst/>
              <a:ahLst/>
              <a:cxnLst/>
              <a:rect l="l" t="t" r="r" b="b"/>
              <a:pathLst>
                <a:path w="0" h="1855470">
                  <a:moveTo>
                    <a:pt x="0" y="18551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7" name="object 257" descr=""/>
            <p:cNvSpPr/>
            <p:nvPr/>
          </p:nvSpPr>
          <p:spPr>
            <a:xfrm>
              <a:off x="8779420" y="1818171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8" name="object 258" descr=""/>
            <p:cNvSpPr/>
            <p:nvPr/>
          </p:nvSpPr>
          <p:spPr>
            <a:xfrm>
              <a:off x="8096808" y="1814361"/>
              <a:ext cx="0" cy="1855470"/>
            </a:xfrm>
            <a:custGeom>
              <a:avLst/>
              <a:gdLst/>
              <a:ahLst/>
              <a:cxnLst/>
              <a:rect l="l" t="t" r="r" b="b"/>
              <a:pathLst>
                <a:path w="0" h="1855470">
                  <a:moveTo>
                    <a:pt x="0" y="185513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9" name="object 259" descr=""/>
            <p:cNvSpPr/>
            <p:nvPr/>
          </p:nvSpPr>
          <p:spPr>
            <a:xfrm>
              <a:off x="8100617" y="1818171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7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0" name="object 260" descr=""/>
          <p:cNvSpPr txBox="1"/>
          <p:nvPr/>
        </p:nvSpPr>
        <p:spPr>
          <a:xfrm>
            <a:off x="4581113" y="5936102"/>
            <a:ext cx="38354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baseline="-11111" sz="1125" spc="-337" b="1">
                <a:latin typeface="Arial"/>
                <a:cs typeface="Arial"/>
              </a:rPr>
              <a:t>t</a:t>
            </a:r>
            <a:r>
              <a:rPr dirty="0" sz="750" spc="20" b="1">
                <a:latin typeface="Arial"/>
                <a:cs typeface="Arial"/>
              </a:rPr>
              <a:t>t</a:t>
            </a:r>
            <a:r>
              <a:rPr dirty="0" baseline="7407" sz="1125" spc="-232">
                <a:latin typeface="Arial MT"/>
                <a:cs typeface="Arial MT"/>
              </a:rPr>
              <a:t>i</a:t>
            </a:r>
            <a:r>
              <a:rPr dirty="0" baseline="-11111" sz="1125" spc="30">
                <a:latin typeface="Arial MT"/>
                <a:cs typeface="Arial MT"/>
              </a:rPr>
              <a:t>i</a:t>
            </a:r>
            <a:r>
              <a:rPr dirty="0" baseline="7407" sz="1125" spc="-922">
                <a:latin typeface="Arial MT"/>
                <a:cs typeface="Arial MT"/>
              </a:rPr>
              <a:t>m</a:t>
            </a:r>
            <a:r>
              <a:rPr dirty="0" baseline="-11111" sz="1125" spc="30">
                <a:latin typeface="Arial MT"/>
                <a:cs typeface="Arial MT"/>
              </a:rPr>
              <a:t>m</a:t>
            </a:r>
            <a:r>
              <a:rPr dirty="0" baseline="7407" sz="1125" spc="-600">
                <a:latin typeface="Arial MT"/>
                <a:cs typeface="Arial MT"/>
              </a:rPr>
              <a:t>e</a:t>
            </a:r>
            <a:r>
              <a:rPr dirty="0" baseline="-11111" sz="1125" spc="-577" b="1">
                <a:latin typeface="Arial"/>
                <a:cs typeface="Arial"/>
              </a:rPr>
              <a:t>e</a:t>
            </a:r>
            <a:r>
              <a:rPr dirty="0" sz="750" spc="-15" b="1">
                <a:latin typeface="Arial"/>
                <a:cs typeface="Arial"/>
              </a:rPr>
              <a:t>e</a:t>
            </a:r>
            <a:r>
              <a:rPr dirty="0" baseline="-11111" sz="1125" spc="-345">
                <a:latin typeface="Arial MT"/>
                <a:cs typeface="Arial MT"/>
              </a:rPr>
              <a:t>(</a:t>
            </a:r>
            <a:r>
              <a:rPr dirty="0" sz="750" spc="-25" b="1">
                <a:latin typeface="Arial"/>
                <a:cs typeface="Arial"/>
              </a:rPr>
              <a:t>(</a:t>
            </a:r>
            <a:r>
              <a:rPr dirty="0" baseline="7407" sz="1125" spc="-600">
                <a:latin typeface="Arial MT"/>
                <a:cs typeface="Arial MT"/>
              </a:rPr>
              <a:t>hh</a:t>
            </a:r>
            <a:r>
              <a:rPr dirty="0" baseline="-11111" sz="1125">
                <a:latin typeface="Arial MT"/>
                <a:cs typeface="Arial MT"/>
              </a:rPr>
              <a:t>h</a:t>
            </a:r>
            <a:r>
              <a:rPr dirty="0" baseline="7407" sz="1125" spc="-359">
                <a:latin typeface="Arial MT"/>
                <a:cs typeface="Arial MT"/>
              </a:rPr>
              <a:t>)</a:t>
            </a:r>
            <a:r>
              <a:rPr dirty="0" baseline="-11111" sz="1125" spc="22">
                <a:latin typeface="Arial MT"/>
                <a:cs typeface="Arial MT"/>
              </a:rPr>
              <a:t>)</a:t>
            </a:r>
            <a:endParaRPr baseline="-11111" sz="1125">
              <a:latin typeface="Arial MT"/>
              <a:cs typeface="Arial MT"/>
            </a:endParaRPr>
          </a:p>
        </p:txBody>
      </p:sp>
      <p:sp>
        <p:nvSpPr>
          <p:cNvPr id="261" name="object 261" descr=""/>
          <p:cNvSpPr txBox="1"/>
          <p:nvPr/>
        </p:nvSpPr>
        <p:spPr>
          <a:xfrm>
            <a:off x="283915" y="3552737"/>
            <a:ext cx="137160" cy="473075"/>
          </a:xfrm>
          <a:prstGeom prst="rect">
            <a:avLst/>
          </a:prstGeom>
        </p:spPr>
        <p:txBody>
          <a:bodyPr wrap="square" lIns="0" tIns="762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750" spc="-365" b="1">
                <a:latin typeface="Arial"/>
                <a:cs typeface="Arial"/>
              </a:rPr>
              <a:t>P</a:t>
            </a:r>
            <a:r>
              <a:rPr dirty="0" sz="750" spc="-120" b="1">
                <a:latin typeface="Arial"/>
                <a:cs typeface="Arial"/>
              </a:rPr>
              <a:t>P</a:t>
            </a:r>
            <a:r>
              <a:rPr dirty="0" sz="750" spc="-315" b="1">
                <a:latin typeface="Arial"/>
                <a:cs typeface="Arial"/>
              </a:rPr>
              <a:t>o</a:t>
            </a:r>
            <a:r>
              <a:rPr dirty="0" sz="750" spc="-170" b="1">
                <a:latin typeface="Arial"/>
                <a:cs typeface="Arial"/>
              </a:rPr>
              <a:t>o</a:t>
            </a:r>
            <a:r>
              <a:rPr dirty="0" sz="750" spc="-440" b="1">
                <a:latin typeface="Arial"/>
                <a:cs typeface="Arial"/>
              </a:rPr>
              <a:t>w</a:t>
            </a:r>
            <a:r>
              <a:rPr dirty="0" sz="750" spc="-175" b="1">
                <a:latin typeface="Arial"/>
                <a:cs typeface="Arial"/>
              </a:rPr>
              <a:t>w</a:t>
            </a:r>
            <a:r>
              <a:rPr dirty="0" sz="750" spc="-280" b="1">
                <a:latin typeface="Arial"/>
                <a:cs typeface="Arial"/>
              </a:rPr>
              <a:t>e</a:t>
            </a:r>
            <a:r>
              <a:rPr dirty="0" sz="750" spc="-150" b="1">
                <a:latin typeface="Arial"/>
                <a:cs typeface="Arial"/>
              </a:rPr>
              <a:t>e</a:t>
            </a:r>
            <a:r>
              <a:rPr dirty="0" sz="750" spc="-130" b="1">
                <a:latin typeface="Arial"/>
                <a:cs typeface="Arial"/>
              </a:rPr>
              <a:t>r</a:t>
            </a:r>
            <a:r>
              <a:rPr dirty="0" sz="750" spc="-155">
                <a:latin typeface="Arial MT"/>
                <a:cs typeface="Arial MT"/>
              </a:rPr>
              <a:t>r</a:t>
            </a:r>
            <a:r>
              <a:rPr dirty="0" sz="750" spc="-250">
                <a:latin typeface="Arial MT"/>
                <a:cs typeface="Arial MT"/>
              </a:rPr>
              <a:t>(</a:t>
            </a:r>
            <a:r>
              <a:rPr dirty="0" sz="750" spc="-114">
                <a:latin typeface="Arial MT"/>
                <a:cs typeface="Arial MT"/>
              </a:rPr>
              <a:t>r</a:t>
            </a:r>
            <a:r>
              <a:rPr dirty="0" sz="750" spc="-160" b="1">
                <a:latin typeface="Arial"/>
                <a:cs typeface="Arial"/>
              </a:rPr>
              <a:t>(</a:t>
            </a:r>
            <a:r>
              <a:rPr dirty="0" sz="750" spc="-250">
                <a:latin typeface="Arial MT"/>
                <a:cs typeface="Arial MT"/>
              </a:rPr>
              <a:t>(</a:t>
            </a:r>
            <a:r>
              <a:rPr dirty="0" sz="750" spc="-245">
                <a:latin typeface="Arial MT"/>
                <a:cs typeface="Arial MT"/>
              </a:rPr>
              <a:t>(</a:t>
            </a:r>
            <a:r>
              <a:rPr dirty="0" sz="750" spc="-580" b="1">
                <a:latin typeface="Arial"/>
                <a:cs typeface="Arial"/>
              </a:rPr>
              <a:t>W</a:t>
            </a:r>
            <a:r>
              <a:rPr dirty="0" sz="750" spc="-160" b="1">
                <a:latin typeface="Arial"/>
                <a:cs typeface="Arial"/>
              </a:rPr>
              <a:t>W</a:t>
            </a:r>
            <a:r>
              <a:rPr dirty="0" sz="750" spc="-114" b="1">
                <a:latin typeface="Arial"/>
                <a:cs typeface="Arial"/>
              </a:rPr>
              <a:t>)</a:t>
            </a:r>
            <a:r>
              <a:rPr dirty="0" sz="750" spc="5" b="1">
                <a:latin typeface="Arial"/>
                <a:cs typeface="Arial"/>
              </a:rPr>
              <a:t>)</a:t>
            </a:r>
            <a:endParaRPr sz="750">
              <a:latin typeface="Arial"/>
              <a:cs typeface="Arial"/>
            </a:endParaRPr>
          </a:p>
        </p:txBody>
      </p:sp>
      <p:sp>
        <p:nvSpPr>
          <p:cNvPr id="262" name="object 262" descr=""/>
          <p:cNvSpPr txBox="1"/>
          <p:nvPr/>
        </p:nvSpPr>
        <p:spPr>
          <a:xfrm>
            <a:off x="8462988" y="1878038"/>
            <a:ext cx="291465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baseline="25925" sz="1125" spc="-30">
                <a:latin typeface="Arial MT"/>
                <a:cs typeface="Arial MT"/>
              </a:rPr>
              <a:t>P</a:t>
            </a:r>
            <a:r>
              <a:rPr dirty="0" sz="650" spc="-20">
                <a:latin typeface="Arial MT"/>
                <a:cs typeface="Arial MT"/>
              </a:rPr>
              <a:t>rem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63" name="object 263" descr=""/>
          <p:cNvSpPr/>
          <p:nvPr/>
        </p:nvSpPr>
        <p:spPr>
          <a:xfrm>
            <a:off x="8157991" y="1921272"/>
            <a:ext cx="305435" cy="0"/>
          </a:xfrm>
          <a:custGeom>
            <a:avLst/>
            <a:gdLst/>
            <a:ahLst/>
            <a:cxnLst/>
            <a:rect l="l" t="t" r="r" b="b"/>
            <a:pathLst>
              <a:path w="305434" h="0">
                <a:moveTo>
                  <a:pt x="0" y="0"/>
                </a:moveTo>
                <a:lnTo>
                  <a:pt x="305000" y="0"/>
                </a:lnTo>
              </a:path>
            </a:pathLst>
          </a:custGeom>
          <a:ln w="15243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 descr=""/>
          <p:cNvSpPr txBox="1"/>
          <p:nvPr/>
        </p:nvSpPr>
        <p:spPr>
          <a:xfrm>
            <a:off x="8462988" y="2007810"/>
            <a:ext cx="31369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baseline="-25925" sz="1125" spc="-15">
                <a:latin typeface="Arial MT"/>
                <a:cs typeface="Arial MT"/>
              </a:rPr>
              <a:t>P</a:t>
            </a:r>
            <a:r>
              <a:rPr dirty="0" sz="650" spc="-10">
                <a:latin typeface="Arial MT"/>
                <a:cs typeface="Arial MT"/>
              </a:rPr>
              <a:t>pred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65" name="object 265" descr=""/>
          <p:cNvSpPr/>
          <p:nvPr/>
        </p:nvSpPr>
        <p:spPr>
          <a:xfrm>
            <a:off x="8157991" y="2127399"/>
            <a:ext cx="305435" cy="0"/>
          </a:xfrm>
          <a:custGeom>
            <a:avLst/>
            <a:gdLst/>
            <a:ahLst/>
            <a:cxnLst/>
            <a:rect l="l" t="t" r="r" b="b"/>
            <a:pathLst>
              <a:path w="305434" h="0">
                <a:moveTo>
                  <a:pt x="0" y="0"/>
                </a:moveTo>
                <a:lnTo>
                  <a:pt x="305000" y="0"/>
                </a:lnTo>
              </a:path>
            </a:pathLst>
          </a:custGeom>
          <a:ln w="15243">
            <a:solidFill>
              <a:srgbClr val="00FF0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 descr=""/>
          <p:cNvSpPr txBox="1"/>
          <p:nvPr/>
        </p:nvSpPr>
        <p:spPr>
          <a:xfrm>
            <a:off x="8462988" y="2057974"/>
            <a:ext cx="291465" cy="369570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marL="106045">
              <a:lnSpc>
                <a:spcPct val="100000"/>
              </a:lnSpc>
              <a:spcBef>
                <a:spcPts val="555"/>
              </a:spcBef>
            </a:pPr>
            <a:r>
              <a:rPr dirty="0" sz="650" spc="-25">
                <a:latin typeface="Arial MT"/>
                <a:cs typeface="Arial MT"/>
              </a:rPr>
              <a:t>rem</a:t>
            </a:r>
            <a:endParaRPr sz="65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565"/>
              </a:spcBef>
            </a:pPr>
            <a:r>
              <a:rPr dirty="0" baseline="25925" sz="1125" spc="-37">
                <a:latin typeface="Arial MT"/>
                <a:cs typeface="Arial MT"/>
              </a:rPr>
              <a:t>z</a:t>
            </a:r>
            <a:r>
              <a:rPr dirty="0" sz="650" spc="-25">
                <a:latin typeface="Arial MT"/>
                <a:cs typeface="Arial MT"/>
              </a:rPr>
              <a:t>H2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67" name="object 267" descr=""/>
          <p:cNvSpPr/>
          <p:nvPr/>
        </p:nvSpPr>
        <p:spPr>
          <a:xfrm>
            <a:off x="8157991" y="2333601"/>
            <a:ext cx="305435" cy="0"/>
          </a:xfrm>
          <a:custGeom>
            <a:avLst/>
            <a:gdLst/>
            <a:ahLst/>
            <a:cxnLst/>
            <a:rect l="l" t="t" r="r" b="b"/>
            <a:pathLst>
              <a:path w="305434" h="0">
                <a:moveTo>
                  <a:pt x="0" y="0"/>
                </a:moveTo>
                <a:lnTo>
                  <a:pt x="305000" y="0"/>
                </a:lnTo>
              </a:path>
            </a:pathLst>
          </a:custGeom>
          <a:ln w="1524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" name="object 268" descr=""/>
          <p:cNvSpPr txBox="1"/>
          <p:nvPr/>
        </p:nvSpPr>
        <p:spPr>
          <a:xfrm>
            <a:off x="8462988" y="2412366"/>
            <a:ext cx="27178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baseline="-25925" sz="1125" spc="-30">
                <a:latin typeface="Arial MT"/>
                <a:cs typeface="Arial MT"/>
              </a:rPr>
              <a:t>z</a:t>
            </a:r>
            <a:r>
              <a:rPr dirty="0" sz="650" spc="-20">
                <a:latin typeface="Arial MT"/>
                <a:cs typeface="Arial MT"/>
              </a:rPr>
              <a:t>sch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69" name="object 269" descr=""/>
          <p:cNvSpPr/>
          <p:nvPr/>
        </p:nvSpPr>
        <p:spPr>
          <a:xfrm>
            <a:off x="8157991" y="2531954"/>
            <a:ext cx="305435" cy="0"/>
          </a:xfrm>
          <a:custGeom>
            <a:avLst/>
            <a:gdLst/>
            <a:ahLst/>
            <a:cxnLst/>
            <a:rect l="l" t="t" r="r" b="b"/>
            <a:pathLst>
              <a:path w="305434" h="0">
                <a:moveTo>
                  <a:pt x="0" y="0"/>
                </a:moveTo>
                <a:lnTo>
                  <a:pt x="305000" y="0"/>
                </a:lnTo>
              </a:path>
            </a:pathLst>
          </a:custGeom>
          <a:ln w="15243">
            <a:solidFill>
              <a:srgbClr val="0000FF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70" name="object 270" descr=""/>
          <p:cNvSpPr txBox="1"/>
          <p:nvPr/>
        </p:nvSpPr>
        <p:spPr>
          <a:xfrm>
            <a:off x="8462988" y="2519277"/>
            <a:ext cx="259079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H2</a:t>
            </a:r>
            <a:endParaRPr sz="65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625"/>
              </a:spcBef>
            </a:pPr>
            <a:r>
              <a:rPr dirty="0" baseline="25925" sz="1125" spc="-30">
                <a:latin typeface="Arial MT"/>
                <a:cs typeface="Arial MT"/>
              </a:rPr>
              <a:t>P</a:t>
            </a:r>
            <a:r>
              <a:rPr dirty="0" sz="650" spc="-20">
                <a:latin typeface="Arial MT"/>
                <a:cs typeface="Arial MT"/>
              </a:rPr>
              <a:t>bat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71" name="object 271" descr=""/>
          <p:cNvSpPr/>
          <p:nvPr/>
        </p:nvSpPr>
        <p:spPr>
          <a:xfrm>
            <a:off x="8157991" y="2738080"/>
            <a:ext cx="305435" cy="0"/>
          </a:xfrm>
          <a:custGeom>
            <a:avLst/>
            <a:gdLst/>
            <a:ahLst/>
            <a:cxnLst/>
            <a:rect l="l" t="t" r="r" b="b"/>
            <a:pathLst>
              <a:path w="305434" h="0">
                <a:moveTo>
                  <a:pt x="0" y="0"/>
                </a:moveTo>
                <a:lnTo>
                  <a:pt x="305000" y="0"/>
                </a:lnTo>
              </a:path>
            </a:pathLst>
          </a:custGeom>
          <a:ln w="152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" name="object 272" descr=""/>
          <p:cNvSpPr txBox="1"/>
          <p:nvPr/>
        </p:nvSpPr>
        <p:spPr>
          <a:xfrm>
            <a:off x="8462988" y="2824694"/>
            <a:ext cx="28702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baseline="-25925" sz="1125" spc="-30">
                <a:latin typeface="Arial MT"/>
                <a:cs typeface="Arial MT"/>
              </a:rPr>
              <a:t>P</a:t>
            </a:r>
            <a:r>
              <a:rPr dirty="0" sz="650" spc="-20">
                <a:latin typeface="Arial MT"/>
                <a:cs typeface="Arial MT"/>
              </a:rPr>
              <a:t>sch</a:t>
            </a:r>
            <a:endParaRPr sz="650">
              <a:latin typeface="Arial MT"/>
              <a:cs typeface="Arial MT"/>
            </a:endParaRPr>
          </a:p>
        </p:txBody>
      </p:sp>
      <p:grpSp>
        <p:nvGrpSpPr>
          <p:cNvPr id="273" name="object 273" descr=""/>
          <p:cNvGrpSpPr/>
          <p:nvPr/>
        </p:nvGrpSpPr>
        <p:grpSpPr>
          <a:xfrm>
            <a:off x="8150371" y="2936663"/>
            <a:ext cx="320675" cy="213995"/>
            <a:chOff x="8150371" y="2936663"/>
            <a:chExt cx="320675" cy="213995"/>
          </a:xfrm>
        </p:grpSpPr>
        <p:sp>
          <p:nvSpPr>
            <p:cNvPr id="274" name="object 274" descr=""/>
            <p:cNvSpPr/>
            <p:nvPr/>
          </p:nvSpPr>
          <p:spPr>
            <a:xfrm>
              <a:off x="8157991" y="2944283"/>
              <a:ext cx="305435" cy="0"/>
            </a:xfrm>
            <a:custGeom>
              <a:avLst/>
              <a:gdLst/>
              <a:ahLst/>
              <a:cxnLst/>
              <a:rect l="l" t="t" r="r" b="b"/>
              <a:pathLst>
                <a:path w="305434" h="0">
                  <a:moveTo>
                    <a:pt x="0" y="0"/>
                  </a:moveTo>
                  <a:lnTo>
                    <a:pt x="305000" y="0"/>
                  </a:lnTo>
                </a:path>
              </a:pathLst>
            </a:custGeom>
            <a:ln w="15243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5" name="object 275" descr=""/>
            <p:cNvSpPr/>
            <p:nvPr/>
          </p:nvSpPr>
          <p:spPr>
            <a:xfrm>
              <a:off x="8157991" y="3142636"/>
              <a:ext cx="305435" cy="0"/>
            </a:xfrm>
            <a:custGeom>
              <a:avLst/>
              <a:gdLst/>
              <a:ahLst/>
              <a:cxnLst/>
              <a:rect l="l" t="t" r="r" b="b"/>
              <a:pathLst>
                <a:path w="305434" h="0">
                  <a:moveTo>
                    <a:pt x="0" y="0"/>
                  </a:moveTo>
                  <a:lnTo>
                    <a:pt x="305000" y="0"/>
                  </a:lnTo>
                </a:path>
              </a:pathLst>
            </a:custGeom>
            <a:ln w="15243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6" name="object 276" descr=""/>
          <p:cNvSpPr txBox="1"/>
          <p:nvPr/>
        </p:nvSpPr>
        <p:spPr>
          <a:xfrm>
            <a:off x="8462988" y="2931377"/>
            <a:ext cx="283210" cy="50355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43815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bat</a:t>
            </a:r>
            <a:endParaRPr sz="650">
              <a:latin typeface="Arial MT"/>
              <a:cs typeface="Arial MT"/>
            </a:endParaRPr>
          </a:p>
          <a:p>
            <a:pPr algn="ctr" marL="38100" marR="30480" indent="-51435">
              <a:lnSpc>
                <a:spcPct val="160200"/>
              </a:lnSpc>
              <a:spcBef>
                <a:spcPts val="80"/>
              </a:spcBef>
            </a:pPr>
            <a:r>
              <a:rPr dirty="0" baseline="25925" sz="1125" spc="-37">
                <a:latin typeface="Arial MT"/>
                <a:cs typeface="Arial MT"/>
              </a:rPr>
              <a:t>P</a:t>
            </a:r>
            <a:r>
              <a:rPr dirty="0" sz="650" spc="-25">
                <a:latin typeface="Arial MT"/>
                <a:cs typeface="Arial MT"/>
              </a:rPr>
              <a:t>uc</a:t>
            </a:r>
            <a:r>
              <a:rPr dirty="0" sz="650" spc="500">
                <a:latin typeface="Arial MT"/>
                <a:cs typeface="Arial MT"/>
              </a:rPr>
              <a:t> </a:t>
            </a:r>
            <a:r>
              <a:rPr dirty="0" baseline="25925" sz="1125" spc="-15">
                <a:latin typeface="Arial MT"/>
                <a:cs typeface="Arial MT"/>
              </a:rPr>
              <a:t>P</a:t>
            </a:r>
            <a:r>
              <a:rPr dirty="0" sz="650" spc="-10">
                <a:latin typeface="Arial MT"/>
                <a:cs typeface="Arial MT"/>
              </a:rPr>
              <a:t>grid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77" name="object 277" descr=""/>
          <p:cNvSpPr/>
          <p:nvPr/>
        </p:nvSpPr>
        <p:spPr>
          <a:xfrm>
            <a:off x="8157991" y="3333598"/>
            <a:ext cx="305435" cy="0"/>
          </a:xfrm>
          <a:custGeom>
            <a:avLst/>
            <a:gdLst/>
            <a:ahLst/>
            <a:cxnLst/>
            <a:rect l="l" t="t" r="r" b="b"/>
            <a:pathLst>
              <a:path w="305434" h="0">
                <a:moveTo>
                  <a:pt x="0" y="0"/>
                </a:moveTo>
                <a:lnTo>
                  <a:pt x="305000" y="0"/>
                </a:lnTo>
              </a:path>
            </a:pathLst>
          </a:custGeom>
          <a:ln w="152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" name="object 278" descr=""/>
          <p:cNvSpPr txBox="1"/>
          <p:nvPr/>
        </p:nvSpPr>
        <p:spPr>
          <a:xfrm>
            <a:off x="8450288" y="3420136"/>
            <a:ext cx="312420" cy="23304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18745" marR="43180" indent="-68580">
              <a:lnSpc>
                <a:spcPts val="720"/>
              </a:lnSpc>
              <a:spcBef>
                <a:spcPts val="305"/>
              </a:spcBef>
            </a:pPr>
            <a:r>
              <a:rPr dirty="0" baseline="-25925" sz="1125" spc="-30">
                <a:latin typeface="Arial MT"/>
                <a:cs typeface="Arial MT"/>
              </a:rPr>
              <a:t>P</a:t>
            </a:r>
            <a:r>
              <a:rPr dirty="0" sz="650" spc="-20">
                <a:latin typeface="Arial MT"/>
                <a:cs typeface="Arial MT"/>
              </a:rPr>
              <a:t>sch</a:t>
            </a:r>
            <a:r>
              <a:rPr dirty="0" sz="650" spc="500">
                <a:latin typeface="Arial MT"/>
                <a:cs typeface="Arial MT"/>
              </a:rPr>
              <a:t> </a:t>
            </a:r>
            <a:r>
              <a:rPr dirty="0" sz="650" spc="-20">
                <a:latin typeface="Arial MT"/>
                <a:cs typeface="Arial MT"/>
              </a:rPr>
              <a:t>grid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79" name="object 279" descr=""/>
          <p:cNvSpPr/>
          <p:nvPr/>
        </p:nvSpPr>
        <p:spPr>
          <a:xfrm>
            <a:off x="8157991" y="3539725"/>
            <a:ext cx="305435" cy="0"/>
          </a:xfrm>
          <a:custGeom>
            <a:avLst/>
            <a:gdLst/>
            <a:ahLst/>
            <a:cxnLst/>
            <a:rect l="l" t="t" r="r" b="b"/>
            <a:pathLst>
              <a:path w="305434" h="0">
                <a:moveTo>
                  <a:pt x="0" y="0"/>
                </a:moveTo>
                <a:lnTo>
                  <a:pt x="305000" y="0"/>
                </a:lnTo>
              </a:path>
            </a:pathLst>
          </a:custGeom>
          <a:ln w="15243">
            <a:solidFill>
              <a:srgbClr val="FFFF0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80" name="object 280" descr=""/>
          <p:cNvSpPr txBox="1"/>
          <p:nvPr/>
        </p:nvSpPr>
        <p:spPr>
          <a:xfrm>
            <a:off x="186334" y="6054038"/>
            <a:ext cx="87020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41A62A"/>
                </a:solidFill>
                <a:latin typeface="Arial"/>
                <a:cs typeface="Arial"/>
              </a:rPr>
              <a:t>F.</a:t>
            </a:r>
            <a:r>
              <a:rPr dirty="0" sz="1200" spc="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1A62A"/>
                </a:solidFill>
                <a:latin typeface="Arial"/>
                <a:cs typeface="Arial"/>
              </a:rPr>
              <a:t>Garcia-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Torres,</a:t>
            </a:r>
            <a:r>
              <a:rPr dirty="0" sz="1200" spc="1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L.</a:t>
            </a:r>
            <a:r>
              <a:rPr dirty="0" sz="1200" spc="1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1A62A"/>
                </a:solidFill>
                <a:latin typeface="Arial"/>
                <a:cs typeface="Arial"/>
              </a:rPr>
              <a:t>Valverde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and</a:t>
            </a:r>
            <a:r>
              <a:rPr dirty="0" sz="1200" spc="1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C.</a:t>
            </a:r>
            <a:r>
              <a:rPr dirty="0" sz="1200" spc="1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Bordons</a:t>
            </a:r>
            <a:r>
              <a:rPr dirty="0" sz="1200" b="1">
                <a:solidFill>
                  <a:srgbClr val="006FC0"/>
                </a:solidFill>
                <a:latin typeface="Arial"/>
                <a:cs typeface="Arial"/>
              </a:rPr>
              <a:t>,</a:t>
            </a:r>
            <a:r>
              <a:rPr dirty="0" sz="1200" spc="1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6FC0"/>
                </a:solidFill>
                <a:latin typeface="Arial"/>
                <a:cs typeface="Arial"/>
              </a:rPr>
              <a:t>"Optimal</a:t>
            </a:r>
            <a:r>
              <a:rPr dirty="0" sz="1200" spc="1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6FC0"/>
                </a:solidFill>
                <a:latin typeface="Arial"/>
                <a:cs typeface="Arial"/>
              </a:rPr>
              <a:t>load sharing</a:t>
            </a:r>
            <a:r>
              <a:rPr dirty="0" sz="1200" spc="2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6FC0"/>
                </a:solidFill>
                <a:latin typeface="Arial"/>
                <a:cs typeface="Arial"/>
              </a:rPr>
              <a:t>of</a:t>
            </a:r>
            <a:r>
              <a:rPr dirty="0" sz="1200" spc="1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6FC0"/>
                </a:solidFill>
                <a:latin typeface="Arial"/>
                <a:cs typeface="Arial"/>
              </a:rPr>
              <a:t>hydrogen-</a:t>
            </a:r>
            <a:r>
              <a:rPr dirty="0" sz="1200" b="1">
                <a:solidFill>
                  <a:srgbClr val="006FC0"/>
                </a:solidFill>
                <a:latin typeface="Arial"/>
                <a:cs typeface="Arial"/>
              </a:rPr>
              <a:t>based</a:t>
            </a:r>
            <a:r>
              <a:rPr dirty="0" sz="1200" spc="1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6FC0"/>
                </a:solidFill>
                <a:latin typeface="Arial"/>
                <a:cs typeface="Arial"/>
              </a:rPr>
              <a:t>microgrids</a:t>
            </a:r>
            <a:r>
              <a:rPr dirty="0" sz="1200" spc="2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6FC0"/>
                </a:solidFill>
                <a:latin typeface="Arial"/>
                <a:cs typeface="Arial"/>
              </a:rPr>
              <a:t>with hybrid</a:t>
            </a:r>
            <a:r>
              <a:rPr dirty="0" sz="1200" spc="2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6FC0"/>
                </a:solidFill>
                <a:latin typeface="Arial"/>
                <a:cs typeface="Arial"/>
              </a:rPr>
              <a:t>storage </a:t>
            </a:r>
            <a:r>
              <a:rPr dirty="0" sz="1200" b="1">
                <a:solidFill>
                  <a:srgbClr val="006FC0"/>
                </a:solidFill>
                <a:latin typeface="Arial"/>
                <a:cs typeface="Arial"/>
              </a:rPr>
              <a:t>using</a:t>
            </a:r>
            <a:r>
              <a:rPr dirty="0" sz="1200" spc="-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6FC0"/>
                </a:solidFill>
                <a:latin typeface="Arial"/>
                <a:cs typeface="Arial"/>
              </a:rPr>
              <a:t>model</a:t>
            </a:r>
            <a:r>
              <a:rPr dirty="0" sz="1200" spc="-6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6FC0"/>
                </a:solidFill>
                <a:latin typeface="Arial"/>
                <a:cs typeface="Arial"/>
              </a:rPr>
              <a:t>predictive</a:t>
            </a:r>
            <a:r>
              <a:rPr dirty="0" sz="1200" spc="-4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6FC0"/>
                </a:solidFill>
                <a:latin typeface="Arial"/>
                <a:cs typeface="Arial"/>
              </a:rPr>
              <a:t>control,“</a:t>
            </a:r>
            <a:r>
              <a:rPr dirty="0" sz="1200" spc="-2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6FC0"/>
                </a:solidFill>
                <a:latin typeface="Arial"/>
                <a:cs typeface="Arial"/>
              </a:rPr>
              <a:t>IEEE </a:t>
            </a:r>
            <a:r>
              <a:rPr dirty="0" sz="1200" spc="-10" b="1">
                <a:solidFill>
                  <a:srgbClr val="006FC0"/>
                </a:solidFill>
                <a:latin typeface="Arial"/>
                <a:cs typeface="Arial"/>
              </a:rPr>
              <a:t>Transaction</a:t>
            </a:r>
            <a:r>
              <a:rPr dirty="0" sz="1200" spc="-5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6FC0"/>
                </a:solidFill>
                <a:latin typeface="Arial"/>
                <a:cs typeface="Arial"/>
              </a:rPr>
              <a:t>on</a:t>
            </a:r>
            <a:r>
              <a:rPr dirty="0" sz="1200" spc="-3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6FC0"/>
                </a:solidFill>
                <a:latin typeface="Arial"/>
                <a:cs typeface="Arial"/>
              </a:rPr>
              <a:t>Industrial Electronics,</a:t>
            </a:r>
            <a:r>
              <a:rPr dirty="0" sz="1200" spc="-3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006FC0"/>
                </a:solidFill>
                <a:latin typeface="Arial"/>
                <a:cs typeface="Arial"/>
              </a:rPr>
              <a:t>2016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2" name="object 28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283" name="object 28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281" name="object 28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9438" rIns="0" bIns="0" rtlCol="0" vert="horz">
            <a:spAutoFit/>
          </a:bodyPr>
          <a:lstStyle/>
          <a:p>
            <a:pPr marL="84455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2E9E37"/>
                </a:solidFill>
              </a:rPr>
              <a:t>Reparto</a:t>
            </a:r>
            <a:r>
              <a:rPr dirty="0" sz="3600" spc="-5">
                <a:solidFill>
                  <a:srgbClr val="2E9E37"/>
                </a:solidFill>
              </a:rPr>
              <a:t> </a:t>
            </a:r>
            <a:r>
              <a:rPr dirty="0" sz="3600">
                <a:solidFill>
                  <a:srgbClr val="2E9E37"/>
                </a:solidFill>
              </a:rPr>
              <a:t>Óptimo</a:t>
            </a:r>
            <a:r>
              <a:rPr dirty="0" sz="3600" spc="-25">
                <a:solidFill>
                  <a:srgbClr val="2E9E37"/>
                </a:solidFill>
              </a:rPr>
              <a:t> </a:t>
            </a:r>
            <a:r>
              <a:rPr dirty="0" sz="3600">
                <a:solidFill>
                  <a:srgbClr val="2E9E37"/>
                </a:solidFill>
              </a:rPr>
              <a:t>de</a:t>
            </a:r>
            <a:r>
              <a:rPr dirty="0" sz="3600" spc="-10">
                <a:solidFill>
                  <a:srgbClr val="2E9E37"/>
                </a:solidFill>
              </a:rPr>
              <a:t> Potencia</a:t>
            </a:r>
            <a:endParaRPr sz="36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094354" y="4478448"/>
            <a:ext cx="1085215" cy="192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40"/>
              </a:lnSpc>
            </a:pPr>
            <a:r>
              <a:rPr dirty="0" sz="1000" b="1" i="1">
                <a:latin typeface="Times New Roman"/>
                <a:cs typeface="Times New Roman"/>
              </a:rPr>
              <a:t>stochasticity</a:t>
            </a:r>
            <a:r>
              <a:rPr dirty="0" sz="1000" spc="245" b="1" i="1">
                <a:latin typeface="Times New Roman"/>
                <a:cs typeface="Times New Roman"/>
              </a:rPr>
              <a:t>  </a:t>
            </a:r>
            <a:r>
              <a:rPr dirty="0" baseline="2314" sz="1800" spc="-52" i="1">
                <a:latin typeface="Times New Roman"/>
                <a:cs typeface="Times New Roman"/>
              </a:rPr>
              <a:t>w</a:t>
            </a:r>
            <a:r>
              <a:rPr dirty="0" baseline="-19841" sz="1050" spc="-52" i="1">
                <a:latin typeface="Times New Roman"/>
                <a:cs typeface="Times New Roman"/>
              </a:rPr>
              <a:t>b</a:t>
            </a:r>
            <a:r>
              <a:rPr dirty="0" baseline="-19841" sz="1050" spc="-37" i="1">
                <a:latin typeface="Times New Roman"/>
                <a:cs typeface="Times New Roman"/>
              </a:rPr>
              <a:t> </a:t>
            </a:r>
            <a:r>
              <a:rPr dirty="0" baseline="2314" sz="1800" spc="-37">
                <a:latin typeface="Times New Roman"/>
                <a:cs typeface="Times New Roman"/>
              </a:rPr>
              <a:t>(</a:t>
            </a:r>
            <a:r>
              <a:rPr dirty="0" baseline="2314" sz="1800" spc="-37" i="1">
                <a:latin typeface="Times New Roman"/>
                <a:cs typeface="Times New Roman"/>
              </a:rPr>
              <a:t>t</a:t>
            </a:r>
            <a:r>
              <a:rPr dirty="0" baseline="2314" sz="1800" spc="-37">
                <a:latin typeface="Times New Roman"/>
                <a:cs typeface="Times New Roman"/>
              </a:rPr>
              <a:t>)</a:t>
            </a:r>
            <a:endParaRPr baseline="2314" sz="18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754626" y="3783680"/>
            <a:ext cx="276860" cy="142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sz="1000" spc="-10" b="1" i="1">
                <a:latin typeface="Times New Roman"/>
                <a:cs typeface="Times New Roman"/>
              </a:rPr>
              <a:t>utput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129883" y="2387129"/>
            <a:ext cx="625475" cy="169672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65"/>
              </a:spcBef>
            </a:pPr>
            <a:r>
              <a:rPr dirty="0" baseline="13888" sz="1800" spc="-15">
                <a:latin typeface="Times New Roman"/>
                <a:cs typeface="Times New Roman"/>
              </a:rPr>
              <a:t>minJ</a:t>
            </a:r>
            <a:r>
              <a:rPr dirty="0" sz="700" spc="-10">
                <a:latin typeface="Times New Roman"/>
                <a:cs typeface="Times New Roman"/>
              </a:rPr>
              <a:t>local</a:t>
            </a:r>
            <a:endParaRPr sz="700">
              <a:latin typeface="Times New Roman"/>
              <a:cs typeface="Times New Roman"/>
            </a:endParaRPr>
          </a:p>
          <a:p>
            <a:pPr marL="87630">
              <a:lnSpc>
                <a:spcPct val="100000"/>
              </a:lnSpc>
              <a:spcBef>
                <a:spcPts val="90"/>
              </a:spcBef>
            </a:pP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x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x</a:t>
            </a:r>
            <a:r>
              <a:rPr dirty="0" baseline="-23809" sz="1050" spc="-37">
                <a:latin typeface="Times New Roman"/>
                <a:cs typeface="Times New Roman"/>
              </a:rPr>
              <a:t>u</a:t>
            </a:r>
            <a:endParaRPr baseline="-23809" sz="1050">
              <a:latin typeface="Times New Roman"/>
              <a:cs typeface="Times New Roman"/>
            </a:endParaRPr>
          </a:p>
          <a:p>
            <a:pPr marL="34925">
              <a:lnSpc>
                <a:spcPct val="100000"/>
              </a:lnSpc>
              <a:spcBef>
                <a:spcPts val="384"/>
              </a:spcBef>
            </a:pP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Ax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baseline="-23809" sz="1050" spc="-37">
                <a:latin typeface="Times New Roman"/>
                <a:cs typeface="Times New Roman"/>
              </a:rPr>
              <a:t>u</a:t>
            </a:r>
            <a:endParaRPr baseline="-23809"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65"/>
              </a:spcBef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dirty="0" baseline="13888" sz="1800" spc="-15">
                <a:latin typeface="Times New Roman"/>
                <a:cs typeface="Times New Roman"/>
              </a:rPr>
              <a:t>minJ</a:t>
            </a:r>
            <a:r>
              <a:rPr dirty="0" sz="700" spc="-10">
                <a:latin typeface="Times New Roman"/>
                <a:cs typeface="Times New Roman"/>
              </a:rPr>
              <a:t>local</a:t>
            </a:r>
            <a:endParaRPr sz="700">
              <a:latin typeface="Times New Roman"/>
              <a:cs typeface="Times New Roman"/>
            </a:endParaRPr>
          </a:p>
          <a:p>
            <a:pPr marL="87630">
              <a:lnSpc>
                <a:spcPct val="100000"/>
              </a:lnSpc>
              <a:spcBef>
                <a:spcPts val="90"/>
              </a:spcBef>
            </a:pP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x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81735" y="1478503"/>
            <a:ext cx="3949700" cy="36722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101215">
              <a:lnSpc>
                <a:spcPts val="1100"/>
              </a:lnSpc>
            </a:pPr>
            <a:r>
              <a:rPr dirty="0" sz="1000" spc="-10" b="1" i="1">
                <a:latin typeface="Times New Roman"/>
                <a:cs typeface="Times New Roman"/>
              </a:rPr>
              <a:t>measurements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35"/>
              </a:spcBef>
            </a:pPr>
            <a:endParaRPr sz="1000">
              <a:latin typeface="Times New Roman"/>
              <a:cs typeface="Times New Roman"/>
            </a:endParaRPr>
          </a:p>
          <a:p>
            <a:pPr algn="r" marR="839469">
              <a:lnSpc>
                <a:spcPct val="100000"/>
              </a:lnSpc>
            </a:pPr>
            <a:r>
              <a:rPr dirty="0" sz="1000" b="1" i="1">
                <a:latin typeface="Times New Roman"/>
                <a:cs typeface="Times New Roman"/>
              </a:rPr>
              <a:t>stochasticity</a:t>
            </a:r>
            <a:r>
              <a:rPr dirty="0" sz="1000" spc="254" b="1" i="1">
                <a:latin typeface="Times New Roman"/>
                <a:cs typeface="Times New Roman"/>
              </a:rPr>
              <a:t>  </a:t>
            </a:r>
            <a:r>
              <a:rPr dirty="0" sz="1200" spc="-30" i="1">
                <a:latin typeface="Times New Roman"/>
                <a:cs typeface="Times New Roman"/>
              </a:rPr>
              <a:t>w</a:t>
            </a:r>
            <a:r>
              <a:rPr dirty="0" baseline="-23809" sz="1050" spc="-44" i="1">
                <a:latin typeface="Times New Roman"/>
                <a:cs typeface="Times New Roman"/>
              </a:rPr>
              <a:t>a</a:t>
            </a:r>
            <a:r>
              <a:rPr dirty="0" baseline="-23809" sz="1050" spc="-7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algn="ctr" marL="366395">
              <a:lnSpc>
                <a:spcPts val="1120"/>
              </a:lnSpc>
              <a:spcBef>
                <a:spcPts val="925"/>
              </a:spcBef>
            </a:pPr>
            <a:r>
              <a:rPr dirty="0" sz="1000" spc="-10" b="1" i="1">
                <a:latin typeface="Times New Roman"/>
                <a:cs typeface="Times New Roman"/>
              </a:rPr>
              <a:t>input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ts val="1195"/>
              </a:lnSpc>
              <a:tabLst>
                <a:tab pos="1959610" algn="l"/>
                <a:tab pos="3608704" algn="l"/>
              </a:tabLst>
            </a:pPr>
            <a:r>
              <a:rPr dirty="0" sz="1000" spc="-10" b="1" i="1">
                <a:latin typeface="Times New Roman"/>
                <a:cs typeface="Times New Roman"/>
              </a:rPr>
              <a:t>reference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baseline="-20833" sz="1800" i="1">
                <a:latin typeface="Times New Roman"/>
                <a:cs typeface="Times New Roman"/>
              </a:rPr>
              <a:t>u</a:t>
            </a:r>
            <a:r>
              <a:rPr dirty="0" baseline="-59523" sz="1050" i="1">
                <a:latin typeface="Times New Roman"/>
                <a:cs typeface="Times New Roman"/>
              </a:rPr>
              <a:t>a </a:t>
            </a:r>
            <a:r>
              <a:rPr dirty="0" baseline="-20833" sz="1800" spc="-37">
                <a:latin typeface="Times New Roman"/>
                <a:cs typeface="Times New Roman"/>
              </a:rPr>
              <a:t>(</a:t>
            </a:r>
            <a:r>
              <a:rPr dirty="0" baseline="-20833" sz="1800" spc="-37" i="1">
                <a:latin typeface="Times New Roman"/>
                <a:cs typeface="Times New Roman"/>
              </a:rPr>
              <a:t>t</a:t>
            </a:r>
            <a:r>
              <a:rPr dirty="0" baseline="-20833" sz="1800" spc="-37">
                <a:latin typeface="Times New Roman"/>
                <a:cs typeface="Times New Roman"/>
              </a:rPr>
              <a:t>)</a:t>
            </a:r>
            <a:r>
              <a:rPr dirty="0" baseline="-20833" sz="1800">
                <a:latin typeface="Times New Roman"/>
                <a:cs typeface="Times New Roman"/>
              </a:rPr>
              <a:t>	</a:t>
            </a:r>
            <a:r>
              <a:rPr dirty="0" sz="1000" spc="-10" b="1" i="1">
                <a:latin typeface="Times New Roman"/>
                <a:cs typeface="Times New Roman"/>
              </a:rPr>
              <a:t>output</a:t>
            </a:r>
            <a:endParaRPr sz="1000">
              <a:latin typeface="Times New Roman"/>
              <a:cs typeface="Times New Roman"/>
            </a:endParaRPr>
          </a:p>
          <a:p>
            <a:pPr marL="942340">
              <a:lnSpc>
                <a:spcPts val="844"/>
              </a:lnSpc>
              <a:tabLst>
                <a:tab pos="2820670" algn="l"/>
              </a:tabLst>
            </a:pPr>
            <a:r>
              <a:rPr dirty="0" baseline="-4629" sz="1800" spc="-15">
                <a:latin typeface="Times New Roman"/>
                <a:cs typeface="Times New Roman"/>
              </a:rPr>
              <a:t>x</a:t>
            </a:r>
            <a:r>
              <a:rPr dirty="0" baseline="-4629" sz="1800" spc="-292">
                <a:latin typeface="Times New Roman"/>
                <a:cs typeface="Times New Roman"/>
              </a:rPr>
              <a:t> </a:t>
            </a:r>
            <a:r>
              <a:rPr dirty="0" baseline="-31746" sz="1050" spc="-75">
                <a:latin typeface="Times New Roman"/>
                <a:cs typeface="Times New Roman"/>
              </a:rPr>
              <a:t>L</a:t>
            </a:r>
            <a:r>
              <a:rPr dirty="0" baseline="-31746" sz="1050">
                <a:latin typeface="Times New Roman"/>
                <a:cs typeface="Times New Roman"/>
              </a:rPr>
              <a:t>	</a:t>
            </a:r>
            <a:r>
              <a:rPr dirty="0" sz="1000" spc="-10" b="1">
                <a:latin typeface="Calibri"/>
                <a:cs typeface="Calibri"/>
              </a:rPr>
              <a:t>PROCESS</a:t>
            </a:r>
            <a:endParaRPr sz="1000">
              <a:latin typeface="Calibri"/>
              <a:cs typeface="Calibri"/>
            </a:endParaRPr>
          </a:p>
          <a:p>
            <a:pPr algn="ctr" marL="12700">
              <a:lnSpc>
                <a:spcPts val="965"/>
              </a:lnSpc>
              <a:tabLst>
                <a:tab pos="3620770" algn="l"/>
              </a:tabLst>
            </a:pPr>
            <a:r>
              <a:rPr dirty="0" baseline="-20833" sz="1800" spc="-82" i="1">
                <a:latin typeface="Times New Roman"/>
                <a:cs typeface="Times New Roman"/>
              </a:rPr>
              <a:t>r</a:t>
            </a:r>
            <a:r>
              <a:rPr dirty="0" baseline="-59523" sz="1050" spc="-82" i="1">
                <a:latin typeface="Times New Roman"/>
                <a:cs typeface="Times New Roman"/>
              </a:rPr>
              <a:t>a</a:t>
            </a:r>
            <a:r>
              <a:rPr dirty="0" baseline="-59523" sz="1050" spc="-15" i="1">
                <a:latin typeface="Times New Roman"/>
                <a:cs typeface="Times New Roman"/>
              </a:rPr>
              <a:t> </a:t>
            </a:r>
            <a:r>
              <a:rPr dirty="0" baseline="-20833" sz="1800" spc="-37">
                <a:latin typeface="Times New Roman"/>
                <a:cs typeface="Times New Roman"/>
              </a:rPr>
              <a:t>(</a:t>
            </a:r>
            <a:r>
              <a:rPr dirty="0" baseline="-20833" sz="1800" spc="-37" i="1">
                <a:latin typeface="Times New Roman"/>
                <a:cs typeface="Times New Roman"/>
              </a:rPr>
              <a:t>t</a:t>
            </a:r>
            <a:r>
              <a:rPr dirty="0" baseline="-20833" sz="1800" spc="-37">
                <a:latin typeface="Times New Roman"/>
                <a:cs typeface="Times New Roman"/>
              </a:rPr>
              <a:t>)</a:t>
            </a:r>
            <a:r>
              <a:rPr dirty="0" baseline="-20833" sz="1800">
                <a:latin typeface="Times New Roman"/>
                <a:cs typeface="Times New Roman"/>
              </a:rPr>
              <a:t>	</a:t>
            </a:r>
            <a:r>
              <a:rPr dirty="0" sz="1200" i="1">
                <a:latin typeface="Times New Roman"/>
                <a:cs typeface="Times New Roman"/>
              </a:rPr>
              <a:t>y</a:t>
            </a:r>
            <a:r>
              <a:rPr dirty="0" baseline="-23809" sz="1050" i="1">
                <a:latin typeface="Times New Roman"/>
                <a:cs typeface="Times New Roman"/>
              </a:rPr>
              <a:t>a</a:t>
            </a:r>
            <a:r>
              <a:rPr dirty="0" baseline="-23809" sz="1050" spc="-7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894715">
              <a:lnSpc>
                <a:spcPts val="1395"/>
              </a:lnSpc>
            </a:pP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baseline="-23809" sz="1050" spc="-37">
                <a:latin typeface="Times New Roman"/>
                <a:cs typeface="Times New Roman"/>
              </a:rPr>
              <a:t>L</a:t>
            </a:r>
            <a:endParaRPr baseline="-23809" sz="1050">
              <a:latin typeface="Times New Roman"/>
              <a:cs typeface="Times New Roman"/>
            </a:endParaRPr>
          </a:p>
          <a:p>
            <a:pPr algn="r" marR="789305">
              <a:lnSpc>
                <a:spcPct val="100000"/>
              </a:lnSpc>
              <a:spcBef>
                <a:spcPts val="505"/>
              </a:spcBef>
            </a:pP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b</a:t>
            </a:r>
            <a:r>
              <a:rPr dirty="0" baseline="-23809" sz="1050">
                <a:latin typeface="Symbol"/>
                <a:cs typeface="Symbol"/>
              </a:rPr>
              <a:t></a:t>
            </a:r>
            <a:r>
              <a:rPr dirty="0" baseline="-23809" sz="1050" i="1">
                <a:latin typeface="Times New Roman"/>
                <a:cs typeface="Times New Roman"/>
              </a:rPr>
              <a:t>a</a:t>
            </a:r>
            <a:r>
              <a:rPr dirty="0" baseline="-23809" sz="1050" spc="60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algn="r" marR="786765">
              <a:lnSpc>
                <a:spcPct val="100000"/>
              </a:lnSpc>
              <a:spcBef>
                <a:spcPts val="670"/>
              </a:spcBef>
              <a:tabLst>
                <a:tab pos="1756410" algn="l"/>
              </a:tabLst>
            </a:pPr>
            <a:r>
              <a:rPr dirty="0" sz="1000" spc="-10" b="1" i="1">
                <a:latin typeface="Times New Roman"/>
                <a:cs typeface="Times New Roman"/>
              </a:rPr>
              <a:t>Communication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baseline="-16666" sz="1500" b="1" i="1">
                <a:latin typeface="Times New Roman"/>
                <a:cs typeface="Times New Roman"/>
              </a:rPr>
              <a:t>exchange</a:t>
            </a:r>
            <a:r>
              <a:rPr dirty="0" baseline="-16666" sz="1500" spc="225" b="1" i="1">
                <a:latin typeface="Times New Roman"/>
                <a:cs typeface="Times New Roman"/>
              </a:rPr>
              <a:t>  </a:t>
            </a:r>
            <a:r>
              <a:rPr dirty="0" baseline="-11574" sz="1800" i="1">
                <a:latin typeface="Times New Roman"/>
                <a:cs typeface="Times New Roman"/>
              </a:rPr>
              <a:t>u</a:t>
            </a:r>
            <a:r>
              <a:rPr dirty="0" baseline="-43650" sz="1050" i="1">
                <a:latin typeface="Times New Roman"/>
                <a:cs typeface="Times New Roman"/>
              </a:rPr>
              <a:t>a</a:t>
            </a:r>
            <a:r>
              <a:rPr dirty="0" baseline="-43650" sz="1050">
                <a:latin typeface="Symbol"/>
                <a:cs typeface="Symbol"/>
              </a:rPr>
              <a:t></a:t>
            </a:r>
            <a:r>
              <a:rPr dirty="0" baseline="-43650" sz="1050" i="1">
                <a:latin typeface="Times New Roman"/>
                <a:cs typeface="Times New Roman"/>
              </a:rPr>
              <a:t>b</a:t>
            </a:r>
            <a:r>
              <a:rPr dirty="0" baseline="-43650" sz="1050" spc="-22" i="1">
                <a:latin typeface="Times New Roman"/>
                <a:cs typeface="Times New Roman"/>
              </a:rPr>
              <a:t> </a:t>
            </a:r>
            <a:r>
              <a:rPr dirty="0" baseline="-11574" sz="1800" spc="-37">
                <a:latin typeface="Times New Roman"/>
                <a:cs typeface="Times New Roman"/>
              </a:rPr>
              <a:t>(</a:t>
            </a:r>
            <a:r>
              <a:rPr dirty="0" baseline="-11574" sz="1800" spc="-37" i="1">
                <a:latin typeface="Times New Roman"/>
                <a:cs typeface="Times New Roman"/>
              </a:rPr>
              <a:t>t</a:t>
            </a:r>
            <a:r>
              <a:rPr dirty="0" baseline="-11574" sz="1800" spc="-37">
                <a:latin typeface="Times New Roman"/>
                <a:cs typeface="Times New Roman"/>
              </a:rPr>
              <a:t>)</a:t>
            </a:r>
            <a:endParaRPr baseline="-11574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30"/>
              </a:spcBef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ts val="1100"/>
              </a:lnSpc>
              <a:tabLst>
                <a:tab pos="3608704" algn="l"/>
              </a:tabLst>
            </a:pPr>
            <a:r>
              <a:rPr dirty="0" sz="1000" spc="-10" b="1" i="1">
                <a:latin typeface="Times New Roman"/>
                <a:cs typeface="Times New Roman"/>
              </a:rPr>
              <a:t>reference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sz="1000" spc="-50" b="1" i="1">
                <a:latin typeface="Times New Roman"/>
                <a:cs typeface="Times New Roman"/>
              </a:rPr>
              <a:t>o</a:t>
            </a:r>
            <a:endParaRPr sz="1000">
              <a:latin typeface="Times New Roman"/>
              <a:cs typeface="Times New Roman"/>
            </a:endParaRPr>
          </a:p>
          <a:p>
            <a:pPr marL="942340">
              <a:lnSpc>
                <a:spcPts val="1105"/>
              </a:lnSpc>
              <a:tabLst>
                <a:tab pos="1583055" algn="l"/>
                <a:tab pos="2820670" algn="l"/>
              </a:tabLst>
            </a:pPr>
            <a:r>
              <a:rPr dirty="0" sz="1200" spc="-10">
                <a:latin typeface="Times New Roman"/>
                <a:cs typeface="Times New Roman"/>
              </a:rPr>
              <a:t>x</a:t>
            </a:r>
            <a:r>
              <a:rPr dirty="0" sz="1200" spc="-195">
                <a:latin typeface="Times New Roman"/>
                <a:cs typeface="Times New Roman"/>
              </a:rPr>
              <a:t> </a:t>
            </a:r>
            <a:r>
              <a:rPr dirty="0" baseline="-23809" sz="1050" spc="-75">
                <a:latin typeface="Times New Roman"/>
                <a:cs typeface="Times New Roman"/>
              </a:rPr>
              <a:t>L</a:t>
            </a:r>
            <a:r>
              <a:rPr dirty="0" baseline="-23809" sz="1050">
                <a:latin typeface="Times New Roman"/>
                <a:cs typeface="Times New Roman"/>
              </a:rPr>
              <a:t>	</a:t>
            </a:r>
            <a:r>
              <a:rPr dirty="0" baseline="-23809" sz="1050" spc="-75">
                <a:latin typeface="Times New Roman"/>
                <a:cs typeface="Times New Roman"/>
              </a:rPr>
              <a:t>u</a:t>
            </a:r>
            <a:r>
              <a:rPr dirty="0" baseline="-23809" sz="1050">
                <a:latin typeface="Times New Roman"/>
                <a:cs typeface="Times New Roman"/>
              </a:rPr>
              <a:t>	</a:t>
            </a:r>
            <a:r>
              <a:rPr dirty="0" baseline="5555" sz="1500" spc="-15" b="1">
                <a:latin typeface="Calibri"/>
                <a:cs typeface="Calibri"/>
              </a:rPr>
              <a:t>PROCESS</a:t>
            </a:r>
            <a:endParaRPr baseline="5555" sz="1500">
              <a:latin typeface="Calibri"/>
              <a:cs typeface="Calibri"/>
            </a:endParaRPr>
          </a:p>
          <a:p>
            <a:pPr algn="ctr" marL="21590">
              <a:lnSpc>
                <a:spcPts val="910"/>
              </a:lnSpc>
              <a:tabLst>
                <a:tab pos="2002789" algn="l"/>
                <a:tab pos="3629660" algn="l"/>
              </a:tabLst>
            </a:pPr>
            <a:r>
              <a:rPr dirty="0" baseline="2314" sz="1800" spc="-104" i="1">
                <a:latin typeface="Times New Roman"/>
                <a:cs typeface="Times New Roman"/>
              </a:rPr>
              <a:t>r</a:t>
            </a:r>
            <a:r>
              <a:rPr dirty="0" baseline="-19841" sz="1050" spc="-104" i="1">
                <a:latin typeface="Times New Roman"/>
                <a:cs typeface="Times New Roman"/>
              </a:rPr>
              <a:t>b</a:t>
            </a:r>
            <a:r>
              <a:rPr dirty="0" baseline="-19841" sz="1050" spc="-15" i="1">
                <a:latin typeface="Times New Roman"/>
                <a:cs typeface="Times New Roman"/>
              </a:rPr>
              <a:t> </a:t>
            </a:r>
            <a:r>
              <a:rPr dirty="0" baseline="2314" sz="1800" spc="-37">
                <a:latin typeface="Times New Roman"/>
                <a:cs typeface="Times New Roman"/>
              </a:rPr>
              <a:t>(</a:t>
            </a:r>
            <a:r>
              <a:rPr dirty="0" baseline="2314" sz="1800" spc="-37" i="1">
                <a:latin typeface="Times New Roman"/>
                <a:cs typeface="Times New Roman"/>
              </a:rPr>
              <a:t>t</a:t>
            </a:r>
            <a:r>
              <a:rPr dirty="0" baseline="2314" sz="1800" spc="-37">
                <a:latin typeface="Times New Roman"/>
                <a:cs typeface="Times New Roman"/>
              </a:rPr>
              <a:t>)</a:t>
            </a:r>
            <a:r>
              <a:rPr dirty="0" baseline="2314" sz="1800">
                <a:latin typeface="Times New Roman"/>
                <a:cs typeface="Times New Roman"/>
              </a:rPr>
              <a:t>	</a:t>
            </a:r>
            <a:r>
              <a:rPr dirty="0" sz="1000" spc="-20" b="1" i="1">
                <a:latin typeface="Times New Roman"/>
                <a:cs typeface="Times New Roman"/>
              </a:rPr>
              <a:t>input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baseline="23148" sz="1800" i="1">
                <a:latin typeface="Times New Roman"/>
                <a:cs typeface="Times New Roman"/>
              </a:rPr>
              <a:t>y</a:t>
            </a:r>
            <a:r>
              <a:rPr dirty="0" baseline="15873" sz="1050" i="1">
                <a:latin typeface="Times New Roman"/>
                <a:cs typeface="Times New Roman"/>
              </a:rPr>
              <a:t>b</a:t>
            </a:r>
            <a:r>
              <a:rPr dirty="0" baseline="15873" sz="1050" spc="-52" i="1">
                <a:latin typeface="Times New Roman"/>
                <a:cs typeface="Times New Roman"/>
              </a:rPr>
              <a:t> </a:t>
            </a:r>
            <a:r>
              <a:rPr dirty="0" baseline="23148" sz="1800" spc="-37">
                <a:latin typeface="Times New Roman"/>
                <a:cs typeface="Times New Roman"/>
              </a:rPr>
              <a:t>(</a:t>
            </a:r>
            <a:r>
              <a:rPr dirty="0" baseline="23148" sz="1800" spc="-37" i="1">
                <a:latin typeface="Times New Roman"/>
                <a:cs typeface="Times New Roman"/>
              </a:rPr>
              <a:t>t</a:t>
            </a:r>
            <a:r>
              <a:rPr dirty="0" baseline="23148" sz="1800" spc="-37">
                <a:latin typeface="Times New Roman"/>
                <a:cs typeface="Times New Roman"/>
              </a:rPr>
              <a:t>)</a:t>
            </a:r>
            <a:endParaRPr baseline="23148" sz="1800">
              <a:latin typeface="Times New Roman"/>
              <a:cs typeface="Times New Roman"/>
            </a:endParaRPr>
          </a:p>
          <a:p>
            <a:pPr algn="ctr" marR="1372870">
              <a:lnSpc>
                <a:spcPts val="835"/>
              </a:lnSpc>
            </a:pP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baseline="-23809" sz="1050">
                <a:latin typeface="Times New Roman"/>
                <a:cs typeface="Times New Roman"/>
              </a:rPr>
              <a:t>L</a:t>
            </a:r>
            <a:r>
              <a:rPr dirty="0" baseline="-23809" sz="105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Ax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baseline="-23809" sz="1050" spc="-37">
                <a:latin typeface="Times New Roman"/>
                <a:cs typeface="Times New Roman"/>
              </a:rPr>
              <a:t>u</a:t>
            </a:r>
            <a:endParaRPr baseline="-23809" sz="1050">
              <a:latin typeface="Times New Roman"/>
              <a:cs typeface="Times New Roman"/>
            </a:endParaRPr>
          </a:p>
          <a:p>
            <a:pPr algn="ctr" marL="263525">
              <a:lnSpc>
                <a:spcPts val="1125"/>
              </a:lnSpc>
            </a:pP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b</a:t>
            </a:r>
            <a:r>
              <a:rPr dirty="0" baseline="-23809" sz="1050" spc="-44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1200">
              <a:latin typeface="Times New Roman"/>
              <a:cs typeface="Times New Roman"/>
            </a:endParaRPr>
          </a:p>
          <a:p>
            <a:pPr marL="2101215">
              <a:lnSpc>
                <a:spcPct val="100000"/>
              </a:lnSpc>
            </a:pPr>
            <a:r>
              <a:rPr dirty="0" sz="1000" spc="-10" b="1" i="1">
                <a:latin typeface="Times New Roman"/>
                <a:cs typeface="Times New Roman"/>
              </a:rPr>
              <a:t>measurements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252984" y="981455"/>
            <a:ext cx="8711565" cy="5401310"/>
            <a:chOff x="252984" y="981455"/>
            <a:chExt cx="8711565" cy="540131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54880" y="2758439"/>
              <a:ext cx="2731007" cy="127101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4768" y="3499104"/>
              <a:ext cx="496823" cy="37795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5999" y="3514344"/>
              <a:ext cx="941831" cy="52120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5984" y="3340607"/>
              <a:ext cx="1097280" cy="135940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0423" y="3764279"/>
              <a:ext cx="2727960" cy="127406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20312" y="4507991"/>
              <a:ext cx="496824" cy="37490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71543" y="4523232"/>
              <a:ext cx="941831" cy="521207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1528" y="4346447"/>
              <a:ext cx="1097279" cy="135940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9799" y="4126991"/>
              <a:ext cx="2727959" cy="127101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09688" y="4867655"/>
              <a:ext cx="496824" cy="374903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57872" y="4882896"/>
              <a:ext cx="944879" cy="521208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70904" y="4709159"/>
              <a:ext cx="1094231" cy="1359408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58768" y="4968240"/>
              <a:ext cx="2727960" cy="1274064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8655" y="5711952"/>
              <a:ext cx="496824" cy="374903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9887" y="5727191"/>
              <a:ext cx="941832" cy="521207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41263" y="3916679"/>
              <a:ext cx="1045463" cy="1063752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94560" y="2447544"/>
              <a:ext cx="893063" cy="1578863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2647" y="4175760"/>
              <a:ext cx="1758695" cy="1161287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252984" y="981455"/>
              <a:ext cx="8711565" cy="5401310"/>
            </a:xfrm>
            <a:custGeom>
              <a:avLst/>
              <a:gdLst/>
              <a:ahLst/>
              <a:cxnLst/>
              <a:rect l="l" t="t" r="r" b="b"/>
              <a:pathLst>
                <a:path w="8711565" h="5401310">
                  <a:moveTo>
                    <a:pt x="8711184" y="0"/>
                  </a:moveTo>
                  <a:lnTo>
                    <a:pt x="0" y="0"/>
                  </a:lnTo>
                  <a:lnTo>
                    <a:pt x="0" y="5401056"/>
                  </a:lnTo>
                  <a:lnTo>
                    <a:pt x="8711184" y="5401056"/>
                  </a:lnTo>
                  <a:lnTo>
                    <a:pt x="8711184" y="0"/>
                  </a:lnTo>
                  <a:close/>
                </a:path>
              </a:pathLst>
            </a:custGeom>
            <a:solidFill>
              <a:srgbClr val="FFFFFF">
                <a:alpha val="87841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690473" y="2013280"/>
            <a:ext cx="6249670" cy="2221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6235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Microrredes</a:t>
            </a:r>
            <a:r>
              <a:rPr dirty="0" sz="24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2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energía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Centro</a:t>
            </a:r>
            <a:r>
              <a:rPr dirty="0" sz="24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Nacional</a:t>
            </a:r>
            <a:r>
              <a:rPr dirty="0" sz="2400" spc="-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del</a:t>
            </a:r>
            <a:r>
              <a:rPr dirty="0" sz="2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Hidrógeno</a:t>
            </a:r>
            <a:endParaRPr sz="2400">
              <a:latin typeface="Arial"/>
              <a:cs typeface="Arial"/>
            </a:endParaRPr>
          </a:p>
          <a:p>
            <a:pPr marL="356235" indent="-343535">
              <a:lnSpc>
                <a:spcPct val="100000"/>
              </a:lnSpc>
              <a:buAutoNum type="arabicPeriod"/>
              <a:tabLst>
                <a:tab pos="356235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Control</a:t>
            </a:r>
            <a:r>
              <a:rPr dirty="0" sz="24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Predictivo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Optimización</a:t>
            </a:r>
            <a:r>
              <a:rPr dirty="0" sz="24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económica</a:t>
            </a:r>
            <a:r>
              <a:rPr dirty="0" sz="2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24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microrredes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dirty="0" sz="2400" b="1">
                <a:solidFill>
                  <a:srgbClr val="41A62A"/>
                </a:solidFill>
                <a:latin typeface="Arial"/>
                <a:cs typeface="Arial"/>
              </a:rPr>
              <a:t>Calidad</a:t>
            </a:r>
            <a:r>
              <a:rPr dirty="0" sz="2400" spc="-2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41A62A"/>
                </a:solidFill>
                <a:latin typeface="Arial"/>
                <a:cs typeface="Arial"/>
              </a:rPr>
              <a:t>de</a:t>
            </a:r>
            <a:r>
              <a:rPr dirty="0" sz="2400" spc="-2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41A62A"/>
                </a:solidFill>
                <a:latin typeface="Arial"/>
                <a:cs typeface="Arial"/>
              </a:rPr>
              <a:t>Suministro</a:t>
            </a:r>
            <a:r>
              <a:rPr dirty="0" sz="2400" spc="-6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41A62A"/>
                </a:solidFill>
                <a:latin typeface="Arial"/>
                <a:cs typeface="Arial"/>
              </a:rPr>
              <a:t>en</a:t>
            </a:r>
            <a:r>
              <a:rPr dirty="0" sz="2400" spc="-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41A62A"/>
                </a:solidFill>
                <a:latin typeface="Arial"/>
                <a:cs typeface="Arial"/>
              </a:rPr>
              <a:t>Microrredes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Conclusiones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612648" y="1341119"/>
            <a:ext cx="7343140" cy="576580"/>
            <a:chOff x="612648" y="1341119"/>
            <a:chExt cx="7343140" cy="576580"/>
          </a:xfrm>
        </p:grpSpPr>
        <p:sp>
          <p:nvSpPr>
            <p:cNvPr id="28" name="object 28" descr=""/>
            <p:cNvSpPr/>
            <p:nvPr/>
          </p:nvSpPr>
          <p:spPr>
            <a:xfrm>
              <a:off x="612648" y="1414271"/>
              <a:ext cx="7199630" cy="502920"/>
            </a:xfrm>
            <a:custGeom>
              <a:avLst/>
              <a:gdLst/>
              <a:ahLst/>
              <a:cxnLst/>
              <a:rect l="l" t="t" r="r" b="b"/>
              <a:pathLst>
                <a:path w="7199630" h="502919">
                  <a:moveTo>
                    <a:pt x="7199376" y="0"/>
                  </a:moveTo>
                  <a:lnTo>
                    <a:pt x="0" y="0"/>
                  </a:lnTo>
                  <a:lnTo>
                    <a:pt x="0" y="502920"/>
                  </a:lnTo>
                  <a:lnTo>
                    <a:pt x="7199376" y="502920"/>
                  </a:lnTo>
                  <a:lnTo>
                    <a:pt x="7199376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5904" y="1341119"/>
              <a:ext cx="7199376" cy="505967"/>
            </a:xfrm>
            <a:prstGeom prst="rect">
              <a:avLst/>
            </a:prstGeom>
          </p:spPr>
        </p:pic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612648" y="1414272"/>
            <a:ext cx="7199630" cy="5029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78460">
              <a:lnSpc>
                <a:spcPts val="3060"/>
              </a:lnSpc>
            </a:pPr>
            <a:r>
              <a:rPr dirty="0" sz="2800" spc="-10"/>
              <a:t>Indice</a:t>
            </a:r>
            <a:endParaRPr sz="2800"/>
          </a:p>
        </p:txBody>
      </p:sp>
      <p:sp>
        <p:nvSpPr>
          <p:cNvPr id="31" name="object 3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32" name="object 3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489190" cy="506095"/>
            </a:xfrm>
            <a:custGeom>
              <a:avLst/>
              <a:gdLst/>
              <a:ahLst/>
              <a:cxnLst/>
              <a:rect l="l" t="t" r="r" b="b"/>
              <a:pathLst>
                <a:path w="7489190" h="506094">
                  <a:moveTo>
                    <a:pt x="7488935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488935" y="505968"/>
                  </a:lnTo>
                  <a:lnTo>
                    <a:pt x="7488935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562088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4677" rIns="0" bIns="0" rtlCol="0" vert="horz">
            <a:spAutoFit/>
          </a:bodyPr>
          <a:lstStyle/>
          <a:p>
            <a:pPr marL="228600">
              <a:lnSpc>
                <a:spcPct val="100000"/>
              </a:lnSpc>
              <a:spcBef>
                <a:spcPts val="105"/>
              </a:spcBef>
            </a:pPr>
            <a:r>
              <a:rPr dirty="0" sz="2300"/>
              <a:t>Diagrama</a:t>
            </a:r>
            <a:r>
              <a:rPr dirty="0" sz="2300" spc="-30"/>
              <a:t> </a:t>
            </a:r>
            <a:r>
              <a:rPr dirty="0" sz="2300"/>
              <a:t>de</a:t>
            </a:r>
            <a:r>
              <a:rPr dirty="0" sz="2300" spc="-40"/>
              <a:t> </a:t>
            </a:r>
            <a:r>
              <a:rPr dirty="0" sz="2300"/>
              <a:t>Control</a:t>
            </a:r>
            <a:r>
              <a:rPr dirty="0" sz="2300" spc="-40"/>
              <a:t> </a:t>
            </a:r>
            <a:r>
              <a:rPr dirty="0" sz="2300" spc="-10"/>
              <a:t>Global</a:t>
            </a:r>
            <a:endParaRPr sz="2300"/>
          </a:p>
        </p:txBody>
      </p:sp>
      <p:grpSp>
        <p:nvGrpSpPr>
          <p:cNvPr id="6" name="object 6" descr=""/>
          <p:cNvGrpSpPr/>
          <p:nvPr/>
        </p:nvGrpSpPr>
        <p:grpSpPr>
          <a:xfrm>
            <a:off x="667448" y="2496311"/>
            <a:ext cx="7870190" cy="2731135"/>
            <a:chOff x="667448" y="2496311"/>
            <a:chExt cx="7870190" cy="2731135"/>
          </a:xfrm>
        </p:grpSpPr>
        <p:sp>
          <p:nvSpPr>
            <p:cNvPr id="7" name="object 7" descr=""/>
            <p:cNvSpPr/>
            <p:nvPr/>
          </p:nvSpPr>
          <p:spPr>
            <a:xfrm>
              <a:off x="4297807" y="2496311"/>
              <a:ext cx="103505" cy="270510"/>
            </a:xfrm>
            <a:custGeom>
              <a:avLst/>
              <a:gdLst/>
              <a:ahLst/>
              <a:cxnLst/>
              <a:rect l="l" t="t" r="r" b="b"/>
              <a:pathLst>
                <a:path w="103504" h="270510">
                  <a:moveTo>
                    <a:pt x="7112" y="173989"/>
                  </a:moveTo>
                  <a:lnTo>
                    <a:pt x="1015" y="177546"/>
                  </a:lnTo>
                  <a:lnTo>
                    <a:pt x="0" y="181355"/>
                  </a:lnTo>
                  <a:lnTo>
                    <a:pt x="51688" y="270001"/>
                  </a:lnTo>
                  <a:lnTo>
                    <a:pt x="59020" y="257428"/>
                  </a:lnTo>
                  <a:lnTo>
                    <a:pt x="45338" y="257428"/>
                  </a:lnTo>
                  <a:lnTo>
                    <a:pt x="45338" y="234006"/>
                  </a:lnTo>
                  <a:lnTo>
                    <a:pt x="10921" y="175005"/>
                  </a:lnTo>
                  <a:lnTo>
                    <a:pt x="7112" y="173989"/>
                  </a:lnTo>
                  <a:close/>
                </a:path>
                <a:path w="103504" h="270510">
                  <a:moveTo>
                    <a:pt x="45338" y="234006"/>
                  </a:moveTo>
                  <a:lnTo>
                    <a:pt x="45338" y="257428"/>
                  </a:lnTo>
                  <a:lnTo>
                    <a:pt x="58038" y="257428"/>
                  </a:lnTo>
                  <a:lnTo>
                    <a:pt x="58038" y="254253"/>
                  </a:lnTo>
                  <a:lnTo>
                    <a:pt x="46227" y="254253"/>
                  </a:lnTo>
                  <a:lnTo>
                    <a:pt x="51688" y="244892"/>
                  </a:lnTo>
                  <a:lnTo>
                    <a:pt x="45338" y="234006"/>
                  </a:lnTo>
                  <a:close/>
                </a:path>
                <a:path w="103504" h="270510">
                  <a:moveTo>
                    <a:pt x="96265" y="173989"/>
                  </a:moveTo>
                  <a:lnTo>
                    <a:pt x="92455" y="175005"/>
                  </a:lnTo>
                  <a:lnTo>
                    <a:pt x="58038" y="234006"/>
                  </a:lnTo>
                  <a:lnTo>
                    <a:pt x="58038" y="257428"/>
                  </a:lnTo>
                  <a:lnTo>
                    <a:pt x="59020" y="257428"/>
                  </a:lnTo>
                  <a:lnTo>
                    <a:pt x="103377" y="181355"/>
                  </a:lnTo>
                  <a:lnTo>
                    <a:pt x="102362" y="177546"/>
                  </a:lnTo>
                  <a:lnTo>
                    <a:pt x="96265" y="173989"/>
                  </a:lnTo>
                  <a:close/>
                </a:path>
                <a:path w="103504" h="270510">
                  <a:moveTo>
                    <a:pt x="51688" y="244892"/>
                  </a:moveTo>
                  <a:lnTo>
                    <a:pt x="46227" y="254253"/>
                  </a:lnTo>
                  <a:lnTo>
                    <a:pt x="57150" y="254253"/>
                  </a:lnTo>
                  <a:lnTo>
                    <a:pt x="51688" y="244892"/>
                  </a:lnTo>
                  <a:close/>
                </a:path>
                <a:path w="103504" h="270510">
                  <a:moveTo>
                    <a:pt x="58038" y="234006"/>
                  </a:moveTo>
                  <a:lnTo>
                    <a:pt x="51688" y="244892"/>
                  </a:lnTo>
                  <a:lnTo>
                    <a:pt x="57150" y="254253"/>
                  </a:lnTo>
                  <a:lnTo>
                    <a:pt x="58038" y="254253"/>
                  </a:lnTo>
                  <a:lnTo>
                    <a:pt x="58038" y="234006"/>
                  </a:lnTo>
                  <a:close/>
                </a:path>
                <a:path w="103504" h="270510">
                  <a:moveTo>
                    <a:pt x="58038" y="0"/>
                  </a:moveTo>
                  <a:lnTo>
                    <a:pt x="45338" y="0"/>
                  </a:lnTo>
                  <a:lnTo>
                    <a:pt x="45338" y="234006"/>
                  </a:lnTo>
                  <a:lnTo>
                    <a:pt x="51688" y="244892"/>
                  </a:lnTo>
                  <a:lnTo>
                    <a:pt x="58038" y="234006"/>
                  </a:lnTo>
                  <a:lnTo>
                    <a:pt x="580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270760" y="2660903"/>
              <a:ext cx="1274445" cy="2557780"/>
            </a:xfrm>
            <a:custGeom>
              <a:avLst/>
              <a:gdLst/>
              <a:ahLst/>
              <a:cxnLst/>
              <a:rect l="l" t="t" r="r" b="b"/>
              <a:pathLst>
                <a:path w="1274445" h="2557779">
                  <a:moveTo>
                    <a:pt x="0" y="2557272"/>
                  </a:moveTo>
                  <a:lnTo>
                    <a:pt x="1274064" y="2557272"/>
                  </a:lnTo>
                  <a:lnTo>
                    <a:pt x="1274064" y="0"/>
                  </a:lnTo>
                  <a:lnTo>
                    <a:pt x="0" y="0"/>
                  </a:lnTo>
                  <a:lnTo>
                    <a:pt x="0" y="2557272"/>
                  </a:lnTo>
                  <a:close/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31668" y="3623132"/>
              <a:ext cx="1060361" cy="180136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2253" y="3806316"/>
              <a:ext cx="860755" cy="179831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4111751" y="2782823"/>
              <a:ext cx="1051560" cy="539750"/>
            </a:xfrm>
            <a:custGeom>
              <a:avLst/>
              <a:gdLst/>
              <a:ahLst/>
              <a:cxnLst/>
              <a:rect l="l" t="t" r="r" b="b"/>
              <a:pathLst>
                <a:path w="1051560" h="539750">
                  <a:moveTo>
                    <a:pt x="0" y="539496"/>
                  </a:moveTo>
                  <a:lnTo>
                    <a:pt x="1051560" y="539496"/>
                  </a:lnTo>
                  <a:lnTo>
                    <a:pt x="1051560" y="0"/>
                  </a:lnTo>
                  <a:lnTo>
                    <a:pt x="0" y="0"/>
                  </a:lnTo>
                  <a:lnTo>
                    <a:pt x="0" y="539496"/>
                  </a:lnTo>
                  <a:close/>
                </a:path>
              </a:pathLst>
            </a:custGeom>
            <a:ln w="182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92853" y="2830067"/>
              <a:ext cx="791083" cy="17983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62374" y="3012947"/>
              <a:ext cx="860755" cy="179832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157215" y="3005454"/>
              <a:ext cx="386715" cy="103505"/>
            </a:xfrm>
            <a:custGeom>
              <a:avLst/>
              <a:gdLst/>
              <a:ahLst/>
              <a:cxnLst/>
              <a:rect l="l" t="t" r="r" b="b"/>
              <a:pathLst>
                <a:path w="386714" h="103505">
                  <a:moveTo>
                    <a:pt x="361605" y="51689"/>
                  </a:moveTo>
                  <a:lnTo>
                    <a:pt x="291719" y="92456"/>
                  </a:lnTo>
                  <a:lnTo>
                    <a:pt x="290703" y="96266"/>
                  </a:lnTo>
                  <a:lnTo>
                    <a:pt x="294259" y="102362"/>
                  </a:lnTo>
                  <a:lnTo>
                    <a:pt x="298069" y="103378"/>
                  </a:lnTo>
                  <a:lnTo>
                    <a:pt x="375824" y="58039"/>
                  </a:lnTo>
                  <a:lnTo>
                    <a:pt x="374142" y="58039"/>
                  </a:lnTo>
                  <a:lnTo>
                    <a:pt x="374142" y="57150"/>
                  </a:lnTo>
                  <a:lnTo>
                    <a:pt x="370967" y="57150"/>
                  </a:lnTo>
                  <a:lnTo>
                    <a:pt x="361605" y="51689"/>
                  </a:lnTo>
                  <a:close/>
                </a:path>
                <a:path w="386714" h="103505">
                  <a:moveTo>
                    <a:pt x="350719" y="45339"/>
                  </a:moveTo>
                  <a:lnTo>
                    <a:pt x="0" y="45339"/>
                  </a:lnTo>
                  <a:lnTo>
                    <a:pt x="0" y="58039"/>
                  </a:lnTo>
                  <a:lnTo>
                    <a:pt x="350719" y="58039"/>
                  </a:lnTo>
                  <a:lnTo>
                    <a:pt x="361605" y="51689"/>
                  </a:lnTo>
                  <a:lnTo>
                    <a:pt x="350719" y="45339"/>
                  </a:lnTo>
                  <a:close/>
                </a:path>
                <a:path w="386714" h="103505">
                  <a:moveTo>
                    <a:pt x="375824" y="45339"/>
                  </a:moveTo>
                  <a:lnTo>
                    <a:pt x="374142" y="45339"/>
                  </a:lnTo>
                  <a:lnTo>
                    <a:pt x="374142" y="58039"/>
                  </a:lnTo>
                  <a:lnTo>
                    <a:pt x="375824" y="58039"/>
                  </a:lnTo>
                  <a:lnTo>
                    <a:pt x="386714" y="51689"/>
                  </a:lnTo>
                  <a:lnTo>
                    <a:pt x="375824" y="45339"/>
                  </a:lnTo>
                  <a:close/>
                </a:path>
                <a:path w="386714" h="103505">
                  <a:moveTo>
                    <a:pt x="370967" y="46228"/>
                  </a:moveTo>
                  <a:lnTo>
                    <a:pt x="361605" y="51689"/>
                  </a:lnTo>
                  <a:lnTo>
                    <a:pt x="370967" y="57150"/>
                  </a:lnTo>
                  <a:lnTo>
                    <a:pt x="370967" y="46228"/>
                  </a:lnTo>
                  <a:close/>
                </a:path>
                <a:path w="386714" h="103505">
                  <a:moveTo>
                    <a:pt x="374142" y="46228"/>
                  </a:moveTo>
                  <a:lnTo>
                    <a:pt x="370967" y="46228"/>
                  </a:lnTo>
                  <a:lnTo>
                    <a:pt x="370967" y="57150"/>
                  </a:lnTo>
                  <a:lnTo>
                    <a:pt x="374142" y="57150"/>
                  </a:lnTo>
                  <a:lnTo>
                    <a:pt x="374142" y="46228"/>
                  </a:lnTo>
                  <a:close/>
                </a:path>
                <a:path w="386714" h="103505">
                  <a:moveTo>
                    <a:pt x="298069" y="0"/>
                  </a:moveTo>
                  <a:lnTo>
                    <a:pt x="294259" y="1016"/>
                  </a:lnTo>
                  <a:lnTo>
                    <a:pt x="290703" y="7112"/>
                  </a:lnTo>
                  <a:lnTo>
                    <a:pt x="291719" y="10922"/>
                  </a:lnTo>
                  <a:lnTo>
                    <a:pt x="361605" y="51689"/>
                  </a:lnTo>
                  <a:lnTo>
                    <a:pt x="370967" y="46228"/>
                  </a:lnTo>
                  <a:lnTo>
                    <a:pt x="374142" y="46228"/>
                  </a:lnTo>
                  <a:lnTo>
                    <a:pt x="374142" y="45339"/>
                  </a:lnTo>
                  <a:lnTo>
                    <a:pt x="375824" y="45339"/>
                  </a:lnTo>
                  <a:lnTo>
                    <a:pt x="2980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5553456" y="2895599"/>
              <a:ext cx="274320" cy="326390"/>
            </a:xfrm>
            <a:custGeom>
              <a:avLst/>
              <a:gdLst/>
              <a:ahLst/>
              <a:cxnLst/>
              <a:rect l="l" t="t" r="r" b="b"/>
              <a:pathLst>
                <a:path w="274320" h="326389">
                  <a:moveTo>
                    <a:pt x="0" y="45720"/>
                  </a:moveTo>
                  <a:lnTo>
                    <a:pt x="3589" y="27914"/>
                  </a:lnTo>
                  <a:lnTo>
                    <a:pt x="13382" y="13382"/>
                  </a:lnTo>
                  <a:lnTo>
                    <a:pt x="27914" y="3589"/>
                  </a:lnTo>
                  <a:lnTo>
                    <a:pt x="45720" y="0"/>
                  </a:lnTo>
                  <a:lnTo>
                    <a:pt x="228600" y="0"/>
                  </a:lnTo>
                  <a:lnTo>
                    <a:pt x="246405" y="3589"/>
                  </a:lnTo>
                  <a:lnTo>
                    <a:pt x="260937" y="13382"/>
                  </a:lnTo>
                  <a:lnTo>
                    <a:pt x="270730" y="27914"/>
                  </a:lnTo>
                  <a:lnTo>
                    <a:pt x="274320" y="45720"/>
                  </a:lnTo>
                  <a:lnTo>
                    <a:pt x="274320" y="280415"/>
                  </a:lnTo>
                  <a:lnTo>
                    <a:pt x="270730" y="298221"/>
                  </a:lnTo>
                  <a:lnTo>
                    <a:pt x="260937" y="312753"/>
                  </a:lnTo>
                  <a:lnTo>
                    <a:pt x="246405" y="322546"/>
                  </a:lnTo>
                  <a:lnTo>
                    <a:pt x="228600" y="326136"/>
                  </a:lnTo>
                  <a:lnTo>
                    <a:pt x="45720" y="326136"/>
                  </a:lnTo>
                  <a:lnTo>
                    <a:pt x="27914" y="322546"/>
                  </a:lnTo>
                  <a:lnTo>
                    <a:pt x="13382" y="312753"/>
                  </a:lnTo>
                  <a:lnTo>
                    <a:pt x="3589" y="298221"/>
                  </a:lnTo>
                  <a:lnTo>
                    <a:pt x="0" y="280415"/>
                  </a:lnTo>
                  <a:lnTo>
                    <a:pt x="0" y="45720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11368" y="2950463"/>
              <a:ext cx="144526" cy="223138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5835395" y="3049523"/>
              <a:ext cx="918210" cy="5715"/>
            </a:xfrm>
            <a:custGeom>
              <a:avLst/>
              <a:gdLst/>
              <a:ahLst/>
              <a:cxnLst/>
              <a:rect l="l" t="t" r="r" b="b"/>
              <a:pathLst>
                <a:path w="918209" h="5714">
                  <a:moveTo>
                    <a:pt x="0" y="0"/>
                  </a:moveTo>
                  <a:lnTo>
                    <a:pt x="917701" y="546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76656" y="2660903"/>
              <a:ext cx="1027430" cy="2557780"/>
            </a:xfrm>
            <a:custGeom>
              <a:avLst/>
              <a:gdLst/>
              <a:ahLst/>
              <a:cxnLst/>
              <a:rect l="l" t="t" r="r" b="b"/>
              <a:pathLst>
                <a:path w="1027430" h="2557779">
                  <a:moveTo>
                    <a:pt x="0" y="2557272"/>
                  </a:moveTo>
                  <a:lnTo>
                    <a:pt x="1027176" y="2557272"/>
                  </a:lnTo>
                  <a:lnTo>
                    <a:pt x="1027176" y="0"/>
                  </a:lnTo>
                  <a:lnTo>
                    <a:pt x="0" y="0"/>
                  </a:lnTo>
                  <a:lnTo>
                    <a:pt x="0" y="2557272"/>
                  </a:lnTo>
                  <a:close/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5949" y="3623132"/>
              <a:ext cx="843876" cy="180136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5949" y="3806316"/>
              <a:ext cx="860755" cy="179831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6819900" y="3954779"/>
              <a:ext cx="1467485" cy="16510"/>
            </a:xfrm>
            <a:custGeom>
              <a:avLst/>
              <a:gdLst/>
              <a:ahLst/>
              <a:cxnLst/>
              <a:rect l="l" t="t" r="r" b="b"/>
              <a:pathLst>
                <a:path w="1467484" h="16510">
                  <a:moveTo>
                    <a:pt x="0" y="0"/>
                  </a:moveTo>
                  <a:lnTo>
                    <a:pt x="1466977" y="16002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8257031" y="3843527"/>
              <a:ext cx="268605" cy="271780"/>
            </a:xfrm>
            <a:custGeom>
              <a:avLst/>
              <a:gdLst/>
              <a:ahLst/>
              <a:cxnLst/>
              <a:rect l="l" t="t" r="r" b="b"/>
              <a:pathLst>
                <a:path w="268604" h="271779">
                  <a:moveTo>
                    <a:pt x="134112" y="0"/>
                  </a:moveTo>
                  <a:lnTo>
                    <a:pt x="91732" y="6912"/>
                  </a:lnTo>
                  <a:lnTo>
                    <a:pt x="54918" y="26164"/>
                  </a:lnTo>
                  <a:lnTo>
                    <a:pt x="25883" y="55522"/>
                  </a:lnTo>
                  <a:lnTo>
                    <a:pt x="6839" y="92756"/>
                  </a:lnTo>
                  <a:lnTo>
                    <a:pt x="0" y="135636"/>
                  </a:lnTo>
                  <a:lnTo>
                    <a:pt x="6839" y="178515"/>
                  </a:lnTo>
                  <a:lnTo>
                    <a:pt x="25883" y="215749"/>
                  </a:lnTo>
                  <a:lnTo>
                    <a:pt x="54918" y="245107"/>
                  </a:lnTo>
                  <a:lnTo>
                    <a:pt x="91732" y="264359"/>
                  </a:lnTo>
                  <a:lnTo>
                    <a:pt x="134112" y="271272"/>
                  </a:lnTo>
                  <a:lnTo>
                    <a:pt x="176491" y="264359"/>
                  </a:lnTo>
                  <a:lnTo>
                    <a:pt x="213305" y="245107"/>
                  </a:lnTo>
                  <a:lnTo>
                    <a:pt x="242340" y="215749"/>
                  </a:lnTo>
                  <a:lnTo>
                    <a:pt x="261384" y="178515"/>
                  </a:lnTo>
                  <a:lnTo>
                    <a:pt x="268224" y="135636"/>
                  </a:lnTo>
                  <a:lnTo>
                    <a:pt x="261384" y="92756"/>
                  </a:lnTo>
                  <a:lnTo>
                    <a:pt x="242340" y="55522"/>
                  </a:lnTo>
                  <a:lnTo>
                    <a:pt x="213305" y="26164"/>
                  </a:lnTo>
                  <a:lnTo>
                    <a:pt x="176491" y="6912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8257031" y="3843527"/>
              <a:ext cx="268605" cy="271780"/>
            </a:xfrm>
            <a:custGeom>
              <a:avLst/>
              <a:gdLst/>
              <a:ahLst/>
              <a:cxnLst/>
              <a:rect l="l" t="t" r="r" b="b"/>
              <a:pathLst>
                <a:path w="268604" h="271779">
                  <a:moveTo>
                    <a:pt x="0" y="135636"/>
                  </a:moveTo>
                  <a:lnTo>
                    <a:pt x="6839" y="92756"/>
                  </a:lnTo>
                  <a:lnTo>
                    <a:pt x="25883" y="55522"/>
                  </a:lnTo>
                  <a:lnTo>
                    <a:pt x="54918" y="26164"/>
                  </a:lnTo>
                  <a:lnTo>
                    <a:pt x="91732" y="6912"/>
                  </a:lnTo>
                  <a:lnTo>
                    <a:pt x="134112" y="0"/>
                  </a:lnTo>
                  <a:lnTo>
                    <a:pt x="176491" y="6912"/>
                  </a:lnTo>
                  <a:lnTo>
                    <a:pt x="213305" y="26164"/>
                  </a:lnTo>
                  <a:lnTo>
                    <a:pt x="242340" y="55522"/>
                  </a:lnTo>
                  <a:lnTo>
                    <a:pt x="261384" y="92756"/>
                  </a:lnTo>
                  <a:lnTo>
                    <a:pt x="268224" y="135636"/>
                  </a:lnTo>
                  <a:lnTo>
                    <a:pt x="261384" y="178515"/>
                  </a:lnTo>
                  <a:lnTo>
                    <a:pt x="242340" y="215749"/>
                  </a:lnTo>
                  <a:lnTo>
                    <a:pt x="213305" y="245107"/>
                  </a:lnTo>
                  <a:lnTo>
                    <a:pt x="176491" y="264359"/>
                  </a:lnTo>
                  <a:lnTo>
                    <a:pt x="134112" y="271272"/>
                  </a:lnTo>
                  <a:lnTo>
                    <a:pt x="91732" y="264359"/>
                  </a:lnTo>
                  <a:lnTo>
                    <a:pt x="54918" y="245107"/>
                  </a:lnTo>
                  <a:lnTo>
                    <a:pt x="25883" y="215749"/>
                  </a:lnTo>
                  <a:lnTo>
                    <a:pt x="6839" y="178515"/>
                  </a:lnTo>
                  <a:lnTo>
                    <a:pt x="0" y="135636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281416" y="3913631"/>
              <a:ext cx="225551" cy="115824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7880604" y="3832859"/>
              <a:ext cx="0" cy="270510"/>
            </a:xfrm>
            <a:custGeom>
              <a:avLst/>
              <a:gdLst/>
              <a:ahLst/>
              <a:cxnLst/>
              <a:rect l="l" t="t" r="r" b="b"/>
              <a:pathLst>
                <a:path w="0" h="270510">
                  <a:moveTo>
                    <a:pt x="0" y="0"/>
                  </a:moveTo>
                  <a:lnTo>
                    <a:pt x="0" y="27000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7775575" y="4070984"/>
            <a:ext cx="2679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Calibri"/>
                <a:cs typeface="Calibri"/>
              </a:rPr>
              <a:t>PCC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/>
          <p:nvPr/>
        </p:nvSpPr>
        <p:spPr>
          <a:xfrm>
            <a:off x="1731264" y="2917063"/>
            <a:ext cx="540385" cy="103505"/>
          </a:xfrm>
          <a:custGeom>
            <a:avLst/>
            <a:gdLst/>
            <a:ahLst/>
            <a:cxnLst/>
            <a:rect l="l" t="t" r="r" b="b"/>
            <a:pathLst>
              <a:path w="540385" h="103505">
                <a:moveTo>
                  <a:pt x="514894" y="51688"/>
                </a:moveTo>
                <a:lnTo>
                  <a:pt x="445008" y="92456"/>
                </a:lnTo>
                <a:lnTo>
                  <a:pt x="443992" y="96265"/>
                </a:lnTo>
                <a:lnTo>
                  <a:pt x="447548" y="102362"/>
                </a:lnTo>
                <a:lnTo>
                  <a:pt x="451358" y="103377"/>
                </a:lnTo>
                <a:lnTo>
                  <a:pt x="529113" y="58038"/>
                </a:lnTo>
                <a:lnTo>
                  <a:pt x="527431" y="58038"/>
                </a:lnTo>
                <a:lnTo>
                  <a:pt x="527431" y="57150"/>
                </a:lnTo>
                <a:lnTo>
                  <a:pt x="524256" y="57150"/>
                </a:lnTo>
                <a:lnTo>
                  <a:pt x="514894" y="51688"/>
                </a:lnTo>
                <a:close/>
              </a:path>
              <a:path w="540385" h="103505">
                <a:moveTo>
                  <a:pt x="504008" y="45338"/>
                </a:moveTo>
                <a:lnTo>
                  <a:pt x="0" y="45338"/>
                </a:lnTo>
                <a:lnTo>
                  <a:pt x="0" y="58038"/>
                </a:lnTo>
                <a:lnTo>
                  <a:pt x="504008" y="58038"/>
                </a:lnTo>
                <a:lnTo>
                  <a:pt x="514894" y="51688"/>
                </a:lnTo>
                <a:lnTo>
                  <a:pt x="504008" y="45338"/>
                </a:lnTo>
                <a:close/>
              </a:path>
              <a:path w="540385" h="103505">
                <a:moveTo>
                  <a:pt x="529113" y="45338"/>
                </a:moveTo>
                <a:lnTo>
                  <a:pt x="527431" y="45338"/>
                </a:lnTo>
                <a:lnTo>
                  <a:pt x="527431" y="58038"/>
                </a:lnTo>
                <a:lnTo>
                  <a:pt x="529113" y="58038"/>
                </a:lnTo>
                <a:lnTo>
                  <a:pt x="540004" y="51688"/>
                </a:lnTo>
                <a:lnTo>
                  <a:pt x="529113" y="45338"/>
                </a:lnTo>
                <a:close/>
              </a:path>
              <a:path w="540385" h="103505">
                <a:moveTo>
                  <a:pt x="524256" y="46227"/>
                </a:moveTo>
                <a:lnTo>
                  <a:pt x="514894" y="51688"/>
                </a:lnTo>
                <a:lnTo>
                  <a:pt x="524256" y="57150"/>
                </a:lnTo>
                <a:lnTo>
                  <a:pt x="524256" y="46227"/>
                </a:lnTo>
                <a:close/>
              </a:path>
              <a:path w="540385" h="103505">
                <a:moveTo>
                  <a:pt x="527431" y="46227"/>
                </a:moveTo>
                <a:lnTo>
                  <a:pt x="524256" y="46227"/>
                </a:lnTo>
                <a:lnTo>
                  <a:pt x="524256" y="57150"/>
                </a:lnTo>
                <a:lnTo>
                  <a:pt x="527431" y="57150"/>
                </a:lnTo>
                <a:lnTo>
                  <a:pt x="527431" y="46227"/>
                </a:lnTo>
                <a:close/>
              </a:path>
              <a:path w="540385" h="103505">
                <a:moveTo>
                  <a:pt x="451358" y="0"/>
                </a:moveTo>
                <a:lnTo>
                  <a:pt x="447548" y="1015"/>
                </a:lnTo>
                <a:lnTo>
                  <a:pt x="443992" y="7112"/>
                </a:lnTo>
                <a:lnTo>
                  <a:pt x="445008" y="10922"/>
                </a:lnTo>
                <a:lnTo>
                  <a:pt x="514894" y="51688"/>
                </a:lnTo>
                <a:lnTo>
                  <a:pt x="524256" y="46227"/>
                </a:lnTo>
                <a:lnTo>
                  <a:pt x="527431" y="46227"/>
                </a:lnTo>
                <a:lnTo>
                  <a:pt x="527431" y="45338"/>
                </a:lnTo>
                <a:lnTo>
                  <a:pt x="529113" y="45338"/>
                </a:lnTo>
                <a:lnTo>
                  <a:pt x="4513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 txBox="1"/>
          <p:nvPr/>
        </p:nvSpPr>
        <p:spPr>
          <a:xfrm>
            <a:off x="1834642" y="2801873"/>
            <a:ext cx="22923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0">
                <a:latin typeface="Cambria Math"/>
                <a:cs typeface="Cambria Math"/>
              </a:rPr>
              <a:t>𝑔𝑟𝑖𝑑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751329" y="2686049"/>
            <a:ext cx="31623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30">
                <a:latin typeface="Cambria Math"/>
                <a:cs typeface="Cambria Math"/>
              </a:rPr>
              <a:t>𝑃</a:t>
            </a:r>
            <a:r>
              <a:rPr dirty="0" sz="750" spc="-2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664400" y="3127375"/>
            <a:ext cx="1619250" cy="3023870"/>
            <a:chOff x="664400" y="3127375"/>
            <a:chExt cx="1619250" cy="3023870"/>
          </a:xfrm>
        </p:grpSpPr>
        <p:sp>
          <p:nvSpPr>
            <p:cNvPr id="31" name="object 31" descr=""/>
            <p:cNvSpPr/>
            <p:nvPr/>
          </p:nvSpPr>
          <p:spPr>
            <a:xfrm>
              <a:off x="1725168" y="3127374"/>
              <a:ext cx="558800" cy="1774189"/>
            </a:xfrm>
            <a:custGeom>
              <a:avLst/>
              <a:gdLst/>
              <a:ahLst/>
              <a:cxnLst/>
              <a:rect l="l" t="t" r="r" b="b"/>
              <a:pathLst>
                <a:path w="558800" h="1774189">
                  <a:moveTo>
                    <a:pt x="540004" y="807593"/>
                  </a:moveTo>
                  <a:lnTo>
                    <a:pt x="529107" y="801243"/>
                  </a:lnTo>
                  <a:lnTo>
                    <a:pt x="451358" y="755904"/>
                  </a:lnTo>
                  <a:lnTo>
                    <a:pt x="447548" y="756920"/>
                  </a:lnTo>
                  <a:lnTo>
                    <a:pt x="443992" y="763016"/>
                  </a:lnTo>
                  <a:lnTo>
                    <a:pt x="445008" y="766826"/>
                  </a:lnTo>
                  <a:lnTo>
                    <a:pt x="503986" y="801243"/>
                  </a:lnTo>
                  <a:lnTo>
                    <a:pt x="0" y="801243"/>
                  </a:lnTo>
                  <a:lnTo>
                    <a:pt x="0" y="813943"/>
                  </a:lnTo>
                  <a:lnTo>
                    <a:pt x="503986" y="813943"/>
                  </a:lnTo>
                  <a:lnTo>
                    <a:pt x="445008" y="848360"/>
                  </a:lnTo>
                  <a:lnTo>
                    <a:pt x="443992" y="852170"/>
                  </a:lnTo>
                  <a:lnTo>
                    <a:pt x="447548" y="858266"/>
                  </a:lnTo>
                  <a:lnTo>
                    <a:pt x="451358" y="859282"/>
                  </a:lnTo>
                  <a:lnTo>
                    <a:pt x="529107" y="813943"/>
                  </a:lnTo>
                  <a:lnTo>
                    <a:pt x="540004" y="807593"/>
                  </a:lnTo>
                  <a:close/>
                </a:path>
                <a:path w="558800" h="1774189">
                  <a:moveTo>
                    <a:pt x="540004" y="51689"/>
                  </a:moveTo>
                  <a:lnTo>
                    <a:pt x="529107" y="45339"/>
                  </a:lnTo>
                  <a:lnTo>
                    <a:pt x="451358" y="0"/>
                  </a:lnTo>
                  <a:lnTo>
                    <a:pt x="447548" y="1016"/>
                  </a:lnTo>
                  <a:lnTo>
                    <a:pt x="443992" y="7112"/>
                  </a:lnTo>
                  <a:lnTo>
                    <a:pt x="445008" y="10922"/>
                  </a:lnTo>
                  <a:lnTo>
                    <a:pt x="503986" y="45339"/>
                  </a:lnTo>
                  <a:lnTo>
                    <a:pt x="0" y="45339"/>
                  </a:lnTo>
                  <a:lnTo>
                    <a:pt x="0" y="58039"/>
                  </a:lnTo>
                  <a:lnTo>
                    <a:pt x="503986" y="58039"/>
                  </a:lnTo>
                  <a:lnTo>
                    <a:pt x="445008" y="92456"/>
                  </a:lnTo>
                  <a:lnTo>
                    <a:pt x="443992" y="96266"/>
                  </a:lnTo>
                  <a:lnTo>
                    <a:pt x="447548" y="102362"/>
                  </a:lnTo>
                  <a:lnTo>
                    <a:pt x="451358" y="103378"/>
                  </a:lnTo>
                  <a:lnTo>
                    <a:pt x="529107" y="58039"/>
                  </a:lnTo>
                  <a:lnTo>
                    <a:pt x="540004" y="51689"/>
                  </a:lnTo>
                  <a:close/>
                </a:path>
                <a:path w="558800" h="1774189">
                  <a:moveTo>
                    <a:pt x="546100" y="627761"/>
                  </a:moveTo>
                  <a:lnTo>
                    <a:pt x="535203" y="621411"/>
                  </a:lnTo>
                  <a:lnTo>
                    <a:pt x="457454" y="576072"/>
                  </a:lnTo>
                  <a:lnTo>
                    <a:pt x="453644" y="577088"/>
                  </a:lnTo>
                  <a:lnTo>
                    <a:pt x="450088" y="583184"/>
                  </a:lnTo>
                  <a:lnTo>
                    <a:pt x="451104" y="586994"/>
                  </a:lnTo>
                  <a:lnTo>
                    <a:pt x="510082" y="621411"/>
                  </a:lnTo>
                  <a:lnTo>
                    <a:pt x="6096" y="621411"/>
                  </a:lnTo>
                  <a:lnTo>
                    <a:pt x="6096" y="634111"/>
                  </a:lnTo>
                  <a:lnTo>
                    <a:pt x="510082" y="634111"/>
                  </a:lnTo>
                  <a:lnTo>
                    <a:pt x="451104" y="668528"/>
                  </a:lnTo>
                  <a:lnTo>
                    <a:pt x="450088" y="672338"/>
                  </a:lnTo>
                  <a:lnTo>
                    <a:pt x="453644" y="678434"/>
                  </a:lnTo>
                  <a:lnTo>
                    <a:pt x="457454" y="679450"/>
                  </a:lnTo>
                  <a:lnTo>
                    <a:pt x="535203" y="634111"/>
                  </a:lnTo>
                  <a:lnTo>
                    <a:pt x="546100" y="627761"/>
                  </a:lnTo>
                  <a:close/>
                </a:path>
                <a:path w="558800" h="1774189">
                  <a:moveTo>
                    <a:pt x="552196" y="1721993"/>
                  </a:moveTo>
                  <a:lnTo>
                    <a:pt x="541299" y="1715643"/>
                  </a:lnTo>
                  <a:lnTo>
                    <a:pt x="463550" y="1670304"/>
                  </a:lnTo>
                  <a:lnTo>
                    <a:pt x="459740" y="1671320"/>
                  </a:lnTo>
                  <a:lnTo>
                    <a:pt x="456184" y="1677416"/>
                  </a:lnTo>
                  <a:lnTo>
                    <a:pt x="457200" y="1681226"/>
                  </a:lnTo>
                  <a:lnTo>
                    <a:pt x="516178" y="1715643"/>
                  </a:lnTo>
                  <a:lnTo>
                    <a:pt x="12192" y="1715643"/>
                  </a:lnTo>
                  <a:lnTo>
                    <a:pt x="12192" y="1728343"/>
                  </a:lnTo>
                  <a:lnTo>
                    <a:pt x="516178" y="1728343"/>
                  </a:lnTo>
                  <a:lnTo>
                    <a:pt x="457200" y="1762760"/>
                  </a:lnTo>
                  <a:lnTo>
                    <a:pt x="456184" y="1766570"/>
                  </a:lnTo>
                  <a:lnTo>
                    <a:pt x="459740" y="1772666"/>
                  </a:lnTo>
                  <a:lnTo>
                    <a:pt x="463550" y="1773682"/>
                  </a:lnTo>
                  <a:lnTo>
                    <a:pt x="541299" y="1728343"/>
                  </a:lnTo>
                  <a:lnTo>
                    <a:pt x="552196" y="1721993"/>
                  </a:lnTo>
                  <a:close/>
                </a:path>
                <a:path w="558800" h="1774189">
                  <a:moveTo>
                    <a:pt x="558292" y="1511681"/>
                  </a:moveTo>
                  <a:lnTo>
                    <a:pt x="547395" y="1505331"/>
                  </a:lnTo>
                  <a:lnTo>
                    <a:pt x="469646" y="1459992"/>
                  </a:lnTo>
                  <a:lnTo>
                    <a:pt x="465836" y="1461008"/>
                  </a:lnTo>
                  <a:lnTo>
                    <a:pt x="462280" y="1467104"/>
                  </a:lnTo>
                  <a:lnTo>
                    <a:pt x="463296" y="1470914"/>
                  </a:lnTo>
                  <a:lnTo>
                    <a:pt x="522274" y="1505331"/>
                  </a:lnTo>
                  <a:lnTo>
                    <a:pt x="18288" y="1505331"/>
                  </a:lnTo>
                  <a:lnTo>
                    <a:pt x="18288" y="1518031"/>
                  </a:lnTo>
                  <a:lnTo>
                    <a:pt x="522274" y="1518031"/>
                  </a:lnTo>
                  <a:lnTo>
                    <a:pt x="463296" y="1552448"/>
                  </a:lnTo>
                  <a:lnTo>
                    <a:pt x="462280" y="1556258"/>
                  </a:lnTo>
                  <a:lnTo>
                    <a:pt x="465836" y="1562354"/>
                  </a:lnTo>
                  <a:lnTo>
                    <a:pt x="469646" y="1563370"/>
                  </a:lnTo>
                  <a:lnTo>
                    <a:pt x="547395" y="1518031"/>
                  </a:lnTo>
                  <a:lnTo>
                    <a:pt x="558292" y="1511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73607" y="5434583"/>
              <a:ext cx="1027430" cy="707390"/>
            </a:xfrm>
            <a:custGeom>
              <a:avLst/>
              <a:gdLst/>
              <a:ahLst/>
              <a:cxnLst/>
              <a:rect l="l" t="t" r="r" b="b"/>
              <a:pathLst>
                <a:path w="1027430" h="707389">
                  <a:moveTo>
                    <a:pt x="0" y="707135"/>
                  </a:moveTo>
                  <a:lnTo>
                    <a:pt x="1027176" y="707135"/>
                  </a:lnTo>
                  <a:lnTo>
                    <a:pt x="1027176" y="0"/>
                  </a:lnTo>
                  <a:lnTo>
                    <a:pt x="0" y="0"/>
                  </a:lnTo>
                  <a:lnTo>
                    <a:pt x="0" y="707135"/>
                  </a:lnTo>
                  <a:close/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43635" y="5482437"/>
              <a:ext cx="377291" cy="149352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4555" y="5634837"/>
              <a:ext cx="902512" cy="149352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85723" y="5787237"/>
              <a:ext cx="469747" cy="149352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40003" y="5939637"/>
              <a:ext cx="559269" cy="149351"/>
            </a:xfrm>
            <a:prstGeom prst="rect">
              <a:avLst/>
            </a:prstGeom>
          </p:spPr>
        </p:pic>
      </p:grpSp>
      <p:sp>
        <p:nvSpPr>
          <p:cNvPr id="37" name="object 37" descr=""/>
          <p:cNvSpPr txBox="1"/>
          <p:nvPr/>
        </p:nvSpPr>
        <p:spPr>
          <a:xfrm>
            <a:off x="7740142" y="3583940"/>
            <a:ext cx="67945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11111" sz="1500">
                <a:latin typeface="Cambria Math"/>
                <a:cs typeface="Cambria Math"/>
              </a:rPr>
              <a:t>𝑃</a:t>
            </a:r>
            <a:r>
              <a:rPr dirty="0" sz="750">
                <a:latin typeface="Cambria Math"/>
                <a:cs typeface="Cambria Math"/>
              </a:rPr>
              <a:t>𝑔𝑟𝑖𝑑</a:t>
            </a:r>
            <a:r>
              <a:rPr dirty="0" baseline="11111" sz="1500">
                <a:latin typeface="Cambria Math"/>
                <a:cs typeface="Cambria Math"/>
              </a:rPr>
              <a:t>,</a:t>
            </a:r>
            <a:r>
              <a:rPr dirty="0" baseline="11111" sz="1500" spc="-112">
                <a:latin typeface="Cambria Math"/>
                <a:cs typeface="Cambria Math"/>
              </a:rPr>
              <a:t> </a:t>
            </a:r>
            <a:r>
              <a:rPr dirty="0" baseline="11111" sz="1500" spc="-15">
                <a:latin typeface="Cambria Math"/>
                <a:cs typeface="Cambria Math"/>
              </a:rPr>
              <a:t>𝑄</a:t>
            </a:r>
            <a:r>
              <a:rPr dirty="0" sz="750" spc="-10">
                <a:latin typeface="Cambria Math"/>
                <a:cs typeface="Cambria Math"/>
              </a:rPr>
              <a:t>𝑔𝑟𝑖𝑑</a:t>
            </a:r>
            <a:endParaRPr sz="750">
              <a:latin typeface="Cambria Math"/>
              <a:cs typeface="Cambria Math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1139075" y="1843785"/>
            <a:ext cx="7108825" cy="3561079"/>
            <a:chOff x="1139075" y="1843785"/>
            <a:chExt cx="7108825" cy="3561079"/>
          </a:xfrm>
        </p:grpSpPr>
        <p:sp>
          <p:nvSpPr>
            <p:cNvPr id="39" name="object 39" descr=""/>
            <p:cNvSpPr/>
            <p:nvPr/>
          </p:nvSpPr>
          <p:spPr>
            <a:xfrm>
              <a:off x="4111879" y="1880615"/>
              <a:ext cx="4136390" cy="1960245"/>
            </a:xfrm>
            <a:custGeom>
              <a:avLst/>
              <a:gdLst/>
              <a:ahLst/>
              <a:cxnLst/>
              <a:rect l="l" t="t" r="r" b="b"/>
              <a:pathLst>
                <a:path w="4136390" h="1960245">
                  <a:moveTo>
                    <a:pt x="103378" y="196596"/>
                  </a:moveTo>
                  <a:lnTo>
                    <a:pt x="102362" y="192786"/>
                  </a:lnTo>
                  <a:lnTo>
                    <a:pt x="96266" y="189230"/>
                  </a:lnTo>
                  <a:lnTo>
                    <a:pt x="92456" y="190246"/>
                  </a:lnTo>
                  <a:lnTo>
                    <a:pt x="58039" y="249250"/>
                  </a:lnTo>
                  <a:lnTo>
                    <a:pt x="58039" y="15240"/>
                  </a:lnTo>
                  <a:lnTo>
                    <a:pt x="45339" y="15240"/>
                  </a:lnTo>
                  <a:lnTo>
                    <a:pt x="45339" y="249250"/>
                  </a:lnTo>
                  <a:lnTo>
                    <a:pt x="10922" y="190246"/>
                  </a:lnTo>
                  <a:lnTo>
                    <a:pt x="7112" y="189230"/>
                  </a:lnTo>
                  <a:lnTo>
                    <a:pt x="1016" y="192786"/>
                  </a:lnTo>
                  <a:lnTo>
                    <a:pt x="0" y="196596"/>
                  </a:lnTo>
                  <a:lnTo>
                    <a:pt x="51689" y="285242"/>
                  </a:lnTo>
                  <a:lnTo>
                    <a:pt x="59016" y="272669"/>
                  </a:lnTo>
                  <a:lnTo>
                    <a:pt x="103378" y="196596"/>
                  </a:lnTo>
                  <a:close/>
                </a:path>
                <a:path w="4136390" h="1960245">
                  <a:moveTo>
                    <a:pt x="392938" y="181356"/>
                  </a:moveTo>
                  <a:lnTo>
                    <a:pt x="391922" y="177546"/>
                  </a:lnTo>
                  <a:lnTo>
                    <a:pt x="385826" y="173990"/>
                  </a:lnTo>
                  <a:lnTo>
                    <a:pt x="382016" y="175006"/>
                  </a:lnTo>
                  <a:lnTo>
                    <a:pt x="347599" y="234010"/>
                  </a:lnTo>
                  <a:lnTo>
                    <a:pt x="347599" y="0"/>
                  </a:lnTo>
                  <a:lnTo>
                    <a:pt x="334899" y="0"/>
                  </a:lnTo>
                  <a:lnTo>
                    <a:pt x="334899" y="234010"/>
                  </a:lnTo>
                  <a:lnTo>
                    <a:pt x="300482" y="175006"/>
                  </a:lnTo>
                  <a:lnTo>
                    <a:pt x="296672" y="173990"/>
                  </a:lnTo>
                  <a:lnTo>
                    <a:pt x="290576" y="177546"/>
                  </a:lnTo>
                  <a:lnTo>
                    <a:pt x="289560" y="181356"/>
                  </a:lnTo>
                  <a:lnTo>
                    <a:pt x="341249" y="270002"/>
                  </a:lnTo>
                  <a:lnTo>
                    <a:pt x="348576" y="257429"/>
                  </a:lnTo>
                  <a:lnTo>
                    <a:pt x="392938" y="181356"/>
                  </a:lnTo>
                  <a:close/>
                </a:path>
                <a:path w="4136390" h="1960245">
                  <a:moveTo>
                    <a:pt x="4135882" y="1921764"/>
                  </a:moveTo>
                  <a:lnTo>
                    <a:pt x="4123182" y="1915414"/>
                  </a:lnTo>
                  <a:lnTo>
                    <a:pt x="4059682" y="1883664"/>
                  </a:lnTo>
                  <a:lnTo>
                    <a:pt x="4059682" y="1915414"/>
                  </a:lnTo>
                  <a:lnTo>
                    <a:pt x="3649853" y="1915414"/>
                  </a:lnTo>
                  <a:lnTo>
                    <a:pt x="3649853" y="1928114"/>
                  </a:lnTo>
                  <a:lnTo>
                    <a:pt x="4059682" y="1928114"/>
                  </a:lnTo>
                  <a:lnTo>
                    <a:pt x="4059682" y="1959864"/>
                  </a:lnTo>
                  <a:lnTo>
                    <a:pt x="4123182" y="1928114"/>
                  </a:lnTo>
                  <a:lnTo>
                    <a:pt x="4135882" y="19217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3989831" y="2151887"/>
              <a:ext cx="688975" cy="441959"/>
            </a:xfrm>
            <a:custGeom>
              <a:avLst/>
              <a:gdLst/>
              <a:ahLst/>
              <a:cxnLst/>
              <a:rect l="l" t="t" r="r" b="b"/>
              <a:pathLst>
                <a:path w="688975" h="441960">
                  <a:moveTo>
                    <a:pt x="688848" y="0"/>
                  </a:moveTo>
                  <a:lnTo>
                    <a:pt x="0" y="0"/>
                  </a:lnTo>
                  <a:lnTo>
                    <a:pt x="0" y="441960"/>
                  </a:lnTo>
                  <a:lnTo>
                    <a:pt x="688848" y="441960"/>
                  </a:lnTo>
                  <a:lnTo>
                    <a:pt x="6888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3989831" y="2151887"/>
              <a:ext cx="688975" cy="441959"/>
            </a:xfrm>
            <a:custGeom>
              <a:avLst/>
              <a:gdLst/>
              <a:ahLst/>
              <a:cxnLst/>
              <a:rect l="l" t="t" r="r" b="b"/>
              <a:pathLst>
                <a:path w="688975" h="441960">
                  <a:moveTo>
                    <a:pt x="0" y="441960"/>
                  </a:moveTo>
                  <a:lnTo>
                    <a:pt x="688848" y="441960"/>
                  </a:lnTo>
                  <a:lnTo>
                    <a:pt x="688848" y="0"/>
                  </a:lnTo>
                  <a:lnTo>
                    <a:pt x="0" y="0"/>
                  </a:lnTo>
                  <a:lnTo>
                    <a:pt x="0" y="441960"/>
                  </a:lnTo>
                  <a:close/>
                </a:path>
              </a:pathLst>
            </a:custGeom>
            <a:ln w="18288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86097" y="2241753"/>
              <a:ext cx="562355" cy="155752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168394" y="2403982"/>
              <a:ext cx="415289" cy="155448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7025640" y="1850135"/>
              <a:ext cx="0" cy="2117090"/>
            </a:xfrm>
            <a:custGeom>
              <a:avLst/>
              <a:gdLst/>
              <a:ahLst/>
              <a:cxnLst/>
              <a:rect l="l" t="t" r="r" b="b"/>
              <a:pathLst>
                <a:path w="0" h="2117090">
                  <a:moveTo>
                    <a:pt x="0" y="2116963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39075" y="5224271"/>
              <a:ext cx="103390" cy="180085"/>
            </a:xfrm>
            <a:prstGeom prst="rect">
              <a:avLst/>
            </a:prstGeom>
          </p:spPr>
        </p:pic>
      </p:grpSp>
      <p:sp>
        <p:nvSpPr>
          <p:cNvPr id="46" name="object 46" descr=""/>
          <p:cNvSpPr txBox="1"/>
          <p:nvPr/>
        </p:nvSpPr>
        <p:spPr>
          <a:xfrm>
            <a:off x="4062095" y="1639062"/>
            <a:ext cx="56832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19444" sz="1500" spc="-15">
                <a:latin typeface="Cambria Math"/>
                <a:cs typeface="Cambria Math"/>
              </a:rPr>
              <a:t>𝑈</a:t>
            </a:r>
            <a:r>
              <a:rPr dirty="0" sz="750" spc="-10">
                <a:latin typeface="Cambria Math"/>
                <a:cs typeface="Cambria Math"/>
              </a:rPr>
              <a:t>𝑟𝑒𝑓</a:t>
            </a:r>
            <a:r>
              <a:rPr dirty="0" baseline="-19444" sz="1500" spc="-15">
                <a:latin typeface="Cambria Math"/>
                <a:cs typeface="Cambria Math"/>
              </a:rPr>
              <a:t>𝑓</a:t>
            </a:r>
            <a:r>
              <a:rPr dirty="0" sz="750" spc="-10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1863089" y="3017901"/>
            <a:ext cx="22923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0">
                <a:latin typeface="Cambria Math"/>
                <a:cs typeface="Cambria Math"/>
              </a:rPr>
              <a:t>𝑔𝑟𝑖𝑑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1755394" y="2902076"/>
            <a:ext cx="32258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30">
                <a:latin typeface="Cambria Math"/>
                <a:cs typeface="Cambria Math"/>
              </a:rPr>
              <a:t>𝑄</a:t>
            </a:r>
            <a:r>
              <a:rPr dirty="0" sz="750" spc="-2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1858136" y="3608959"/>
            <a:ext cx="8064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2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1768475" y="3496183"/>
            <a:ext cx="31623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30">
                <a:latin typeface="Cambria Math"/>
                <a:cs typeface="Cambria Math"/>
              </a:rPr>
              <a:t>𝑃</a:t>
            </a:r>
            <a:r>
              <a:rPr dirty="0" sz="750" spc="-2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1880361" y="3824478"/>
            <a:ext cx="8064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2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1772666" y="3711702"/>
            <a:ext cx="32258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30">
                <a:latin typeface="Cambria Math"/>
                <a:cs typeface="Cambria Math"/>
              </a:rPr>
              <a:t>𝑄</a:t>
            </a:r>
            <a:r>
              <a:rPr dirty="0" sz="750" spc="-2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1843532" y="4496511"/>
            <a:ext cx="9715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50">
                <a:latin typeface="Cambria Math"/>
                <a:cs typeface="Cambria Math"/>
              </a:rPr>
              <a:t>𝑁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1754123" y="4383735"/>
            <a:ext cx="316230" cy="1797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-22222" sz="1500" spc="-30">
                <a:latin typeface="Cambria Math"/>
                <a:cs typeface="Cambria Math"/>
              </a:rPr>
              <a:t>𝑃</a:t>
            </a:r>
            <a:r>
              <a:rPr dirty="0" sz="750" spc="-2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1865757" y="4712665"/>
            <a:ext cx="9715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50">
                <a:latin typeface="Cambria Math"/>
                <a:cs typeface="Cambria Math"/>
              </a:rPr>
              <a:t>𝑁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1758060" y="4599889"/>
            <a:ext cx="322580" cy="1797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-22222" sz="1500" spc="-30">
                <a:latin typeface="Cambria Math"/>
                <a:cs typeface="Cambria Math"/>
              </a:rPr>
              <a:t>𝑄</a:t>
            </a:r>
            <a:r>
              <a:rPr dirty="0" sz="750" spc="-2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grpSp>
        <p:nvGrpSpPr>
          <p:cNvPr id="57" name="object 57" descr=""/>
          <p:cNvGrpSpPr/>
          <p:nvPr/>
        </p:nvGrpSpPr>
        <p:grpSpPr>
          <a:xfrm>
            <a:off x="1725167" y="4099686"/>
            <a:ext cx="540385" cy="350520"/>
            <a:chOff x="1725167" y="4099686"/>
            <a:chExt cx="540385" cy="350520"/>
          </a:xfrm>
        </p:grpSpPr>
        <p:sp>
          <p:nvSpPr>
            <p:cNvPr id="58" name="object 58" descr=""/>
            <p:cNvSpPr/>
            <p:nvPr/>
          </p:nvSpPr>
          <p:spPr>
            <a:xfrm>
              <a:off x="1975103" y="4224527"/>
              <a:ext cx="0" cy="216535"/>
            </a:xfrm>
            <a:custGeom>
              <a:avLst/>
              <a:gdLst/>
              <a:ahLst/>
              <a:cxnLst/>
              <a:rect l="l" t="t" r="r" b="b"/>
              <a:pathLst>
                <a:path w="0" h="216535">
                  <a:moveTo>
                    <a:pt x="0" y="0"/>
                  </a:moveTo>
                  <a:lnTo>
                    <a:pt x="0" y="216027"/>
                  </a:lnTo>
                </a:path>
              </a:pathLst>
            </a:custGeom>
            <a:ln w="18288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1725167" y="4099686"/>
              <a:ext cx="540385" cy="103505"/>
            </a:xfrm>
            <a:custGeom>
              <a:avLst/>
              <a:gdLst/>
              <a:ahLst/>
              <a:cxnLst/>
              <a:rect l="l" t="t" r="r" b="b"/>
              <a:pathLst>
                <a:path w="540385" h="103504">
                  <a:moveTo>
                    <a:pt x="514894" y="51688"/>
                  </a:moveTo>
                  <a:lnTo>
                    <a:pt x="445007" y="92456"/>
                  </a:lnTo>
                  <a:lnTo>
                    <a:pt x="443992" y="96265"/>
                  </a:lnTo>
                  <a:lnTo>
                    <a:pt x="447548" y="102362"/>
                  </a:lnTo>
                  <a:lnTo>
                    <a:pt x="451357" y="103377"/>
                  </a:lnTo>
                  <a:lnTo>
                    <a:pt x="529113" y="58038"/>
                  </a:lnTo>
                  <a:lnTo>
                    <a:pt x="527431" y="58038"/>
                  </a:lnTo>
                  <a:lnTo>
                    <a:pt x="527431" y="57150"/>
                  </a:lnTo>
                  <a:lnTo>
                    <a:pt x="524256" y="57150"/>
                  </a:lnTo>
                  <a:lnTo>
                    <a:pt x="514894" y="51688"/>
                  </a:lnTo>
                  <a:close/>
                </a:path>
                <a:path w="540385" h="103504">
                  <a:moveTo>
                    <a:pt x="504008" y="45338"/>
                  </a:moveTo>
                  <a:lnTo>
                    <a:pt x="0" y="45338"/>
                  </a:lnTo>
                  <a:lnTo>
                    <a:pt x="0" y="58038"/>
                  </a:lnTo>
                  <a:lnTo>
                    <a:pt x="504008" y="58038"/>
                  </a:lnTo>
                  <a:lnTo>
                    <a:pt x="514894" y="51688"/>
                  </a:lnTo>
                  <a:lnTo>
                    <a:pt x="504008" y="45338"/>
                  </a:lnTo>
                  <a:close/>
                </a:path>
                <a:path w="540385" h="103504">
                  <a:moveTo>
                    <a:pt x="529113" y="45338"/>
                  </a:moveTo>
                  <a:lnTo>
                    <a:pt x="527431" y="45338"/>
                  </a:lnTo>
                  <a:lnTo>
                    <a:pt x="527431" y="58038"/>
                  </a:lnTo>
                  <a:lnTo>
                    <a:pt x="529113" y="58038"/>
                  </a:lnTo>
                  <a:lnTo>
                    <a:pt x="540004" y="51688"/>
                  </a:lnTo>
                  <a:lnTo>
                    <a:pt x="529113" y="45338"/>
                  </a:lnTo>
                  <a:close/>
                </a:path>
                <a:path w="540385" h="103504">
                  <a:moveTo>
                    <a:pt x="524256" y="46227"/>
                  </a:moveTo>
                  <a:lnTo>
                    <a:pt x="514894" y="51688"/>
                  </a:lnTo>
                  <a:lnTo>
                    <a:pt x="524256" y="57150"/>
                  </a:lnTo>
                  <a:lnTo>
                    <a:pt x="524256" y="46227"/>
                  </a:lnTo>
                  <a:close/>
                </a:path>
                <a:path w="540385" h="103504">
                  <a:moveTo>
                    <a:pt x="527431" y="46227"/>
                  </a:moveTo>
                  <a:lnTo>
                    <a:pt x="524256" y="46227"/>
                  </a:lnTo>
                  <a:lnTo>
                    <a:pt x="524256" y="57150"/>
                  </a:lnTo>
                  <a:lnTo>
                    <a:pt x="527431" y="57150"/>
                  </a:lnTo>
                  <a:lnTo>
                    <a:pt x="527431" y="46227"/>
                  </a:lnTo>
                  <a:close/>
                </a:path>
                <a:path w="540385" h="103504">
                  <a:moveTo>
                    <a:pt x="451357" y="0"/>
                  </a:moveTo>
                  <a:lnTo>
                    <a:pt x="447548" y="1015"/>
                  </a:lnTo>
                  <a:lnTo>
                    <a:pt x="443992" y="7112"/>
                  </a:lnTo>
                  <a:lnTo>
                    <a:pt x="445007" y="10921"/>
                  </a:lnTo>
                  <a:lnTo>
                    <a:pt x="514894" y="51688"/>
                  </a:lnTo>
                  <a:lnTo>
                    <a:pt x="524256" y="46227"/>
                  </a:lnTo>
                  <a:lnTo>
                    <a:pt x="527431" y="46227"/>
                  </a:lnTo>
                  <a:lnTo>
                    <a:pt x="527431" y="45338"/>
                  </a:lnTo>
                  <a:lnTo>
                    <a:pt x="529113" y="45338"/>
                  </a:lnTo>
                  <a:lnTo>
                    <a:pt x="451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 descr=""/>
          <p:cNvSpPr txBox="1"/>
          <p:nvPr/>
        </p:nvSpPr>
        <p:spPr>
          <a:xfrm>
            <a:off x="1983739" y="4041140"/>
            <a:ext cx="8064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2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1735835" y="3928364"/>
            <a:ext cx="46545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15">
                <a:latin typeface="Cambria Math"/>
                <a:cs typeface="Cambria Math"/>
              </a:rPr>
              <a:t>𝑆𝑂𝐶</a:t>
            </a:r>
            <a:r>
              <a:rPr dirty="0" sz="750" spc="-1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62" name="object 62" descr=""/>
          <p:cNvSpPr/>
          <p:nvPr/>
        </p:nvSpPr>
        <p:spPr>
          <a:xfrm>
            <a:off x="1722120" y="3349878"/>
            <a:ext cx="540385" cy="103505"/>
          </a:xfrm>
          <a:custGeom>
            <a:avLst/>
            <a:gdLst/>
            <a:ahLst/>
            <a:cxnLst/>
            <a:rect l="l" t="t" r="r" b="b"/>
            <a:pathLst>
              <a:path w="540385" h="103504">
                <a:moveTo>
                  <a:pt x="514894" y="51689"/>
                </a:moveTo>
                <a:lnTo>
                  <a:pt x="445007" y="92456"/>
                </a:lnTo>
                <a:lnTo>
                  <a:pt x="443992" y="96266"/>
                </a:lnTo>
                <a:lnTo>
                  <a:pt x="447548" y="102362"/>
                </a:lnTo>
                <a:lnTo>
                  <a:pt x="451357" y="103378"/>
                </a:lnTo>
                <a:lnTo>
                  <a:pt x="529113" y="58038"/>
                </a:lnTo>
                <a:lnTo>
                  <a:pt x="527431" y="58038"/>
                </a:lnTo>
                <a:lnTo>
                  <a:pt x="527431" y="57150"/>
                </a:lnTo>
                <a:lnTo>
                  <a:pt x="524256" y="57150"/>
                </a:lnTo>
                <a:lnTo>
                  <a:pt x="514894" y="51689"/>
                </a:lnTo>
                <a:close/>
              </a:path>
              <a:path w="540385" h="103504">
                <a:moveTo>
                  <a:pt x="504008" y="45338"/>
                </a:moveTo>
                <a:lnTo>
                  <a:pt x="0" y="45338"/>
                </a:lnTo>
                <a:lnTo>
                  <a:pt x="0" y="58038"/>
                </a:lnTo>
                <a:lnTo>
                  <a:pt x="504008" y="58038"/>
                </a:lnTo>
                <a:lnTo>
                  <a:pt x="514894" y="51689"/>
                </a:lnTo>
                <a:lnTo>
                  <a:pt x="504008" y="45338"/>
                </a:lnTo>
                <a:close/>
              </a:path>
              <a:path w="540385" h="103504">
                <a:moveTo>
                  <a:pt x="529113" y="45338"/>
                </a:moveTo>
                <a:lnTo>
                  <a:pt x="527431" y="45338"/>
                </a:lnTo>
                <a:lnTo>
                  <a:pt x="527431" y="58038"/>
                </a:lnTo>
                <a:lnTo>
                  <a:pt x="529113" y="58038"/>
                </a:lnTo>
                <a:lnTo>
                  <a:pt x="540003" y="51689"/>
                </a:lnTo>
                <a:lnTo>
                  <a:pt x="529113" y="45338"/>
                </a:lnTo>
                <a:close/>
              </a:path>
              <a:path w="540385" h="103504">
                <a:moveTo>
                  <a:pt x="524256" y="46228"/>
                </a:moveTo>
                <a:lnTo>
                  <a:pt x="514894" y="51689"/>
                </a:lnTo>
                <a:lnTo>
                  <a:pt x="524256" y="57150"/>
                </a:lnTo>
                <a:lnTo>
                  <a:pt x="524256" y="46228"/>
                </a:lnTo>
                <a:close/>
              </a:path>
              <a:path w="540385" h="103504">
                <a:moveTo>
                  <a:pt x="527431" y="46228"/>
                </a:moveTo>
                <a:lnTo>
                  <a:pt x="524256" y="46228"/>
                </a:lnTo>
                <a:lnTo>
                  <a:pt x="524256" y="57150"/>
                </a:lnTo>
                <a:lnTo>
                  <a:pt x="527431" y="57150"/>
                </a:lnTo>
                <a:lnTo>
                  <a:pt x="527431" y="46228"/>
                </a:lnTo>
                <a:close/>
              </a:path>
              <a:path w="540385" h="103504">
                <a:moveTo>
                  <a:pt x="451357" y="0"/>
                </a:moveTo>
                <a:lnTo>
                  <a:pt x="447548" y="1016"/>
                </a:lnTo>
                <a:lnTo>
                  <a:pt x="443992" y="7112"/>
                </a:lnTo>
                <a:lnTo>
                  <a:pt x="445007" y="10922"/>
                </a:lnTo>
                <a:lnTo>
                  <a:pt x="514894" y="51689"/>
                </a:lnTo>
                <a:lnTo>
                  <a:pt x="524256" y="46228"/>
                </a:lnTo>
                <a:lnTo>
                  <a:pt x="527431" y="46228"/>
                </a:lnTo>
                <a:lnTo>
                  <a:pt x="527431" y="45338"/>
                </a:lnTo>
                <a:lnTo>
                  <a:pt x="529113" y="45338"/>
                </a:lnTo>
                <a:lnTo>
                  <a:pt x="45135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 txBox="1"/>
          <p:nvPr/>
        </p:nvSpPr>
        <p:spPr>
          <a:xfrm>
            <a:off x="1977644" y="3264789"/>
            <a:ext cx="8064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1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1732788" y="3152012"/>
            <a:ext cx="46545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15">
                <a:latin typeface="Cambria Math"/>
                <a:cs typeface="Cambria Math"/>
              </a:rPr>
              <a:t>𝑆𝑂𝐶</a:t>
            </a:r>
            <a:r>
              <a:rPr dirty="0" sz="750" spc="-1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65" name="object 65" descr=""/>
          <p:cNvSpPr/>
          <p:nvPr/>
        </p:nvSpPr>
        <p:spPr>
          <a:xfrm>
            <a:off x="1722120" y="5035422"/>
            <a:ext cx="540385" cy="103505"/>
          </a:xfrm>
          <a:custGeom>
            <a:avLst/>
            <a:gdLst/>
            <a:ahLst/>
            <a:cxnLst/>
            <a:rect l="l" t="t" r="r" b="b"/>
            <a:pathLst>
              <a:path w="540385" h="103504">
                <a:moveTo>
                  <a:pt x="514894" y="51688"/>
                </a:moveTo>
                <a:lnTo>
                  <a:pt x="445007" y="92456"/>
                </a:lnTo>
                <a:lnTo>
                  <a:pt x="443992" y="96265"/>
                </a:lnTo>
                <a:lnTo>
                  <a:pt x="447548" y="102362"/>
                </a:lnTo>
                <a:lnTo>
                  <a:pt x="451357" y="103377"/>
                </a:lnTo>
                <a:lnTo>
                  <a:pt x="529113" y="58038"/>
                </a:lnTo>
                <a:lnTo>
                  <a:pt x="527431" y="58038"/>
                </a:lnTo>
                <a:lnTo>
                  <a:pt x="527431" y="57150"/>
                </a:lnTo>
                <a:lnTo>
                  <a:pt x="524256" y="57150"/>
                </a:lnTo>
                <a:lnTo>
                  <a:pt x="514894" y="51688"/>
                </a:lnTo>
                <a:close/>
              </a:path>
              <a:path w="540385" h="103504">
                <a:moveTo>
                  <a:pt x="504008" y="45338"/>
                </a:moveTo>
                <a:lnTo>
                  <a:pt x="0" y="45338"/>
                </a:lnTo>
                <a:lnTo>
                  <a:pt x="0" y="58038"/>
                </a:lnTo>
                <a:lnTo>
                  <a:pt x="504008" y="58038"/>
                </a:lnTo>
                <a:lnTo>
                  <a:pt x="514894" y="51688"/>
                </a:lnTo>
                <a:lnTo>
                  <a:pt x="504008" y="45338"/>
                </a:lnTo>
                <a:close/>
              </a:path>
              <a:path w="540385" h="103504">
                <a:moveTo>
                  <a:pt x="529113" y="45338"/>
                </a:moveTo>
                <a:lnTo>
                  <a:pt x="527431" y="45338"/>
                </a:lnTo>
                <a:lnTo>
                  <a:pt x="527431" y="58038"/>
                </a:lnTo>
                <a:lnTo>
                  <a:pt x="529113" y="58038"/>
                </a:lnTo>
                <a:lnTo>
                  <a:pt x="540004" y="51688"/>
                </a:lnTo>
                <a:lnTo>
                  <a:pt x="529113" y="45338"/>
                </a:lnTo>
                <a:close/>
              </a:path>
              <a:path w="540385" h="103504">
                <a:moveTo>
                  <a:pt x="524256" y="46227"/>
                </a:moveTo>
                <a:lnTo>
                  <a:pt x="514894" y="51688"/>
                </a:lnTo>
                <a:lnTo>
                  <a:pt x="524256" y="57150"/>
                </a:lnTo>
                <a:lnTo>
                  <a:pt x="524256" y="46227"/>
                </a:lnTo>
                <a:close/>
              </a:path>
              <a:path w="540385" h="103504">
                <a:moveTo>
                  <a:pt x="527431" y="46227"/>
                </a:moveTo>
                <a:lnTo>
                  <a:pt x="524256" y="46227"/>
                </a:lnTo>
                <a:lnTo>
                  <a:pt x="524256" y="57150"/>
                </a:lnTo>
                <a:lnTo>
                  <a:pt x="527431" y="57150"/>
                </a:lnTo>
                <a:lnTo>
                  <a:pt x="527431" y="46227"/>
                </a:lnTo>
                <a:close/>
              </a:path>
              <a:path w="540385" h="103504">
                <a:moveTo>
                  <a:pt x="451357" y="0"/>
                </a:moveTo>
                <a:lnTo>
                  <a:pt x="447548" y="1015"/>
                </a:lnTo>
                <a:lnTo>
                  <a:pt x="443992" y="7112"/>
                </a:lnTo>
                <a:lnTo>
                  <a:pt x="445007" y="10921"/>
                </a:lnTo>
                <a:lnTo>
                  <a:pt x="514894" y="51688"/>
                </a:lnTo>
                <a:lnTo>
                  <a:pt x="524256" y="46227"/>
                </a:lnTo>
                <a:lnTo>
                  <a:pt x="527431" y="46227"/>
                </a:lnTo>
                <a:lnTo>
                  <a:pt x="527431" y="45338"/>
                </a:lnTo>
                <a:lnTo>
                  <a:pt x="529113" y="45338"/>
                </a:lnTo>
                <a:lnTo>
                  <a:pt x="45135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 txBox="1"/>
          <p:nvPr/>
        </p:nvSpPr>
        <p:spPr>
          <a:xfrm>
            <a:off x="1980692" y="4977765"/>
            <a:ext cx="9715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𝑁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1732788" y="4864989"/>
            <a:ext cx="46545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15">
                <a:latin typeface="Cambria Math"/>
                <a:cs typeface="Cambria Math"/>
              </a:rPr>
              <a:t>𝑆𝑂𝐶</a:t>
            </a:r>
            <a:r>
              <a:rPr dirty="0" sz="750" spc="-1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68" name="object 68" descr=""/>
          <p:cNvSpPr/>
          <p:nvPr/>
        </p:nvSpPr>
        <p:spPr>
          <a:xfrm>
            <a:off x="3578352" y="2892679"/>
            <a:ext cx="540385" cy="103505"/>
          </a:xfrm>
          <a:custGeom>
            <a:avLst/>
            <a:gdLst/>
            <a:ahLst/>
            <a:cxnLst/>
            <a:rect l="l" t="t" r="r" b="b"/>
            <a:pathLst>
              <a:path w="540385" h="103505">
                <a:moveTo>
                  <a:pt x="514894" y="51689"/>
                </a:moveTo>
                <a:lnTo>
                  <a:pt x="445008" y="92456"/>
                </a:lnTo>
                <a:lnTo>
                  <a:pt x="443992" y="96266"/>
                </a:lnTo>
                <a:lnTo>
                  <a:pt x="447548" y="102362"/>
                </a:lnTo>
                <a:lnTo>
                  <a:pt x="451358" y="103378"/>
                </a:lnTo>
                <a:lnTo>
                  <a:pt x="529113" y="58038"/>
                </a:lnTo>
                <a:lnTo>
                  <a:pt x="527431" y="58038"/>
                </a:lnTo>
                <a:lnTo>
                  <a:pt x="527431" y="57150"/>
                </a:lnTo>
                <a:lnTo>
                  <a:pt x="524256" y="57150"/>
                </a:lnTo>
                <a:lnTo>
                  <a:pt x="514894" y="51689"/>
                </a:lnTo>
                <a:close/>
              </a:path>
              <a:path w="540385" h="103505">
                <a:moveTo>
                  <a:pt x="504008" y="45338"/>
                </a:moveTo>
                <a:lnTo>
                  <a:pt x="0" y="45338"/>
                </a:lnTo>
                <a:lnTo>
                  <a:pt x="0" y="58038"/>
                </a:lnTo>
                <a:lnTo>
                  <a:pt x="504008" y="58038"/>
                </a:lnTo>
                <a:lnTo>
                  <a:pt x="514894" y="51689"/>
                </a:lnTo>
                <a:lnTo>
                  <a:pt x="504008" y="45338"/>
                </a:lnTo>
                <a:close/>
              </a:path>
              <a:path w="540385" h="103505">
                <a:moveTo>
                  <a:pt x="529113" y="45338"/>
                </a:moveTo>
                <a:lnTo>
                  <a:pt x="527431" y="45338"/>
                </a:lnTo>
                <a:lnTo>
                  <a:pt x="527431" y="58038"/>
                </a:lnTo>
                <a:lnTo>
                  <a:pt x="529113" y="58038"/>
                </a:lnTo>
                <a:lnTo>
                  <a:pt x="540003" y="51689"/>
                </a:lnTo>
                <a:lnTo>
                  <a:pt x="529113" y="45338"/>
                </a:lnTo>
                <a:close/>
              </a:path>
              <a:path w="540385" h="103505">
                <a:moveTo>
                  <a:pt x="524256" y="46228"/>
                </a:moveTo>
                <a:lnTo>
                  <a:pt x="514894" y="51689"/>
                </a:lnTo>
                <a:lnTo>
                  <a:pt x="524256" y="57150"/>
                </a:lnTo>
                <a:lnTo>
                  <a:pt x="524256" y="46228"/>
                </a:lnTo>
                <a:close/>
              </a:path>
              <a:path w="540385" h="103505">
                <a:moveTo>
                  <a:pt x="527431" y="46228"/>
                </a:moveTo>
                <a:lnTo>
                  <a:pt x="524256" y="46228"/>
                </a:lnTo>
                <a:lnTo>
                  <a:pt x="524256" y="57150"/>
                </a:lnTo>
                <a:lnTo>
                  <a:pt x="527431" y="57150"/>
                </a:lnTo>
                <a:lnTo>
                  <a:pt x="527431" y="46228"/>
                </a:lnTo>
                <a:close/>
              </a:path>
              <a:path w="540385" h="103505">
                <a:moveTo>
                  <a:pt x="451358" y="0"/>
                </a:moveTo>
                <a:lnTo>
                  <a:pt x="447548" y="1016"/>
                </a:lnTo>
                <a:lnTo>
                  <a:pt x="443992" y="7112"/>
                </a:lnTo>
                <a:lnTo>
                  <a:pt x="445008" y="10922"/>
                </a:lnTo>
                <a:lnTo>
                  <a:pt x="514894" y="51689"/>
                </a:lnTo>
                <a:lnTo>
                  <a:pt x="524256" y="46228"/>
                </a:lnTo>
                <a:lnTo>
                  <a:pt x="527431" y="46228"/>
                </a:lnTo>
                <a:lnTo>
                  <a:pt x="527431" y="45338"/>
                </a:lnTo>
                <a:lnTo>
                  <a:pt x="529113" y="45338"/>
                </a:lnTo>
                <a:lnTo>
                  <a:pt x="4513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 txBox="1"/>
          <p:nvPr/>
        </p:nvSpPr>
        <p:spPr>
          <a:xfrm>
            <a:off x="3672585" y="2802382"/>
            <a:ext cx="22923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0">
                <a:latin typeface="Cambria Math"/>
                <a:cs typeface="Cambria Math"/>
              </a:rPr>
              <a:t>𝑔𝑟𝑖𝑑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3598417" y="2658872"/>
            <a:ext cx="31623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30555" sz="1500" spc="-30">
                <a:latin typeface="Cambria Math"/>
                <a:cs typeface="Cambria Math"/>
              </a:rPr>
              <a:t>𝑃</a:t>
            </a:r>
            <a:r>
              <a:rPr dirty="0" sz="750" spc="-20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71" name="object 71" descr=""/>
          <p:cNvSpPr/>
          <p:nvPr/>
        </p:nvSpPr>
        <p:spPr>
          <a:xfrm>
            <a:off x="3572255" y="3102991"/>
            <a:ext cx="540385" cy="103505"/>
          </a:xfrm>
          <a:custGeom>
            <a:avLst/>
            <a:gdLst/>
            <a:ahLst/>
            <a:cxnLst/>
            <a:rect l="l" t="t" r="r" b="b"/>
            <a:pathLst>
              <a:path w="540385" h="103505">
                <a:moveTo>
                  <a:pt x="514894" y="51689"/>
                </a:moveTo>
                <a:lnTo>
                  <a:pt x="445008" y="92456"/>
                </a:lnTo>
                <a:lnTo>
                  <a:pt x="443992" y="96266"/>
                </a:lnTo>
                <a:lnTo>
                  <a:pt x="447548" y="102362"/>
                </a:lnTo>
                <a:lnTo>
                  <a:pt x="451358" y="103378"/>
                </a:lnTo>
                <a:lnTo>
                  <a:pt x="529113" y="58038"/>
                </a:lnTo>
                <a:lnTo>
                  <a:pt x="527431" y="58038"/>
                </a:lnTo>
                <a:lnTo>
                  <a:pt x="527431" y="57150"/>
                </a:lnTo>
                <a:lnTo>
                  <a:pt x="524256" y="57150"/>
                </a:lnTo>
                <a:lnTo>
                  <a:pt x="514894" y="51689"/>
                </a:lnTo>
                <a:close/>
              </a:path>
              <a:path w="540385" h="103505">
                <a:moveTo>
                  <a:pt x="504008" y="45338"/>
                </a:moveTo>
                <a:lnTo>
                  <a:pt x="0" y="45338"/>
                </a:lnTo>
                <a:lnTo>
                  <a:pt x="0" y="58038"/>
                </a:lnTo>
                <a:lnTo>
                  <a:pt x="504008" y="58038"/>
                </a:lnTo>
                <a:lnTo>
                  <a:pt x="514894" y="51689"/>
                </a:lnTo>
                <a:lnTo>
                  <a:pt x="504008" y="45338"/>
                </a:lnTo>
                <a:close/>
              </a:path>
              <a:path w="540385" h="103505">
                <a:moveTo>
                  <a:pt x="529113" y="45338"/>
                </a:moveTo>
                <a:lnTo>
                  <a:pt x="527431" y="45338"/>
                </a:lnTo>
                <a:lnTo>
                  <a:pt x="527431" y="58038"/>
                </a:lnTo>
                <a:lnTo>
                  <a:pt x="529113" y="58038"/>
                </a:lnTo>
                <a:lnTo>
                  <a:pt x="540003" y="51689"/>
                </a:lnTo>
                <a:lnTo>
                  <a:pt x="529113" y="45338"/>
                </a:lnTo>
                <a:close/>
              </a:path>
              <a:path w="540385" h="103505">
                <a:moveTo>
                  <a:pt x="524256" y="46228"/>
                </a:moveTo>
                <a:lnTo>
                  <a:pt x="514894" y="51689"/>
                </a:lnTo>
                <a:lnTo>
                  <a:pt x="524256" y="57150"/>
                </a:lnTo>
                <a:lnTo>
                  <a:pt x="524256" y="46228"/>
                </a:lnTo>
                <a:close/>
              </a:path>
              <a:path w="540385" h="103505">
                <a:moveTo>
                  <a:pt x="527431" y="46228"/>
                </a:moveTo>
                <a:lnTo>
                  <a:pt x="524256" y="46228"/>
                </a:lnTo>
                <a:lnTo>
                  <a:pt x="524256" y="57150"/>
                </a:lnTo>
                <a:lnTo>
                  <a:pt x="527431" y="57150"/>
                </a:lnTo>
                <a:lnTo>
                  <a:pt x="527431" y="46228"/>
                </a:lnTo>
                <a:close/>
              </a:path>
              <a:path w="540385" h="103505">
                <a:moveTo>
                  <a:pt x="451358" y="0"/>
                </a:moveTo>
                <a:lnTo>
                  <a:pt x="447548" y="1016"/>
                </a:lnTo>
                <a:lnTo>
                  <a:pt x="443992" y="7112"/>
                </a:lnTo>
                <a:lnTo>
                  <a:pt x="445008" y="10922"/>
                </a:lnTo>
                <a:lnTo>
                  <a:pt x="514894" y="51689"/>
                </a:lnTo>
                <a:lnTo>
                  <a:pt x="524256" y="46228"/>
                </a:lnTo>
                <a:lnTo>
                  <a:pt x="527431" y="46228"/>
                </a:lnTo>
                <a:lnTo>
                  <a:pt x="527431" y="45338"/>
                </a:lnTo>
                <a:lnTo>
                  <a:pt x="529113" y="45338"/>
                </a:lnTo>
                <a:lnTo>
                  <a:pt x="4513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 txBox="1"/>
          <p:nvPr/>
        </p:nvSpPr>
        <p:spPr>
          <a:xfrm>
            <a:off x="3707129" y="3018535"/>
            <a:ext cx="22923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0">
                <a:latin typeface="Cambria Math"/>
                <a:cs typeface="Cambria Math"/>
              </a:rPr>
              <a:t>𝑔𝑟𝑖𝑑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3602482" y="2875280"/>
            <a:ext cx="32194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30555" sz="1500" spc="-30">
                <a:latin typeface="Cambria Math"/>
                <a:cs typeface="Cambria Math"/>
              </a:rPr>
              <a:t>𝑄</a:t>
            </a:r>
            <a:r>
              <a:rPr dirty="0" sz="750" spc="-20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grpSp>
        <p:nvGrpSpPr>
          <p:cNvPr id="74" name="object 74" descr=""/>
          <p:cNvGrpSpPr/>
          <p:nvPr/>
        </p:nvGrpSpPr>
        <p:grpSpPr>
          <a:xfrm>
            <a:off x="4730432" y="1849882"/>
            <a:ext cx="2302510" cy="947419"/>
            <a:chOff x="4730432" y="1849882"/>
            <a:chExt cx="2302510" cy="947419"/>
          </a:xfrm>
        </p:grpSpPr>
        <p:sp>
          <p:nvSpPr>
            <p:cNvPr id="75" name="object 75" descr=""/>
            <p:cNvSpPr/>
            <p:nvPr/>
          </p:nvSpPr>
          <p:spPr>
            <a:xfrm>
              <a:off x="5020183" y="1862327"/>
              <a:ext cx="170815" cy="934719"/>
            </a:xfrm>
            <a:custGeom>
              <a:avLst/>
              <a:gdLst/>
              <a:ahLst/>
              <a:cxnLst/>
              <a:rect l="l" t="t" r="r" b="b"/>
              <a:pathLst>
                <a:path w="170814" h="934719">
                  <a:moveTo>
                    <a:pt x="103378" y="845820"/>
                  </a:moveTo>
                  <a:lnTo>
                    <a:pt x="102362" y="842010"/>
                  </a:lnTo>
                  <a:lnTo>
                    <a:pt x="96266" y="838454"/>
                  </a:lnTo>
                  <a:lnTo>
                    <a:pt x="92456" y="839470"/>
                  </a:lnTo>
                  <a:lnTo>
                    <a:pt x="58039" y="898474"/>
                  </a:lnTo>
                  <a:lnTo>
                    <a:pt x="58039" y="664464"/>
                  </a:lnTo>
                  <a:lnTo>
                    <a:pt x="45339" y="664464"/>
                  </a:lnTo>
                  <a:lnTo>
                    <a:pt x="45339" y="898474"/>
                  </a:lnTo>
                  <a:lnTo>
                    <a:pt x="10922" y="839470"/>
                  </a:lnTo>
                  <a:lnTo>
                    <a:pt x="7112" y="838454"/>
                  </a:lnTo>
                  <a:lnTo>
                    <a:pt x="1016" y="842010"/>
                  </a:lnTo>
                  <a:lnTo>
                    <a:pt x="0" y="845820"/>
                  </a:lnTo>
                  <a:lnTo>
                    <a:pt x="51689" y="934466"/>
                  </a:lnTo>
                  <a:lnTo>
                    <a:pt x="59016" y="921893"/>
                  </a:lnTo>
                  <a:lnTo>
                    <a:pt x="103378" y="845820"/>
                  </a:lnTo>
                  <a:close/>
                </a:path>
                <a:path w="170814" h="934719">
                  <a:moveTo>
                    <a:pt x="170434" y="202057"/>
                  </a:moveTo>
                  <a:lnTo>
                    <a:pt x="169418" y="198120"/>
                  </a:lnTo>
                  <a:lnTo>
                    <a:pt x="166370" y="196342"/>
                  </a:lnTo>
                  <a:lnTo>
                    <a:pt x="163322" y="194691"/>
                  </a:lnTo>
                  <a:lnTo>
                    <a:pt x="159512" y="195707"/>
                  </a:lnTo>
                  <a:lnTo>
                    <a:pt x="157734" y="198628"/>
                  </a:lnTo>
                  <a:lnTo>
                    <a:pt x="125095" y="254584"/>
                  </a:lnTo>
                  <a:lnTo>
                    <a:pt x="125095" y="0"/>
                  </a:lnTo>
                  <a:lnTo>
                    <a:pt x="112395" y="0"/>
                  </a:lnTo>
                  <a:lnTo>
                    <a:pt x="112395" y="254584"/>
                  </a:lnTo>
                  <a:lnTo>
                    <a:pt x="79756" y="198628"/>
                  </a:lnTo>
                  <a:lnTo>
                    <a:pt x="77978" y="195707"/>
                  </a:lnTo>
                  <a:lnTo>
                    <a:pt x="74168" y="194691"/>
                  </a:lnTo>
                  <a:lnTo>
                    <a:pt x="71120" y="196342"/>
                  </a:lnTo>
                  <a:lnTo>
                    <a:pt x="68072" y="198120"/>
                  </a:lnTo>
                  <a:lnTo>
                    <a:pt x="67056" y="202057"/>
                  </a:lnTo>
                  <a:lnTo>
                    <a:pt x="118745" y="290703"/>
                  </a:lnTo>
                  <a:lnTo>
                    <a:pt x="126072" y="278130"/>
                  </a:lnTo>
                  <a:lnTo>
                    <a:pt x="170434" y="2020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4739640" y="2148840"/>
              <a:ext cx="829310" cy="445134"/>
            </a:xfrm>
            <a:custGeom>
              <a:avLst/>
              <a:gdLst/>
              <a:ahLst/>
              <a:cxnLst/>
              <a:rect l="l" t="t" r="r" b="b"/>
              <a:pathLst>
                <a:path w="829310" h="445135">
                  <a:moveTo>
                    <a:pt x="829056" y="0"/>
                  </a:moveTo>
                  <a:lnTo>
                    <a:pt x="0" y="0"/>
                  </a:lnTo>
                  <a:lnTo>
                    <a:pt x="0" y="445008"/>
                  </a:lnTo>
                  <a:lnTo>
                    <a:pt x="829056" y="445008"/>
                  </a:lnTo>
                  <a:lnTo>
                    <a:pt x="8290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4739640" y="2148840"/>
              <a:ext cx="829310" cy="445134"/>
            </a:xfrm>
            <a:custGeom>
              <a:avLst/>
              <a:gdLst/>
              <a:ahLst/>
              <a:cxnLst/>
              <a:rect l="l" t="t" r="r" b="b"/>
              <a:pathLst>
                <a:path w="829310" h="445135">
                  <a:moveTo>
                    <a:pt x="0" y="445008"/>
                  </a:moveTo>
                  <a:lnTo>
                    <a:pt x="829056" y="445008"/>
                  </a:lnTo>
                  <a:lnTo>
                    <a:pt x="829056" y="0"/>
                  </a:lnTo>
                  <a:lnTo>
                    <a:pt x="0" y="0"/>
                  </a:lnTo>
                  <a:lnTo>
                    <a:pt x="0" y="445008"/>
                  </a:lnTo>
                  <a:close/>
                </a:path>
              </a:pathLst>
            </a:custGeom>
            <a:ln w="18288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8" name="object 78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015230" y="2220468"/>
              <a:ext cx="316611" cy="155448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20158" y="2382012"/>
              <a:ext cx="711542" cy="155448"/>
            </a:xfrm>
            <a:prstGeom prst="rect">
              <a:avLst/>
            </a:prstGeom>
          </p:spPr>
        </p:pic>
        <p:sp>
          <p:nvSpPr>
            <p:cNvPr id="80" name="object 80" descr=""/>
            <p:cNvSpPr/>
            <p:nvPr/>
          </p:nvSpPr>
          <p:spPr>
            <a:xfrm>
              <a:off x="5138928" y="1856232"/>
              <a:ext cx="1887220" cy="3175"/>
            </a:xfrm>
            <a:custGeom>
              <a:avLst/>
              <a:gdLst/>
              <a:ahLst/>
              <a:cxnLst/>
              <a:rect l="l" t="t" r="r" b="b"/>
              <a:pathLst>
                <a:path w="1887220" h="3175">
                  <a:moveTo>
                    <a:pt x="0" y="3175"/>
                  </a:moveTo>
                  <a:lnTo>
                    <a:pt x="1887220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" name="object 81" descr=""/>
          <p:cNvSpPr txBox="1"/>
          <p:nvPr/>
        </p:nvSpPr>
        <p:spPr>
          <a:xfrm>
            <a:off x="5223764" y="1719452"/>
            <a:ext cx="54292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>
                <a:latin typeface="Cambria Math"/>
                <a:cs typeface="Cambria Math"/>
              </a:rPr>
              <a:t>𝑔𝑟𝑖𝑑</a:t>
            </a:r>
            <a:r>
              <a:rPr dirty="0" sz="750" spc="305">
                <a:latin typeface="Cambria Math"/>
                <a:cs typeface="Cambria Math"/>
              </a:rPr>
              <a:t>  </a:t>
            </a:r>
            <a:r>
              <a:rPr dirty="0" sz="750" spc="-20">
                <a:latin typeface="Cambria Math"/>
                <a:cs typeface="Cambria Math"/>
              </a:rPr>
              <a:t>𝑔𝑟𝑖𝑑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5125211" y="1603629"/>
            <a:ext cx="73469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15">
                <a:latin typeface="Cambria Math"/>
                <a:cs typeface="Cambria Math"/>
              </a:rPr>
              <a:t>𝑈</a:t>
            </a:r>
            <a:r>
              <a:rPr dirty="0" sz="750" spc="-10">
                <a:latin typeface="Cambria Math"/>
                <a:cs typeface="Cambria Math"/>
              </a:rPr>
              <a:t>𝑚𝑒𝑎𝑠</a:t>
            </a:r>
            <a:r>
              <a:rPr dirty="0" baseline="-22222" sz="1500" spc="-15">
                <a:latin typeface="Cambria Math"/>
                <a:cs typeface="Cambria Math"/>
              </a:rPr>
              <a:t>𝑓</a:t>
            </a:r>
            <a:r>
              <a:rPr dirty="0" sz="750" spc="-10">
                <a:latin typeface="Cambria Math"/>
                <a:cs typeface="Cambria Math"/>
              </a:rPr>
              <a:t>𝑚𝑒𝑎𝑠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83" name="object 83" descr=""/>
          <p:cNvSpPr/>
          <p:nvPr/>
        </p:nvSpPr>
        <p:spPr>
          <a:xfrm>
            <a:off x="3563111" y="3816222"/>
            <a:ext cx="540385" cy="103505"/>
          </a:xfrm>
          <a:custGeom>
            <a:avLst/>
            <a:gdLst/>
            <a:ahLst/>
            <a:cxnLst/>
            <a:rect l="l" t="t" r="r" b="b"/>
            <a:pathLst>
              <a:path w="540385" h="103504">
                <a:moveTo>
                  <a:pt x="514894" y="51688"/>
                </a:moveTo>
                <a:lnTo>
                  <a:pt x="445008" y="92456"/>
                </a:lnTo>
                <a:lnTo>
                  <a:pt x="443991" y="96265"/>
                </a:lnTo>
                <a:lnTo>
                  <a:pt x="447548" y="102362"/>
                </a:lnTo>
                <a:lnTo>
                  <a:pt x="451358" y="103377"/>
                </a:lnTo>
                <a:lnTo>
                  <a:pt x="529113" y="58038"/>
                </a:lnTo>
                <a:lnTo>
                  <a:pt x="527430" y="58038"/>
                </a:lnTo>
                <a:lnTo>
                  <a:pt x="527430" y="57150"/>
                </a:lnTo>
                <a:lnTo>
                  <a:pt x="524255" y="57150"/>
                </a:lnTo>
                <a:lnTo>
                  <a:pt x="514894" y="51688"/>
                </a:lnTo>
                <a:close/>
              </a:path>
              <a:path w="540385" h="103504">
                <a:moveTo>
                  <a:pt x="504008" y="45338"/>
                </a:moveTo>
                <a:lnTo>
                  <a:pt x="0" y="45338"/>
                </a:lnTo>
                <a:lnTo>
                  <a:pt x="0" y="58038"/>
                </a:lnTo>
                <a:lnTo>
                  <a:pt x="504008" y="58038"/>
                </a:lnTo>
                <a:lnTo>
                  <a:pt x="514894" y="51688"/>
                </a:lnTo>
                <a:lnTo>
                  <a:pt x="504008" y="45338"/>
                </a:lnTo>
                <a:close/>
              </a:path>
              <a:path w="540385" h="103504">
                <a:moveTo>
                  <a:pt x="529113" y="45338"/>
                </a:moveTo>
                <a:lnTo>
                  <a:pt x="527430" y="45338"/>
                </a:lnTo>
                <a:lnTo>
                  <a:pt x="527430" y="58038"/>
                </a:lnTo>
                <a:lnTo>
                  <a:pt x="529113" y="58038"/>
                </a:lnTo>
                <a:lnTo>
                  <a:pt x="540003" y="51688"/>
                </a:lnTo>
                <a:lnTo>
                  <a:pt x="529113" y="45338"/>
                </a:lnTo>
                <a:close/>
              </a:path>
              <a:path w="540385" h="103504">
                <a:moveTo>
                  <a:pt x="524255" y="46227"/>
                </a:moveTo>
                <a:lnTo>
                  <a:pt x="514894" y="51688"/>
                </a:lnTo>
                <a:lnTo>
                  <a:pt x="524255" y="57150"/>
                </a:lnTo>
                <a:lnTo>
                  <a:pt x="524255" y="46227"/>
                </a:lnTo>
                <a:close/>
              </a:path>
              <a:path w="540385" h="103504">
                <a:moveTo>
                  <a:pt x="527430" y="46227"/>
                </a:moveTo>
                <a:lnTo>
                  <a:pt x="524255" y="46227"/>
                </a:lnTo>
                <a:lnTo>
                  <a:pt x="524255" y="57150"/>
                </a:lnTo>
                <a:lnTo>
                  <a:pt x="527430" y="57150"/>
                </a:lnTo>
                <a:lnTo>
                  <a:pt x="527430" y="46227"/>
                </a:lnTo>
                <a:close/>
              </a:path>
              <a:path w="540385" h="103504">
                <a:moveTo>
                  <a:pt x="451358" y="0"/>
                </a:moveTo>
                <a:lnTo>
                  <a:pt x="447548" y="1015"/>
                </a:lnTo>
                <a:lnTo>
                  <a:pt x="443991" y="7112"/>
                </a:lnTo>
                <a:lnTo>
                  <a:pt x="445008" y="10921"/>
                </a:lnTo>
                <a:lnTo>
                  <a:pt x="514894" y="51688"/>
                </a:lnTo>
                <a:lnTo>
                  <a:pt x="524255" y="46227"/>
                </a:lnTo>
                <a:lnTo>
                  <a:pt x="527430" y="46227"/>
                </a:lnTo>
                <a:lnTo>
                  <a:pt x="527430" y="45338"/>
                </a:lnTo>
                <a:lnTo>
                  <a:pt x="529113" y="45338"/>
                </a:lnTo>
                <a:lnTo>
                  <a:pt x="4513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 descr=""/>
          <p:cNvSpPr txBox="1"/>
          <p:nvPr/>
        </p:nvSpPr>
        <p:spPr>
          <a:xfrm>
            <a:off x="3661664" y="3724147"/>
            <a:ext cx="8064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2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3581400" y="3583940"/>
            <a:ext cx="31623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30555" sz="1500" spc="-30">
                <a:latin typeface="Cambria Math"/>
                <a:cs typeface="Cambria Math"/>
              </a:rPr>
              <a:t>𝑃</a:t>
            </a:r>
            <a:r>
              <a:rPr dirty="0" sz="750" spc="-20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86" name="object 86" descr=""/>
          <p:cNvSpPr/>
          <p:nvPr/>
        </p:nvSpPr>
        <p:spPr>
          <a:xfrm>
            <a:off x="3553967" y="4026534"/>
            <a:ext cx="540385" cy="103505"/>
          </a:xfrm>
          <a:custGeom>
            <a:avLst/>
            <a:gdLst/>
            <a:ahLst/>
            <a:cxnLst/>
            <a:rect l="l" t="t" r="r" b="b"/>
            <a:pathLst>
              <a:path w="540385" h="103504">
                <a:moveTo>
                  <a:pt x="514894" y="51688"/>
                </a:moveTo>
                <a:lnTo>
                  <a:pt x="445008" y="92456"/>
                </a:lnTo>
                <a:lnTo>
                  <a:pt x="443992" y="96265"/>
                </a:lnTo>
                <a:lnTo>
                  <a:pt x="447548" y="102362"/>
                </a:lnTo>
                <a:lnTo>
                  <a:pt x="451358" y="103377"/>
                </a:lnTo>
                <a:lnTo>
                  <a:pt x="529113" y="58038"/>
                </a:lnTo>
                <a:lnTo>
                  <a:pt x="527431" y="58038"/>
                </a:lnTo>
                <a:lnTo>
                  <a:pt x="527431" y="57150"/>
                </a:lnTo>
                <a:lnTo>
                  <a:pt x="524256" y="57150"/>
                </a:lnTo>
                <a:lnTo>
                  <a:pt x="514894" y="51688"/>
                </a:lnTo>
                <a:close/>
              </a:path>
              <a:path w="540385" h="103504">
                <a:moveTo>
                  <a:pt x="504008" y="45338"/>
                </a:moveTo>
                <a:lnTo>
                  <a:pt x="0" y="45338"/>
                </a:lnTo>
                <a:lnTo>
                  <a:pt x="0" y="58038"/>
                </a:lnTo>
                <a:lnTo>
                  <a:pt x="504008" y="58038"/>
                </a:lnTo>
                <a:lnTo>
                  <a:pt x="514894" y="51688"/>
                </a:lnTo>
                <a:lnTo>
                  <a:pt x="504008" y="45338"/>
                </a:lnTo>
                <a:close/>
              </a:path>
              <a:path w="540385" h="103504">
                <a:moveTo>
                  <a:pt x="529113" y="45338"/>
                </a:moveTo>
                <a:lnTo>
                  <a:pt x="527431" y="45338"/>
                </a:lnTo>
                <a:lnTo>
                  <a:pt x="527431" y="58038"/>
                </a:lnTo>
                <a:lnTo>
                  <a:pt x="529113" y="58038"/>
                </a:lnTo>
                <a:lnTo>
                  <a:pt x="540004" y="51688"/>
                </a:lnTo>
                <a:lnTo>
                  <a:pt x="529113" y="45338"/>
                </a:lnTo>
                <a:close/>
              </a:path>
              <a:path w="540385" h="103504">
                <a:moveTo>
                  <a:pt x="524256" y="46227"/>
                </a:moveTo>
                <a:lnTo>
                  <a:pt x="514894" y="51688"/>
                </a:lnTo>
                <a:lnTo>
                  <a:pt x="524256" y="57150"/>
                </a:lnTo>
                <a:lnTo>
                  <a:pt x="524256" y="46227"/>
                </a:lnTo>
                <a:close/>
              </a:path>
              <a:path w="540385" h="103504">
                <a:moveTo>
                  <a:pt x="527431" y="46227"/>
                </a:moveTo>
                <a:lnTo>
                  <a:pt x="524256" y="46227"/>
                </a:lnTo>
                <a:lnTo>
                  <a:pt x="524256" y="57150"/>
                </a:lnTo>
                <a:lnTo>
                  <a:pt x="527431" y="57150"/>
                </a:lnTo>
                <a:lnTo>
                  <a:pt x="527431" y="46227"/>
                </a:lnTo>
                <a:close/>
              </a:path>
              <a:path w="540385" h="103504">
                <a:moveTo>
                  <a:pt x="451358" y="0"/>
                </a:moveTo>
                <a:lnTo>
                  <a:pt x="447548" y="1015"/>
                </a:lnTo>
                <a:lnTo>
                  <a:pt x="443992" y="7112"/>
                </a:lnTo>
                <a:lnTo>
                  <a:pt x="445008" y="10921"/>
                </a:lnTo>
                <a:lnTo>
                  <a:pt x="514894" y="51688"/>
                </a:lnTo>
                <a:lnTo>
                  <a:pt x="524256" y="46227"/>
                </a:lnTo>
                <a:lnTo>
                  <a:pt x="527431" y="46227"/>
                </a:lnTo>
                <a:lnTo>
                  <a:pt x="527431" y="45338"/>
                </a:lnTo>
                <a:lnTo>
                  <a:pt x="529113" y="45338"/>
                </a:lnTo>
                <a:lnTo>
                  <a:pt x="4513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 descr=""/>
          <p:cNvSpPr txBox="1"/>
          <p:nvPr/>
        </p:nvSpPr>
        <p:spPr>
          <a:xfrm>
            <a:off x="3693033" y="3940302"/>
            <a:ext cx="8064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2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3585336" y="3800094"/>
            <a:ext cx="32194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30555" sz="1500" spc="-30">
                <a:latin typeface="Cambria Math"/>
                <a:cs typeface="Cambria Math"/>
              </a:rPr>
              <a:t>𝑄</a:t>
            </a:r>
            <a:r>
              <a:rPr dirty="0" sz="750" spc="-20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grpSp>
        <p:nvGrpSpPr>
          <p:cNvPr id="89" name="object 89" descr=""/>
          <p:cNvGrpSpPr/>
          <p:nvPr/>
        </p:nvGrpSpPr>
        <p:grpSpPr>
          <a:xfrm>
            <a:off x="3572255" y="3678872"/>
            <a:ext cx="3170555" cy="1359535"/>
            <a:chOff x="3572255" y="3678872"/>
            <a:chExt cx="3170555" cy="1359535"/>
          </a:xfrm>
        </p:grpSpPr>
        <p:sp>
          <p:nvSpPr>
            <p:cNvPr id="90" name="object 90" descr=""/>
            <p:cNvSpPr/>
            <p:nvPr/>
          </p:nvSpPr>
          <p:spPr>
            <a:xfrm>
              <a:off x="4102607" y="3688079"/>
              <a:ext cx="1049020" cy="539750"/>
            </a:xfrm>
            <a:custGeom>
              <a:avLst/>
              <a:gdLst/>
              <a:ahLst/>
              <a:cxnLst/>
              <a:rect l="l" t="t" r="r" b="b"/>
              <a:pathLst>
                <a:path w="1049020" h="539750">
                  <a:moveTo>
                    <a:pt x="0" y="539496"/>
                  </a:moveTo>
                  <a:lnTo>
                    <a:pt x="1048512" y="539496"/>
                  </a:lnTo>
                  <a:lnTo>
                    <a:pt x="1048512" y="0"/>
                  </a:lnTo>
                  <a:lnTo>
                    <a:pt x="0" y="0"/>
                  </a:lnTo>
                  <a:lnTo>
                    <a:pt x="0" y="539496"/>
                  </a:lnTo>
                  <a:close/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1" name="object 9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82439" y="3734688"/>
              <a:ext cx="791083" cy="179831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251959" y="3917264"/>
              <a:ext cx="860755" cy="180136"/>
            </a:xfrm>
            <a:prstGeom prst="rect">
              <a:avLst/>
            </a:prstGeom>
          </p:spPr>
        </p:pic>
        <p:sp>
          <p:nvSpPr>
            <p:cNvPr id="93" name="object 93" descr=""/>
            <p:cNvSpPr/>
            <p:nvPr/>
          </p:nvSpPr>
          <p:spPr>
            <a:xfrm>
              <a:off x="5145023" y="3907662"/>
              <a:ext cx="386715" cy="103505"/>
            </a:xfrm>
            <a:custGeom>
              <a:avLst/>
              <a:gdLst/>
              <a:ahLst/>
              <a:cxnLst/>
              <a:rect l="l" t="t" r="r" b="b"/>
              <a:pathLst>
                <a:path w="386714" h="103504">
                  <a:moveTo>
                    <a:pt x="361605" y="51689"/>
                  </a:moveTo>
                  <a:lnTo>
                    <a:pt x="291718" y="92456"/>
                  </a:lnTo>
                  <a:lnTo>
                    <a:pt x="290702" y="96266"/>
                  </a:lnTo>
                  <a:lnTo>
                    <a:pt x="294259" y="102362"/>
                  </a:lnTo>
                  <a:lnTo>
                    <a:pt x="298068" y="103378"/>
                  </a:lnTo>
                  <a:lnTo>
                    <a:pt x="375824" y="58038"/>
                  </a:lnTo>
                  <a:lnTo>
                    <a:pt x="374141" y="58038"/>
                  </a:lnTo>
                  <a:lnTo>
                    <a:pt x="374141" y="57150"/>
                  </a:lnTo>
                  <a:lnTo>
                    <a:pt x="370966" y="57150"/>
                  </a:lnTo>
                  <a:lnTo>
                    <a:pt x="361605" y="51689"/>
                  </a:lnTo>
                  <a:close/>
                </a:path>
                <a:path w="386714" h="103504">
                  <a:moveTo>
                    <a:pt x="350719" y="45338"/>
                  </a:moveTo>
                  <a:lnTo>
                    <a:pt x="0" y="45338"/>
                  </a:lnTo>
                  <a:lnTo>
                    <a:pt x="0" y="58038"/>
                  </a:lnTo>
                  <a:lnTo>
                    <a:pt x="350719" y="58038"/>
                  </a:lnTo>
                  <a:lnTo>
                    <a:pt x="361605" y="51689"/>
                  </a:lnTo>
                  <a:lnTo>
                    <a:pt x="350719" y="45338"/>
                  </a:lnTo>
                  <a:close/>
                </a:path>
                <a:path w="386714" h="103504">
                  <a:moveTo>
                    <a:pt x="375824" y="45338"/>
                  </a:moveTo>
                  <a:lnTo>
                    <a:pt x="374141" y="45338"/>
                  </a:lnTo>
                  <a:lnTo>
                    <a:pt x="374141" y="58038"/>
                  </a:lnTo>
                  <a:lnTo>
                    <a:pt x="375824" y="58038"/>
                  </a:lnTo>
                  <a:lnTo>
                    <a:pt x="386714" y="51689"/>
                  </a:lnTo>
                  <a:lnTo>
                    <a:pt x="375824" y="45338"/>
                  </a:lnTo>
                  <a:close/>
                </a:path>
                <a:path w="386714" h="103504">
                  <a:moveTo>
                    <a:pt x="370966" y="46228"/>
                  </a:moveTo>
                  <a:lnTo>
                    <a:pt x="361605" y="51689"/>
                  </a:lnTo>
                  <a:lnTo>
                    <a:pt x="370966" y="57150"/>
                  </a:lnTo>
                  <a:lnTo>
                    <a:pt x="370966" y="46228"/>
                  </a:lnTo>
                  <a:close/>
                </a:path>
                <a:path w="386714" h="103504">
                  <a:moveTo>
                    <a:pt x="374141" y="46228"/>
                  </a:moveTo>
                  <a:lnTo>
                    <a:pt x="370966" y="46228"/>
                  </a:lnTo>
                  <a:lnTo>
                    <a:pt x="370966" y="57150"/>
                  </a:lnTo>
                  <a:lnTo>
                    <a:pt x="374141" y="57150"/>
                  </a:lnTo>
                  <a:lnTo>
                    <a:pt x="374141" y="46228"/>
                  </a:lnTo>
                  <a:close/>
                </a:path>
                <a:path w="386714" h="103504">
                  <a:moveTo>
                    <a:pt x="298068" y="0"/>
                  </a:moveTo>
                  <a:lnTo>
                    <a:pt x="294259" y="1016"/>
                  </a:lnTo>
                  <a:lnTo>
                    <a:pt x="290702" y="7112"/>
                  </a:lnTo>
                  <a:lnTo>
                    <a:pt x="291718" y="10922"/>
                  </a:lnTo>
                  <a:lnTo>
                    <a:pt x="361605" y="51689"/>
                  </a:lnTo>
                  <a:lnTo>
                    <a:pt x="370966" y="46228"/>
                  </a:lnTo>
                  <a:lnTo>
                    <a:pt x="374141" y="46228"/>
                  </a:lnTo>
                  <a:lnTo>
                    <a:pt x="374141" y="45338"/>
                  </a:lnTo>
                  <a:lnTo>
                    <a:pt x="375824" y="45338"/>
                  </a:lnTo>
                  <a:lnTo>
                    <a:pt x="2980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5541263" y="3800855"/>
              <a:ext cx="277495" cy="326390"/>
            </a:xfrm>
            <a:custGeom>
              <a:avLst/>
              <a:gdLst/>
              <a:ahLst/>
              <a:cxnLst/>
              <a:rect l="l" t="t" r="r" b="b"/>
              <a:pathLst>
                <a:path w="277495" h="326389">
                  <a:moveTo>
                    <a:pt x="0" y="46228"/>
                  </a:moveTo>
                  <a:lnTo>
                    <a:pt x="3633" y="28235"/>
                  </a:lnTo>
                  <a:lnTo>
                    <a:pt x="13541" y="13541"/>
                  </a:lnTo>
                  <a:lnTo>
                    <a:pt x="28235" y="3633"/>
                  </a:lnTo>
                  <a:lnTo>
                    <a:pt x="46227" y="0"/>
                  </a:lnTo>
                  <a:lnTo>
                    <a:pt x="231139" y="0"/>
                  </a:lnTo>
                  <a:lnTo>
                    <a:pt x="249132" y="3633"/>
                  </a:lnTo>
                  <a:lnTo>
                    <a:pt x="263826" y="13541"/>
                  </a:lnTo>
                  <a:lnTo>
                    <a:pt x="273734" y="28235"/>
                  </a:lnTo>
                  <a:lnTo>
                    <a:pt x="277368" y="46228"/>
                  </a:lnTo>
                  <a:lnTo>
                    <a:pt x="277368" y="279908"/>
                  </a:lnTo>
                  <a:lnTo>
                    <a:pt x="273734" y="297900"/>
                  </a:lnTo>
                  <a:lnTo>
                    <a:pt x="263826" y="312594"/>
                  </a:lnTo>
                  <a:lnTo>
                    <a:pt x="249132" y="322502"/>
                  </a:lnTo>
                  <a:lnTo>
                    <a:pt x="231139" y="326136"/>
                  </a:lnTo>
                  <a:lnTo>
                    <a:pt x="46227" y="326136"/>
                  </a:lnTo>
                  <a:lnTo>
                    <a:pt x="28235" y="322502"/>
                  </a:lnTo>
                  <a:lnTo>
                    <a:pt x="13541" y="312594"/>
                  </a:lnTo>
                  <a:lnTo>
                    <a:pt x="3633" y="297900"/>
                  </a:lnTo>
                  <a:lnTo>
                    <a:pt x="0" y="279908"/>
                  </a:lnTo>
                  <a:lnTo>
                    <a:pt x="0" y="46228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5" name="object 95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602223" y="3855719"/>
              <a:ext cx="144525" cy="220090"/>
            </a:xfrm>
            <a:prstGeom prst="rect">
              <a:avLst/>
            </a:prstGeom>
          </p:spPr>
        </p:pic>
        <p:sp>
          <p:nvSpPr>
            <p:cNvPr id="96" name="object 96" descr=""/>
            <p:cNvSpPr/>
            <p:nvPr/>
          </p:nvSpPr>
          <p:spPr>
            <a:xfrm>
              <a:off x="5820155" y="3979163"/>
              <a:ext cx="918210" cy="5715"/>
            </a:xfrm>
            <a:custGeom>
              <a:avLst/>
              <a:gdLst/>
              <a:ahLst/>
              <a:cxnLst/>
              <a:rect l="l" t="t" r="r" b="b"/>
              <a:pathLst>
                <a:path w="918209" h="5714">
                  <a:moveTo>
                    <a:pt x="0" y="0"/>
                  </a:moveTo>
                  <a:lnTo>
                    <a:pt x="917701" y="546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3572256" y="4721478"/>
              <a:ext cx="549275" cy="316865"/>
            </a:xfrm>
            <a:custGeom>
              <a:avLst/>
              <a:gdLst/>
              <a:ahLst/>
              <a:cxnLst/>
              <a:rect l="l" t="t" r="r" b="b"/>
              <a:pathLst>
                <a:path w="549275" h="316864">
                  <a:moveTo>
                    <a:pt x="539991" y="265061"/>
                  </a:moveTo>
                  <a:lnTo>
                    <a:pt x="529107" y="258699"/>
                  </a:lnTo>
                  <a:lnTo>
                    <a:pt x="451358" y="213360"/>
                  </a:lnTo>
                  <a:lnTo>
                    <a:pt x="447548" y="214376"/>
                  </a:lnTo>
                  <a:lnTo>
                    <a:pt x="443992" y="220472"/>
                  </a:lnTo>
                  <a:lnTo>
                    <a:pt x="445008" y="224282"/>
                  </a:lnTo>
                  <a:lnTo>
                    <a:pt x="503974" y="258699"/>
                  </a:lnTo>
                  <a:lnTo>
                    <a:pt x="0" y="258699"/>
                  </a:lnTo>
                  <a:lnTo>
                    <a:pt x="0" y="271399"/>
                  </a:lnTo>
                  <a:lnTo>
                    <a:pt x="503999" y="271399"/>
                  </a:lnTo>
                  <a:lnTo>
                    <a:pt x="514883" y="265061"/>
                  </a:lnTo>
                  <a:lnTo>
                    <a:pt x="445008" y="305816"/>
                  </a:lnTo>
                  <a:lnTo>
                    <a:pt x="443992" y="309626"/>
                  </a:lnTo>
                  <a:lnTo>
                    <a:pt x="447548" y="315722"/>
                  </a:lnTo>
                  <a:lnTo>
                    <a:pt x="451358" y="316738"/>
                  </a:lnTo>
                  <a:lnTo>
                    <a:pt x="529107" y="271399"/>
                  </a:lnTo>
                  <a:lnTo>
                    <a:pt x="539991" y="265061"/>
                  </a:lnTo>
                  <a:close/>
                </a:path>
                <a:path w="549275" h="316864">
                  <a:moveTo>
                    <a:pt x="549148" y="51689"/>
                  </a:moveTo>
                  <a:lnTo>
                    <a:pt x="538251" y="45339"/>
                  </a:lnTo>
                  <a:lnTo>
                    <a:pt x="460502" y="0"/>
                  </a:lnTo>
                  <a:lnTo>
                    <a:pt x="456692" y="1016"/>
                  </a:lnTo>
                  <a:lnTo>
                    <a:pt x="453136" y="7112"/>
                  </a:lnTo>
                  <a:lnTo>
                    <a:pt x="454152" y="10922"/>
                  </a:lnTo>
                  <a:lnTo>
                    <a:pt x="513130" y="45339"/>
                  </a:lnTo>
                  <a:lnTo>
                    <a:pt x="9144" y="45339"/>
                  </a:lnTo>
                  <a:lnTo>
                    <a:pt x="9144" y="58039"/>
                  </a:lnTo>
                  <a:lnTo>
                    <a:pt x="513130" y="58039"/>
                  </a:lnTo>
                  <a:lnTo>
                    <a:pt x="454152" y="92456"/>
                  </a:lnTo>
                  <a:lnTo>
                    <a:pt x="453136" y="96266"/>
                  </a:lnTo>
                  <a:lnTo>
                    <a:pt x="456692" y="102362"/>
                  </a:lnTo>
                  <a:lnTo>
                    <a:pt x="460502" y="103378"/>
                  </a:lnTo>
                  <a:lnTo>
                    <a:pt x="538251" y="58039"/>
                  </a:lnTo>
                  <a:lnTo>
                    <a:pt x="549148" y="516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8" name="object 98" descr=""/>
          <p:cNvSpPr txBox="1"/>
          <p:nvPr/>
        </p:nvSpPr>
        <p:spPr>
          <a:xfrm>
            <a:off x="3590797" y="4590669"/>
            <a:ext cx="20256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000" spc="-25">
                <a:latin typeface="Cambria Math"/>
                <a:cs typeface="Cambria Math"/>
              </a:rPr>
              <a:t>𝑃</a:t>
            </a:r>
            <a:r>
              <a:rPr dirty="0" baseline="-22222" sz="1125" spc="-37">
                <a:latin typeface="Cambria Math"/>
                <a:cs typeface="Cambria Math"/>
              </a:rPr>
              <a:t>𝑁</a:t>
            </a:r>
            <a:endParaRPr baseline="-22222" sz="1125">
              <a:latin typeface="Cambria Math"/>
              <a:cs typeface="Cambria Math"/>
            </a:endParaRPr>
          </a:p>
        </p:txBody>
      </p:sp>
      <p:sp>
        <p:nvSpPr>
          <p:cNvPr id="99" name="object 99" descr=""/>
          <p:cNvSpPr txBox="1"/>
          <p:nvPr/>
        </p:nvSpPr>
        <p:spPr>
          <a:xfrm>
            <a:off x="3698494" y="4557141"/>
            <a:ext cx="182880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5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100" name="object 100" descr=""/>
          <p:cNvSpPr txBox="1"/>
          <p:nvPr/>
        </p:nvSpPr>
        <p:spPr>
          <a:xfrm>
            <a:off x="3594861" y="4806823"/>
            <a:ext cx="230504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000" spc="-25">
                <a:latin typeface="Cambria Math"/>
                <a:cs typeface="Cambria Math"/>
              </a:rPr>
              <a:t>𝑄</a:t>
            </a:r>
            <a:r>
              <a:rPr dirty="0" baseline="-22222" sz="1125" spc="-37">
                <a:latin typeface="Cambria Math"/>
                <a:cs typeface="Cambria Math"/>
              </a:rPr>
              <a:t>𝑁</a:t>
            </a:r>
            <a:endParaRPr baseline="-22222" sz="1125">
              <a:latin typeface="Cambria Math"/>
              <a:cs typeface="Cambria Math"/>
            </a:endParaRPr>
          </a:p>
        </p:txBody>
      </p:sp>
      <p:sp>
        <p:nvSpPr>
          <p:cNvPr id="101" name="object 101" descr=""/>
          <p:cNvSpPr txBox="1"/>
          <p:nvPr/>
        </p:nvSpPr>
        <p:spPr>
          <a:xfrm>
            <a:off x="3708653" y="4773295"/>
            <a:ext cx="182880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5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grpSp>
        <p:nvGrpSpPr>
          <p:cNvPr id="102" name="object 102" descr=""/>
          <p:cNvGrpSpPr/>
          <p:nvPr/>
        </p:nvGrpSpPr>
        <p:grpSpPr>
          <a:xfrm>
            <a:off x="2852039" y="4285424"/>
            <a:ext cx="4114800" cy="1158240"/>
            <a:chOff x="2852039" y="4285424"/>
            <a:chExt cx="4114800" cy="1158240"/>
          </a:xfrm>
        </p:grpSpPr>
        <p:sp>
          <p:nvSpPr>
            <p:cNvPr id="103" name="object 103" descr=""/>
            <p:cNvSpPr/>
            <p:nvPr/>
          </p:nvSpPr>
          <p:spPr>
            <a:xfrm>
              <a:off x="3810000" y="4294631"/>
              <a:ext cx="0" cy="216535"/>
            </a:xfrm>
            <a:custGeom>
              <a:avLst/>
              <a:gdLst/>
              <a:ahLst/>
              <a:cxnLst/>
              <a:rect l="l" t="t" r="r" b="b"/>
              <a:pathLst>
                <a:path w="0" h="216535">
                  <a:moveTo>
                    <a:pt x="0" y="0"/>
                  </a:moveTo>
                  <a:lnTo>
                    <a:pt x="0" y="216027"/>
                  </a:lnTo>
                </a:path>
              </a:pathLst>
            </a:custGeom>
            <a:ln w="18288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4133088" y="4617719"/>
              <a:ext cx="1051560" cy="542925"/>
            </a:xfrm>
            <a:custGeom>
              <a:avLst/>
              <a:gdLst/>
              <a:ahLst/>
              <a:cxnLst/>
              <a:rect l="l" t="t" r="r" b="b"/>
              <a:pathLst>
                <a:path w="1051560" h="542925">
                  <a:moveTo>
                    <a:pt x="0" y="542543"/>
                  </a:moveTo>
                  <a:lnTo>
                    <a:pt x="1051560" y="542543"/>
                  </a:lnTo>
                  <a:lnTo>
                    <a:pt x="1051560" y="0"/>
                  </a:lnTo>
                  <a:lnTo>
                    <a:pt x="0" y="0"/>
                  </a:lnTo>
                  <a:lnTo>
                    <a:pt x="0" y="542543"/>
                  </a:lnTo>
                  <a:close/>
                </a:path>
              </a:pathLst>
            </a:custGeom>
            <a:ln w="182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5" name="object 10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15714" y="4667122"/>
              <a:ext cx="791083" cy="179831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285234" y="4850002"/>
              <a:ext cx="860755" cy="179831"/>
            </a:xfrm>
            <a:prstGeom prst="rect">
              <a:avLst/>
            </a:prstGeom>
          </p:spPr>
        </p:pic>
        <p:sp>
          <p:nvSpPr>
            <p:cNvPr id="107" name="object 107" descr=""/>
            <p:cNvSpPr/>
            <p:nvPr/>
          </p:nvSpPr>
          <p:spPr>
            <a:xfrm>
              <a:off x="5178552" y="4840350"/>
              <a:ext cx="386715" cy="103505"/>
            </a:xfrm>
            <a:custGeom>
              <a:avLst/>
              <a:gdLst/>
              <a:ahLst/>
              <a:cxnLst/>
              <a:rect l="l" t="t" r="r" b="b"/>
              <a:pathLst>
                <a:path w="386714" h="103504">
                  <a:moveTo>
                    <a:pt x="361605" y="51689"/>
                  </a:moveTo>
                  <a:lnTo>
                    <a:pt x="291719" y="92456"/>
                  </a:lnTo>
                  <a:lnTo>
                    <a:pt x="290702" y="96266"/>
                  </a:lnTo>
                  <a:lnTo>
                    <a:pt x="294259" y="102362"/>
                  </a:lnTo>
                  <a:lnTo>
                    <a:pt x="298069" y="103378"/>
                  </a:lnTo>
                  <a:lnTo>
                    <a:pt x="375824" y="58038"/>
                  </a:lnTo>
                  <a:lnTo>
                    <a:pt x="374142" y="58038"/>
                  </a:lnTo>
                  <a:lnTo>
                    <a:pt x="374142" y="57150"/>
                  </a:lnTo>
                  <a:lnTo>
                    <a:pt x="370967" y="57150"/>
                  </a:lnTo>
                  <a:lnTo>
                    <a:pt x="361605" y="51689"/>
                  </a:lnTo>
                  <a:close/>
                </a:path>
                <a:path w="386714" h="103504">
                  <a:moveTo>
                    <a:pt x="350719" y="45338"/>
                  </a:moveTo>
                  <a:lnTo>
                    <a:pt x="0" y="45338"/>
                  </a:lnTo>
                  <a:lnTo>
                    <a:pt x="0" y="58038"/>
                  </a:lnTo>
                  <a:lnTo>
                    <a:pt x="350719" y="58038"/>
                  </a:lnTo>
                  <a:lnTo>
                    <a:pt x="361605" y="51689"/>
                  </a:lnTo>
                  <a:lnTo>
                    <a:pt x="350719" y="45338"/>
                  </a:lnTo>
                  <a:close/>
                </a:path>
                <a:path w="386714" h="103504">
                  <a:moveTo>
                    <a:pt x="375824" y="45338"/>
                  </a:moveTo>
                  <a:lnTo>
                    <a:pt x="374142" y="45338"/>
                  </a:lnTo>
                  <a:lnTo>
                    <a:pt x="374142" y="58038"/>
                  </a:lnTo>
                  <a:lnTo>
                    <a:pt x="375824" y="58038"/>
                  </a:lnTo>
                  <a:lnTo>
                    <a:pt x="386714" y="51689"/>
                  </a:lnTo>
                  <a:lnTo>
                    <a:pt x="375824" y="45338"/>
                  </a:lnTo>
                  <a:close/>
                </a:path>
                <a:path w="386714" h="103504">
                  <a:moveTo>
                    <a:pt x="370967" y="46228"/>
                  </a:moveTo>
                  <a:lnTo>
                    <a:pt x="361605" y="51689"/>
                  </a:lnTo>
                  <a:lnTo>
                    <a:pt x="370967" y="57150"/>
                  </a:lnTo>
                  <a:lnTo>
                    <a:pt x="370967" y="46228"/>
                  </a:lnTo>
                  <a:close/>
                </a:path>
                <a:path w="386714" h="103504">
                  <a:moveTo>
                    <a:pt x="374142" y="46228"/>
                  </a:moveTo>
                  <a:lnTo>
                    <a:pt x="370967" y="46228"/>
                  </a:lnTo>
                  <a:lnTo>
                    <a:pt x="370967" y="57150"/>
                  </a:lnTo>
                  <a:lnTo>
                    <a:pt x="374142" y="57150"/>
                  </a:lnTo>
                  <a:lnTo>
                    <a:pt x="374142" y="46228"/>
                  </a:lnTo>
                  <a:close/>
                </a:path>
                <a:path w="386714" h="103504">
                  <a:moveTo>
                    <a:pt x="298069" y="0"/>
                  </a:moveTo>
                  <a:lnTo>
                    <a:pt x="294259" y="1016"/>
                  </a:lnTo>
                  <a:lnTo>
                    <a:pt x="290702" y="7112"/>
                  </a:lnTo>
                  <a:lnTo>
                    <a:pt x="291719" y="10922"/>
                  </a:lnTo>
                  <a:lnTo>
                    <a:pt x="361605" y="51689"/>
                  </a:lnTo>
                  <a:lnTo>
                    <a:pt x="370967" y="46228"/>
                  </a:lnTo>
                  <a:lnTo>
                    <a:pt x="374142" y="46228"/>
                  </a:lnTo>
                  <a:lnTo>
                    <a:pt x="374142" y="45338"/>
                  </a:lnTo>
                  <a:lnTo>
                    <a:pt x="375824" y="45338"/>
                  </a:lnTo>
                  <a:lnTo>
                    <a:pt x="2980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5574792" y="4733543"/>
              <a:ext cx="274320" cy="323215"/>
            </a:xfrm>
            <a:custGeom>
              <a:avLst/>
              <a:gdLst/>
              <a:ahLst/>
              <a:cxnLst/>
              <a:rect l="l" t="t" r="r" b="b"/>
              <a:pathLst>
                <a:path w="274320" h="323214">
                  <a:moveTo>
                    <a:pt x="0" y="45719"/>
                  </a:moveTo>
                  <a:lnTo>
                    <a:pt x="3589" y="27914"/>
                  </a:lnTo>
                  <a:lnTo>
                    <a:pt x="13382" y="13382"/>
                  </a:lnTo>
                  <a:lnTo>
                    <a:pt x="27914" y="3589"/>
                  </a:lnTo>
                  <a:lnTo>
                    <a:pt x="45720" y="0"/>
                  </a:lnTo>
                  <a:lnTo>
                    <a:pt x="228600" y="0"/>
                  </a:lnTo>
                  <a:lnTo>
                    <a:pt x="246405" y="3589"/>
                  </a:lnTo>
                  <a:lnTo>
                    <a:pt x="260937" y="13382"/>
                  </a:lnTo>
                  <a:lnTo>
                    <a:pt x="270730" y="27914"/>
                  </a:lnTo>
                  <a:lnTo>
                    <a:pt x="274320" y="45719"/>
                  </a:lnTo>
                  <a:lnTo>
                    <a:pt x="274320" y="277367"/>
                  </a:lnTo>
                  <a:lnTo>
                    <a:pt x="270730" y="295173"/>
                  </a:lnTo>
                  <a:lnTo>
                    <a:pt x="260937" y="309705"/>
                  </a:lnTo>
                  <a:lnTo>
                    <a:pt x="246405" y="319498"/>
                  </a:lnTo>
                  <a:lnTo>
                    <a:pt x="228600" y="323087"/>
                  </a:lnTo>
                  <a:lnTo>
                    <a:pt x="45720" y="323087"/>
                  </a:lnTo>
                  <a:lnTo>
                    <a:pt x="27914" y="319498"/>
                  </a:lnTo>
                  <a:lnTo>
                    <a:pt x="13382" y="309705"/>
                  </a:lnTo>
                  <a:lnTo>
                    <a:pt x="3589" y="295173"/>
                  </a:lnTo>
                  <a:lnTo>
                    <a:pt x="0" y="277367"/>
                  </a:lnTo>
                  <a:lnTo>
                    <a:pt x="0" y="45719"/>
                  </a:lnTo>
                  <a:close/>
                </a:path>
              </a:pathLst>
            </a:custGeom>
            <a:ln w="24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9" name="object 109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635752" y="4785359"/>
              <a:ext cx="144526" cy="223138"/>
            </a:xfrm>
            <a:prstGeom prst="rect">
              <a:avLst/>
            </a:prstGeom>
          </p:spPr>
        </p:pic>
        <p:sp>
          <p:nvSpPr>
            <p:cNvPr id="110" name="object 110" descr=""/>
            <p:cNvSpPr/>
            <p:nvPr/>
          </p:nvSpPr>
          <p:spPr>
            <a:xfrm>
              <a:off x="5862828" y="4939283"/>
              <a:ext cx="918210" cy="5715"/>
            </a:xfrm>
            <a:custGeom>
              <a:avLst/>
              <a:gdLst/>
              <a:ahLst/>
              <a:cxnLst/>
              <a:rect l="l" t="t" r="r" b="b"/>
              <a:pathLst>
                <a:path w="918209" h="5714">
                  <a:moveTo>
                    <a:pt x="0" y="0"/>
                  </a:moveTo>
                  <a:lnTo>
                    <a:pt x="917701" y="546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1" name="object 111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852039" y="5239511"/>
              <a:ext cx="103378" cy="180085"/>
            </a:xfrm>
            <a:prstGeom prst="rect">
              <a:avLst/>
            </a:prstGeom>
          </p:spPr>
        </p:pic>
        <p:sp>
          <p:nvSpPr>
            <p:cNvPr id="112" name="object 112" descr=""/>
            <p:cNvSpPr/>
            <p:nvPr/>
          </p:nvSpPr>
          <p:spPr>
            <a:xfrm>
              <a:off x="2889504" y="5087111"/>
              <a:ext cx="4067810" cy="347345"/>
            </a:xfrm>
            <a:custGeom>
              <a:avLst/>
              <a:gdLst/>
              <a:ahLst/>
              <a:cxnLst/>
              <a:rect l="l" t="t" r="r" b="b"/>
              <a:pathLst>
                <a:path w="4067809" h="347345">
                  <a:moveTo>
                    <a:pt x="4067810" y="0"/>
                  </a:moveTo>
                  <a:lnTo>
                    <a:pt x="4067810" y="346963"/>
                  </a:lnTo>
                  <a:lnTo>
                    <a:pt x="0" y="346963"/>
                  </a:lnTo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3" name="object 113" descr=""/>
          <p:cNvSpPr txBox="1"/>
          <p:nvPr/>
        </p:nvSpPr>
        <p:spPr>
          <a:xfrm>
            <a:off x="3933571" y="5449011"/>
            <a:ext cx="1845310" cy="2546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0800">
              <a:lnSpc>
                <a:spcPts val="1050"/>
              </a:lnSpc>
              <a:spcBef>
                <a:spcPts val="105"/>
              </a:spcBef>
            </a:pPr>
            <a:r>
              <a:rPr dirty="0" baseline="-22222" sz="1500" spc="15">
                <a:latin typeface="Cambria Math"/>
                <a:cs typeface="Cambria Math"/>
              </a:rPr>
              <a:t>𝑃</a:t>
            </a:r>
            <a:r>
              <a:rPr dirty="0" sz="750" spc="10">
                <a:latin typeface="Cambria Math"/>
                <a:cs typeface="Cambria Math"/>
              </a:rPr>
              <a:t>𝑚𝑒𝑎𝑠</a:t>
            </a:r>
            <a:r>
              <a:rPr dirty="0" baseline="-22222" sz="1500" spc="15">
                <a:latin typeface="Cambria Math"/>
                <a:cs typeface="Cambria Math"/>
              </a:rPr>
              <a:t>𝑄</a:t>
            </a:r>
            <a:r>
              <a:rPr dirty="0" sz="750" spc="10">
                <a:latin typeface="Cambria Math"/>
                <a:cs typeface="Cambria Math"/>
              </a:rPr>
              <a:t>𝑚𝑒𝑎𝑠</a:t>
            </a:r>
            <a:r>
              <a:rPr dirty="0" sz="750" spc="185">
                <a:latin typeface="Cambria Math"/>
                <a:cs typeface="Cambria Math"/>
              </a:rPr>
              <a:t> </a:t>
            </a:r>
            <a:r>
              <a:rPr dirty="0" baseline="-22222" sz="1500" spc="15">
                <a:latin typeface="Cambria Math"/>
                <a:cs typeface="Cambria Math"/>
              </a:rPr>
              <a:t>𝑆𝑂𝐶</a:t>
            </a:r>
            <a:r>
              <a:rPr dirty="0" sz="750" spc="10">
                <a:latin typeface="Cambria Math"/>
                <a:cs typeface="Cambria Math"/>
              </a:rPr>
              <a:t>𝑚𝑒𝑎𝑠</a:t>
            </a:r>
            <a:r>
              <a:rPr dirty="0" sz="750" spc="215">
                <a:latin typeface="Cambria Math"/>
                <a:cs typeface="Cambria Math"/>
              </a:rPr>
              <a:t> </a:t>
            </a:r>
            <a:r>
              <a:rPr dirty="0" baseline="-22222" sz="1500">
                <a:latin typeface="Cambria Math"/>
                <a:cs typeface="Cambria Math"/>
              </a:rPr>
              <a:t>,</a:t>
            </a:r>
            <a:r>
              <a:rPr dirty="0" baseline="-22222" sz="1500" spc="7">
                <a:latin typeface="Cambria Math"/>
                <a:cs typeface="Cambria Math"/>
              </a:rPr>
              <a:t> </a:t>
            </a:r>
            <a:r>
              <a:rPr dirty="0" baseline="-22222" sz="1500" spc="-15">
                <a:latin typeface="Cambria Math"/>
                <a:cs typeface="Cambria Math"/>
              </a:rPr>
              <a:t>𝐿𝑂𝐻</a:t>
            </a:r>
            <a:r>
              <a:rPr dirty="0" baseline="3703" sz="1125" spc="-15">
                <a:latin typeface="Cambria Math"/>
                <a:cs typeface="Cambria Math"/>
              </a:rPr>
              <a:t>𝑚𝑒𝑎𝑠</a:t>
            </a:r>
            <a:endParaRPr baseline="3703" sz="1125">
              <a:latin typeface="Cambria Math"/>
              <a:cs typeface="Cambria Math"/>
            </a:endParaRPr>
          </a:p>
          <a:p>
            <a:pPr marL="114300">
              <a:lnSpc>
                <a:spcPts val="750"/>
              </a:lnSpc>
              <a:tabLst>
                <a:tab pos="464820" algn="l"/>
                <a:tab pos="965200" algn="l"/>
              </a:tabLst>
            </a:pPr>
            <a:r>
              <a:rPr dirty="0" sz="750" spc="-50">
                <a:latin typeface="Cambria Math"/>
                <a:cs typeface="Cambria Math"/>
              </a:rPr>
              <a:t>𝑖</a:t>
            </a:r>
            <a:r>
              <a:rPr dirty="0" sz="750">
                <a:latin typeface="Cambria Math"/>
                <a:cs typeface="Cambria Math"/>
              </a:rPr>
              <a:t>	</a:t>
            </a:r>
            <a:r>
              <a:rPr dirty="0" sz="750" spc="-50">
                <a:latin typeface="Cambria Math"/>
                <a:cs typeface="Cambria Math"/>
              </a:rPr>
              <a:t>𝑖</a:t>
            </a:r>
            <a:r>
              <a:rPr dirty="0" sz="750">
                <a:latin typeface="Cambria Math"/>
                <a:cs typeface="Cambria Math"/>
              </a:rPr>
              <a:t>	</a:t>
            </a:r>
            <a:r>
              <a:rPr dirty="0" sz="750" spc="-50">
                <a:latin typeface="Cambria Math"/>
                <a:cs typeface="Cambria Math"/>
              </a:rPr>
              <a:t>𝑖</a:t>
            </a:r>
            <a:endParaRPr sz="750">
              <a:latin typeface="Cambria Math"/>
              <a:cs typeface="Cambria Math"/>
            </a:endParaRPr>
          </a:p>
        </p:txBody>
      </p:sp>
      <p:grpSp>
        <p:nvGrpSpPr>
          <p:cNvPr id="114" name="object 114" descr=""/>
          <p:cNvGrpSpPr/>
          <p:nvPr/>
        </p:nvGrpSpPr>
        <p:grpSpPr>
          <a:xfrm>
            <a:off x="4977510" y="2801111"/>
            <a:ext cx="2770505" cy="2298700"/>
            <a:chOff x="4977510" y="2801111"/>
            <a:chExt cx="2770505" cy="2298700"/>
          </a:xfrm>
        </p:grpSpPr>
        <p:sp>
          <p:nvSpPr>
            <p:cNvPr id="115" name="object 115" descr=""/>
            <p:cNvSpPr/>
            <p:nvPr/>
          </p:nvSpPr>
          <p:spPr>
            <a:xfrm>
              <a:off x="5062727" y="3413759"/>
              <a:ext cx="1887220" cy="3175"/>
            </a:xfrm>
            <a:custGeom>
              <a:avLst/>
              <a:gdLst/>
              <a:ahLst/>
              <a:cxnLst/>
              <a:rect l="l" t="t" r="r" b="b"/>
              <a:pathLst>
                <a:path w="1887220" h="3175">
                  <a:moveTo>
                    <a:pt x="0" y="3175"/>
                  </a:moveTo>
                  <a:lnTo>
                    <a:pt x="1887220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5020182" y="3407663"/>
              <a:ext cx="103505" cy="290830"/>
            </a:xfrm>
            <a:custGeom>
              <a:avLst/>
              <a:gdLst/>
              <a:ahLst/>
              <a:cxnLst/>
              <a:rect l="l" t="t" r="r" b="b"/>
              <a:pathLst>
                <a:path w="103504" h="290829">
                  <a:moveTo>
                    <a:pt x="7112" y="194690"/>
                  </a:moveTo>
                  <a:lnTo>
                    <a:pt x="4063" y="196341"/>
                  </a:lnTo>
                  <a:lnTo>
                    <a:pt x="1015" y="198120"/>
                  </a:lnTo>
                  <a:lnTo>
                    <a:pt x="0" y="202056"/>
                  </a:lnTo>
                  <a:lnTo>
                    <a:pt x="51688" y="290703"/>
                  </a:lnTo>
                  <a:lnTo>
                    <a:pt x="59020" y="278130"/>
                  </a:lnTo>
                  <a:lnTo>
                    <a:pt x="45338" y="278130"/>
                  </a:lnTo>
                  <a:lnTo>
                    <a:pt x="45338" y="254580"/>
                  </a:lnTo>
                  <a:lnTo>
                    <a:pt x="12700" y="198627"/>
                  </a:lnTo>
                  <a:lnTo>
                    <a:pt x="10921" y="195707"/>
                  </a:lnTo>
                  <a:lnTo>
                    <a:pt x="7112" y="194690"/>
                  </a:lnTo>
                  <a:close/>
                </a:path>
                <a:path w="103504" h="290829">
                  <a:moveTo>
                    <a:pt x="45338" y="254580"/>
                  </a:moveTo>
                  <a:lnTo>
                    <a:pt x="45338" y="278130"/>
                  </a:lnTo>
                  <a:lnTo>
                    <a:pt x="58038" y="278130"/>
                  </a:lnTo>
                  <a:lnTo>
                    <a:pt x="58038" y="274828"/>
                  </a:lnTo>
                  <a:lnTo>
                    <a:pt x="46227" y="274828"/>
                  </a:lnTo>
                  <a:lnTo>
                    <a:pt x="51688" y="265466"/>
                  </a:lnTo>
                  <a:lnTo>
                    <a:pt x="45338" y="254580"/>
                  </a:lnTo>
                  <a:close/>
                </a:path>
                <a:path w="103504" h="290829">
                  <a:moveTo>
                    <a:pt x="96265" y="194690"/>
                  </a:moveTo>
                  <a:lnTo>
                    <a:pt x="92455" y="195707"/>
                  </a:lnTo>
                  <a:lnTo>
                    <a:pt x="90677" y="198627"/>
                  </a:lnTo>
                  <a:lnTo>
                    <a:pt x="58038" y="254580"/>
                  </a:lnTo>
                  <a:lnTo>
                    <a:pt x="58038" y="278130"/>
                  </a:lnTo>
                  <a:lnTo>
                    <a:pt x="59020" y="278130"/>
                  </a:lnTo>
                  <a:lnTo>
                    <a:pt x="103377" y="202056"/>
                  </a:lnTo>
                  <a:lnTo>
                    <a:pt x="102362" y="198120"/>
                  </a:lnTo>
                  <a:lnTo>
                    <a:pt x="99313" y="196341"/>
                  </a:lnTo>
                  <a:lnTo>
                    <a:pt x="96265" y="194690"/>
                  </a:lnTo>
                  <a:close/>
                </a:path>
                <a:path w="103504" h="290829">
                  <a:moveTo>
                    <a:pt x="51688" y="265466"/>
                  </a:moveTo>
                  <a:lnTo>
                    <a:pt x="46227" y="274828"/>
                  </a:lnTo>
                  <a:lnTo>
                    <a:pt x="57150" y="274828"/>
                  </a:lnTo>
                  <a:lnTo>
                    <a:pt x="51688" y="265466"/>
                  </a:lnTo>
                  <a:close/>
                </a:path>
                <a:path w="103504" h="290829">
                  <a:moveTo>
                    <a:pt x="58038" y="254580"/>
                  </a:moveTo>
                  <a:lnTo>
                    <a:pt x="51688" y="265466"/>
                  </a:lnTo>
                  <a:lnTo>
                    <a:pt x="57150" y="274828"/>
                  </a:lnTo>
                  <a:lnTo>
                    <a:pt x="58038" y="274828"/>
                  </a:lnTo>
                  <a:lnTo>
                    <a:pt x="58038" y="254580"/>
                  </a:lnTo>
                  <a:close/>
                </a:path>
                <a:path w="103504" h="290829">
                  <a:moveTo>
                    <a:pt x="58038" y="0"/>
                  </a:moveTo>
                  <a:lnTo>
                    <a:pt x="45338" y="0"/>
                  </a:lnTo>
                  <a:lnTo>
                    <a:pt x="45338" y="254580"/>
                  </a:lnTo>
                  <a:lnTo>
                    <a:pt x="51688" y="265466"/>
                  </a:lnTo>
                  <a:lnTo>
                    <a:pt x="58038" y="254580"/>
                  </a:lnTo>
                  <a:lnTo>
                    <a:pt x="580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5029199" y="4358639"/>
              <a:ext cx="1887220" cy="3175"/>
            </a:xfrm>
            <a:custGeom>
              <a:avLst/>
              <a:gdLst/>
              <a:ahLst/>
              <a:cxnLst/>
              <a:rect l="l" t="t" r="r" b="b"/>
              <a:pathLst>
                <a:path w="1887220" h="3175">
                  <a:moveTo>
                    <a:pt x="0" y="3175"/>
                  </a:moveTo>
                  <a:lnTo>
                    <a:pt x="1887220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6217919" y="2813303"/>
              <a:ext cx="1518285" cy="2273935"/>
            </a:xfrm>
            <a:custGeom>
              <a:avLst/>
              <a:gdLst/>
              <a:ahLst/>
              <a:cxnLst/>
              <a:rect l="l" t="t" r="r" b="b"/>
              <a:pathLst>
                <a:path w="1518284" h="2273935">
                  <a:moveTo>
                    <a:pt x="758951" y="0"/>
                  </a:moveTo>
                  <a:lnTo>
                    <a:pt x="683683" y="5522"/>
                  </a:lnTo>
                  <a:lnTo>
                    <a:pt x="610509" y="21741"/>
                  </a:lnTo>
                  <a:lnTo>
                    <a:pt x="539777" y="48135"/>
                  </a:lnTo>
                  <a:lnTo>
                    <a:pt x="505436" y="64986"/>
                  </a:lnTo>
                  <a:lnTo>
                    <a:pt x="471836" y="84185"/>
                  </a:lnTo>
                  <a:lnTo>
                    <a:pt x="439021" y="105667"/>
                  </a:lnTo>
                  <a:lnTo>
                    <a:pt x="407035" y="129368"/>
                  </a:lnTo>
                  <a:lnTo>
                    <a:pt x="375920" y="155222"/>
                  </a:lnTo>
                  <a:lnTo>
                    <a:pt x="345720" y="183163"/>
                  </a:lnTo>
                  <a:lnTo>
                    <a:pt x="316479" y="213128"/>
                  </a:lnTo>
                  <a:lnTo>
                    <a:pt x="288240" y="245050"/>
                  </a:lnTo>
                  <a:lnTo>
                    <a:pt x="261047" y="278865"/>
                  </a:lnTo>
                  <a:lnTo>
                    <a:pt x="234943" y="314507"/>
                  </a:lnTo>
                  <a:lnTo>
                    <a:pt x="209972" y="351912"/>
                  </a:lnTo>
                  <a:lnTo>
                    <a:pt x="186177" y="391014"/>
                  </a:lnTo>
                  <a:lnTo>
                    <a:pt x="163602" y="431747"/>
                  </a:lnTo>
                  <a:lnTo>
                    <a:pt x="142291" y="474048"/>
                  </a:lnTo>
                  <a:lnTo>
                    <a:pt x="122286" y="517850"/>
                  </a:lnTo>
                  <a:lnTo>
                    <a:pt x="103632" y="563089"/>
                  </a:lnTo>
                  <a:lnTo>
                    <a:pt x="86371" y="609700"/>
                  </a:lnTo>
                  <a:lnTo>
                    <a:pt x="70548" y="657616"/>
                  </a:lnTo>
                  <a:lnTo>
                    <a:pt x="56205" y="706774"/>
                  </a:lnTo>
                  <a:lnTo>
                    <a:pt x="43388" y="757108"/>
                  </a:lnTo>
                  <a:lnTo>
                    <a:pt x="32137" y="808553"/>
                  </a:lnTo>
                  <a:lnTo>
                    <a:pt x="22499" y="861044"/>
                  </a:lnTo>
                  <a:lnTo>
                    <a:pt x="14515" y="914515"/>
                  </a:lnTo>
                  <a:lnTo>
                    <a:pt x="8230" y="968902"/>
                  </a:lnTo>
                  <a:lnTo>
                    <a:pt x="3686" y="1024139"/>
                  </a:lnTo>
                  <a:lnTo>
                    <a:pt x="928" y="1080161"/>
                  </a:lnTo>
                  <a:lnTo>
                    <a:pt x="0" y="1136904"/>
                  </a:lnTo>
                  <a:lnTo>
                    <a:pt x="928" y="1193646"/>
                  </a:lnTo>
                  <a:lnTo>
                    <a:pt x="3686" y="1249668"/>
                  </a:lnTo>
                  <a:lnTo>
                    <a:pt x="8230" y="1304905"/>
                  </a:lnTo>
                  <a:lnTo>
                    <a:pt x="14515" y="1359292"/>
                  </a:lnTo>
                  <a:lnTo>
                    <a:pt x="22499" y="1412763"/>
                  </a:lnTo>
                  <a:lnTo>
                    <a:pt x="32137" y="1465254"/>
                  </a:lnTo>
                  <a:lnTo>
                    <a:pt x="43388" y="1516699"/>
                  </a:lnTo>
                  <a:lnTo>
                    <a:pt x="56205" y="1567033"/>
                  </a:lnTo>
                  <a:lnTo>
                    <a:pt x="70548" y="1616191"/>
                  </a:lnTo>
                  <a:lnTo>
                    <a:pt x="86371" y="1664107"/>
                  </a:lnTo>
                  <a:lnTo>
                    <a:pt x="103632" y="1710718"/>
                  </a:lnTo>
                  <a:lnTo>
                    <a:pt x="122286" y="1755957"/>
                  </a:lnTo>
                  <a:lnTo>
                    <a:pt x="142291" y="1799759"/>
                  </a:lnTo>
                  <a:lnTo>
                    <a:pt x="163602" y="1842060"/>
                  </a:lnTo>
                  <a:lnTo>
                    <a:pt x="186177" y="1882793"/>
                  </a:lnTo>
                  <a:lnTo>
                    <a:pt x="209972" y="1921895"/>
                  </a:lnTo>
                  <a:lnTo>
                    <a:pt x="234943" y="1959300"/>
                  </a:lnTo>
                  <a:lnTo>
                    <a:pt x="261047" y="1994942"/>
                  </a:lnTo>
                  <a:lnTo>
                    <a:pt x="288240" y="2028757"/>
                  </a:lnTo>
                  <a:lnTo>
                    <a:pt x="316479" y="2060679"/>
                  </a:lnTo>
                  <a:lnTo>
                    <a:pt x="345720" y="2090644"/>
                  </a:lnTo>
                  <a:lnTo>
                    <a:pt x="375920" y="2118585"/>
                  </a:lnTo>
                  <a:lnTo>
                    <a:pt x="407035" y="2144439"/>
                  </a:lnTo>
                  <a:lnTo>
                    <a:pt x="439021" y="2168140"/>
                  </a:lnTo>
                  <a:lnTo>
                    <a:pt x="471836" y="2189622"/>
                  </a:lnTo>
                  <a:lnTo>
                    <a:pt x="505436" y="2208821"/>
                  </a:lnTo>
                  <a:lnTo>
                    <a:pt x="539777" y="2225672"/>
                  </a:lnTo>
                  <a:lnTo>
                    <a:pt x="610509" y="2252066"/>
                  </a:lnTo>
                  <a:lnTo>
                    <a:pt x="683683" y="2268285"/>
                  </a:lnTo>
                  <a:lnTo>
                    <a:pt x="758951" y="2273808"/>
                  </a:lnTo>
                  <a:lnTo>
                    <a:pt x="796826" y="2272416"/>
                  </a:lnTo>
                  <a:lnTo>
                    <a:pt x="871091" y="2261480"/>
                  </a:lnTo>
                  <a:lnTo>
                    <a:pt x="943087" y="2240108"/>
                  </a:lnTo>
                  <a:lnTo>
                    <a:pt x="1012467" y="2208821"/>
                  </a:lnTo>
                  <a:lnTo>
                    <a:pt x="1046067" y="2189622"/>
                  </a:lnTo>
                  <a:lnTo>
                    <a:pt x="1078882" y="2168140"/>
                  </a:lnTo>
                  <a:lnTo>
                    <a:pt x="1110868" y="2144439"/>
                  </a:lnTo>
                  <a:lnTo>
                    <a:pt x="1141983" y="2118585"/>
                  </a:lnTo>
                  <a:lnTo>
                    <a:pt x="1172183" y="2090644"/>
                  </a:lnTo>
                  <a:lnTo>
                    <a:pt x="1201424" y="2060679"/>
                  </a:lnTo>
                  <a:lnTo>
                    <a:pt x="1229663" y="2028757"/>
                  </a:lnTo>
                  <a:lnTo>
                    <a:pt x="1256856" y="1994942"/>
                  </a:lnTo>
                  <a:lnTo>
                    <a:pt x="1282960" y="1959300"/>
                  </a:lnTo>
                  <a:lnTo>
                    <a:pt x="1307931" y="1921895"/>
                  </a:lnTo>
                  <a:lnTo>
                    <a:pt x="1331726" y="1882793"/>
                  </a:lnTo>
                  <a:lnTo>
                    <a:pt x="1354301" y="1842060"/>
                  </a:lnTo>
                  <a:lnTo>
                    <a:pt x="1375612" y="1799759"/>
                  </a:lnTo>
                  <a:lnTo>
                    <a:pt x="1395617" y="1755957"/>
                  </a:lnTo>
                  <a:lnTo>
                    <a:pt x="1414272" y="1710718"/>
                  </a:lnTo>
                  <a:lnTo>
                    <a:pt x="1431532" y="1664107"/>
                  </a:lnTo>
                  <a:lnTo>
                    <a:pt x="1447355" y="1616191"/>
                  </a:lnTo>
                  <a:lnTo>
                    <a:pt x="1461698" y="1567033"/>
                  </a:lnTo>
                  <a:lnTo>
                    <a:pt x="1474515" y="1516699"/>
                  </a:lnTo>
                  <a:lnTo>
                    <a:pt x="1485766" y="1465254"/>
                  </a:lnTo>
                  <a:lnTo>
                    <a:pt x="1495404" y="1412763"/>
                  </a:lnTo>
                  <a:lnTo>
                    <a:pt x="1503388" y="1359292"/>
                  </a:lnTo>
                  <a:lnTo>
                    <a:pt x="1509673" y="1304905"/>
                  </a:lnTo>
                  <a:lnTo>
                    <a:pt x="1514217" y="1249668"/>
                  </a:lnTo>
                  <a:lnTo>
                    <a:pt x="1516975" y="1193646"/>
                  </a:lnTo>
                  <a:lnTo>
                    <a:pt x="1517903" y="1136904"/>
                  </a:lnTo>
                  <a:lnTo>
                    <a:pt x="1516975" y="1080161"/>
                  </a:lnTo>
                  <a:lnTo>
                    <a:pt x="1514217" y="1024139"/>
                  </a:lnTo>
                  <a:lnTo>
                    <a:pt x="1509673" y="968902"/>
                  </a:lnTo>
                  <a:lnTo>
                    <a:pt x="1503388" y="914515"/>
                  </a:lnTo>
                  <a:lnTo>
                    <a:pt x="1495404" y="861044"/>
                  </a:lnTo>
                  <a:lnTo>
                    <a:pt x="1485766" y="808553"/>
                  </a:lnTo>
                  <a:lnTo>
                    <a:pt x="1474515" y="757108"/>
                  </a:lnTo>
                  <a:lnTo>
                    <a:pt x="1461698" y="706774"/>
                  </a:lnTo>
                  <a:lnTo>
                    <a:pt x="1447355" y="657616"/>
                  </a:lnTo>
                  <a:lnTo>
                    <a:pt x="1431532" y="609700"/>
                  </a:lnTo>
                  <a:lnTo>
                    <a:pt x="1414271" y="563089"/>
                  </a:lnTo>
                  <a:lnTo>
                    <a:pt x="1395617" y="517850"/>
                  </a:lnTo>
                  <a:lnTo>
                    <a:pt x="1375612" y="474048"/>
                  </a:lnTo>
                  <a:lnTo>
                    <a:pt x="1354301" y="431747"/>
                  </a:lnTo>
                  <a:lnTo>
                    <a:pt x="1331726" y="391014"/>
                  </a:lnTo>
                  <a:lnTo>
                    <a:pt x="1307931" y="351912"/>
                  </a:lnTo>
                  <a:lnTo>
                    <a:pt x="1282960" y="314507"/>
                  </a:lnTo>
                  <a:lnTo>
                    <a:pt x="1256856" y="278865"/>
                  </a:lnTo>
                  <a:lnTo>
                    <a:pt x="1229663" y="245050"/>
                  </a:lnTo>
                  <a:lnTo>
                    <a:pt x="1201424" y="213128"/>
                  </a:lnTo>
                  <a:lnTo>
                    <a:pt x="1172183" y="183163"/>
                  </a:lnTo>
                  <a:lnTo>
                    <a:pt x="1141983" y="155222"/>
                  </a:lnTo>
                  <a:lnTo>
                    <a:pt x="1110868" y="129368"/>
                  </a:lnTo>
                  <a:lnTo>
                    <a:pt x="1078882" y="105667"/>
                  </a:lnTo>
                  <a:lnTo>
                    <a:pt x="1046067" y="84185"/>
                  </a:lnTo>
                  <a:lnTo>
                    <a:pt x="1012467" y="64986"/>
                  </a:lnTo>
                  <a:lnTo>
                    <a:pt x="978126" y="48135"/>
                  </a:lnTo>
                  <a:lnTo>
                    <a:pt x="907394" y="21741"/>
                  </a:lnTo>
                  <a:lnTo>
                    <a:pt x="834220" y="5522"/>
                  </a:lnTo>
                  <a:lnTo>
                    <a:pt x="7589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6217919" y="2813303"/>
              <a:ext cx="1518285" cy="2273935"/>
            </a:xfrm>
            <a:custGeom>
              <a:avLst/>
              <a:gdLst/>
              <a:ahLst/>
              <a:cxnLst/>
              <a:rect l="l" t="t" r="r" b="b"/>
              <a:pathLst>
                <a:path w="1518284" h="2273935">
                  <a:moveTo>
                    <a:pt x="0" y="1136904"/>
                  </a:moveTo>
                  <a:lnTo>
                    <a:pt x="928" y="1080161"/>
                  </a:lnTo>
                  <a:lnTo>
                    <a:pt x="3686" y="1024139"/>
                  </a:lnTo>
                  <a:lnTo>
                    <a:pt x="8230" y="968902"/>
                  </a:lnTo>
                  <a:lnTo>
                    <a:pt x="14515" y="914515"/>
                  </a:lnTo>
                  <a:lnTo>
                    <a:pt x="22499" y="861044"/>
                  </a:lnTo>
                  <a:lnTo>
                    <a:pt x="32137" y="808553"/>
                  </a:lnTo>
                  <a:lnTo>
                    <a:pt x="43388" y="757108"/>
                  </a:lnTo>
                  <a:lnTo>
                    <a:pt x="56205" y="706774"/>
                  </a:lnTo>
                  <a:lnTo>
                    <a:pt x="70548" y="657616"/>
                  </a:lnTo>
                  <a:lnTo>
                    <a:pt x="86371" y="609700"/>
                  </a:lnTo>
                  <a:lnTo>
                    <a:pt x="103632" y="563089"/>
                  </a:lnTo>
                  <a:lnTo>
                    <a:pt x="122286" y="517850"/>
                  </a:lnTo>
                  <a:lnTo>
                    <a:pt x="142291" y="474048"/>
                  </a:lnTo>
                  <a:lnTo>
                    <a:pt x="163602" y="431747"/>
                  </a:lnTo>
                  <a:lnTo>
                    <a:pt x="186177" y="391014"/>
                  </a:lnTo>
                  <a:lnTo>
                    <a:pt x="209972" y="351912"/>
                  </a:lnTo>
                  <a:lnTo>
                    <a:pt x="234943" y="314507"/>
                  </a:lnTo>
                  <a:lnTo>
                    <a:pt x="261047" y="278865"/>
                  </a:lnTo>
                  <a:lnTo>
                    <a:pt x="288240" y="245050"/>
                  </a:lnTo>
                  <a:lnTo>
                    <a:pt x="316479" y="213128"/>
                  </a:lnTo>
                  <a:lnTo>
                    <a:pt x="345720" y="183163"/>
                  </a:lnTo>
                  <a:lnTo>
                    <a:pt x="375920" y="155222"/>
                  </a:lnTo>
                  <a:lnTo>
                    <a:pt x="407035" y="129368"/>
                  </a:lnTo>
                  <a:lnTo>
                    <a:pt x="439021" y="105667"/>
                  </a:lnTo>
                  <a:lnTo>
                    <a:pt x="471836" y="84185"/>
                  </a:lnTo>
                  <a:lnTo>
                    <a:pt x="505436" y="64986"/>
                  </a:lnTo>
                  <a:lnTo>
                    <a:pt x="539777" y="48135"/>
                  </a:lnTo>
                  <a:lnTo>
                    <a:pt x="610509" y="21741"/>
                  </a:lnTo>
                  <a:lnTo>
                    <a:pt x="683683" y="5522"/>
                  </a:lnTo>
                  <a:lnTo>
                    <a:pt x="758951" y="0"/>
                  </a:lnTo>
                  <a:lnTo>
                    <a:pt x="796826" y="1391"/>
                  </a:lnTo>
                  <a:lnTo>
                    <a:pt x="871091" y="12327"/>
                  </a:lnTo>
                  <a:lnTo>
                    <a:pt x="943087" y="33699"/>
                  </a:lnTo>
                  <a:lnTo>
                    <a:pt x="1012467" y="64986"/>
                  </a:lnTo>
                  <a:lnTo>
                    <a:pt x="1046067" y="84185"/>
                  </a:lnTo>
                  <a:lnTo>
                    <a:pt x="1078882" y="105667"/>
                  </a:lnTo>
                  <a:lnTo>
                    <a:pt x="1110868" y="129368"/>
                  </a:lnTo>
                  <a:lnTo>
                    <a:pt x="1141983" y="155222"/>
                  </a:lnTo>
                  <a:lnTo>
                    <a:pt x="1172183" y="183163"/>
                  </a:lnTo>
                  <a:lnTo>
                    <a:pt x="1201424" y="213128"/>
                  </a:lnTo>
                  <a:lnTo>
                    <a:pt x="1229663" y="245050"/>
                  </a:lnTo>
                  <a:lnTo>
                    <a:pt x="1256856" y="278865"/>
                  </a:lnTo>
                  <a:lnTo>
                    <a:pt x="1282960" y="314507"/>
                  </a:lnTo>
                  <a:lnTo>
                    <a:pt x="1307931" y="351912"/>
                  </a:lnTo>
                  <a:lnTo>
                    <a:pt x="1331726" y="391014"/>
                  </a:lnTo>
                  <a:lnTo>
                    <a:pt x="1354301" y="431747"/>
                  </a:lnTo>
                  <a:lnTo>
                    <a:pt x="1375612" y="474048"/>
                  </a:lnTo>
                  <a:lnTo>
                    <a:pt x="1395617" y="517850"/>
                  </a:lnTo>
                  <a:lnTo>
                    <a:pt x="1414271" y="563089"/>
                  </a:lnTo>
                  <a:lnTo>
                    <a:pt x="1431532" y="609700"/>
                  </a:lnTo>
                  <a:lnTo>
                    <a:pt x="1447355" y="657616"/>
                  </a:lnTo>
                  <a:lnTo>
                    <a:pt x="1461698" y="706774"/>
                  </a:lnTo>
                  <a:lnTo>
                    <a:pt x="1474515" y="757108"/>
                  </a:lnTo>
                  <a:lnTo>
                    <a:pt x="1485766" y="808553"/>
                  </a:lnTo>
                  <a:lnTo>
                    <a:pt x="1495404" y="861044"/>
                  </a:lnTo>
                  <a:lnTo>
                    <a:pt x="1503388" y="914515"/>
                  </a:lnTo>
                  <a:lnTo>
                    <a:pt x="1509673" y="968902"/>
                  </a:lnTo>
                  <a:lnTo>
                    <a:pt x="1514217" y="1024139"/>
                  </a:lnTo>
                  <a:lnTo>
                    <a:pt x="1516975" y="1080161"/>
                  </a:lnTo>
                  <a:lnTo>
                    <a:pt x="1517903" y="1136904"/>
                  </a:lnTo>
                  <a:lnTo>
                    <a:pt x="1516975" y="1193646"/>
                  </a:lnTo>
                  <a:lnTo>
                    <a:pt x="1514217" y="1249668"/>
                  </a:lnTo>
                  <a:lnTo>
                    <a:pt x="1509673" y="1304905"/>
                  </a:lnTo>
                  <a:lnTo>
                    <a:pt x="1503388" y="1359292"/>
                  </a:lnTo>
                  <a:lnTo>
                    <a:pt x="1495404" y="1412763"/>
                  </a:lnTo>
                  <a:lnTo>
                    <a:pt x="1485766" y="1465254"/>
                  </a:lnTo>
                  <a:lnTo>
                    <a:pt x="1474515" y="1516699"/>
                  </a:lnTo>
                  <a:lnTo>
                    <a:pt x="1461698" y="1567033"/>
                  </a:lnTo>
                  <a:lnTo>
                    <a:pt x="1447355" y="1616191"/>
                  </a:lnTo>
                  <a:lnTo>
                    <a:pt x="1431532" y="1664107"/>
                  </a:lnTo>
                  <a:lnTo>
                    <a:pt x="1414272" y="1710718"/>
                  </a:lnTo>
                  <a:lnTo>
                    <a:pt x="1395617" y="1755957"/>
                  </a:lnTo>
                  <a:lnTo>
                    <a:pt x="1375612" y="1799759"/>
                  </a:lnTo>
                  <a:lnTo>
                    <a:pt x="1354301" y="1842060"/>
                  </a:lnTo>
                  <a:lnTo>
                    <a:pt x="1331726" y="1882793"/>
                  </a:lnTo>
                  <a:lnTo>
                    <a:pt x="1307931" y="1921895"/>
                  </a:lnTo>
                  <a:lnTo>
                    <a:pt x="1282960" y="1959300"/>
                  </a:lnTo>
                  <a:lnTo>
                    <a:pt x="1256856" y="1994942"/>
                  </a:lnTo>
                  <a:lnTo>
                    <a:pt x="1229663" y="2028757"/>
                  </a:lnTo>
                  <a:lnTo>
                    <a:pt x="1201424" y="2060679"/>
                  </a:lnTo>
                  <a:lnTo>
                    <a:pt x="1172183" y="2090644"/>
                  </a:lnTo>
                  <a:lnTo>
                    <a:pt x="1141983" y="2118585"/>
                  </a:lnTo>
                  <a:lnTo>
                    <a:pt x="1110868" y="2144439"/>
                  </a:lnTo>
                  <a:lnTo>
                    <a:pt x="1078882" y="2168140"/>
                  </a:lnTo>
                  <a:lnTo>
                    <a:pt x="1046067" y="2189622"/>
                  </a:lnTo>
                  <a:lnTo>
                    <a:pt x="1012467" y="2208821"/>
                  </a:lnTo>
                  <a:lnTo>
                    <a:pt x="978126" y="2225672"/>
                  </a:lnTo>
                  <a:lnTo>
                    <a:pt x="907394" y="2252066"/>
                  </a:lnTo>
                  <a:lnTo>
                    <a:pt x="834220" y="2268285"/>
                  </a:lnTo>
                  <a:lnTo>
                    <a:pt x="758951" y="2273808"/>
                  </a:lnTo>
                  <a:lnTo>
                    <a:pt x="721077" y="2272416"/>
                  </a:lnTo>
                  <a:lnTo>
                    <a:pt x="646812" y="2261480"/>
                  </a:lnTo>
                  <a:lnTo>
                    <a:pt x="574816" y="2240108"/>
                  </a:lnTo>
                  <a:lnTo>
                    <a:pt x="505436" y="2208821"/>
                  </a:lnTo>
                  <a:lnTo>
                    <a:pt x="471836" y="2189622"/>
                  </a:lnTo>
                  <a:lnTo>
                    <a:pt x="439021" y="2168140"/>
                  </a:lnTo>
                  <a:lnTo>
                    <a:pt x="407035" y="2144439"/>
                  </a:lnTo>
                  <a:lnTo>
                    <a:pt x="375920" y="2118585"/>
                  </a:lnTo>
                  <a:lnTo>
                    <a:pt x="345720" y="2090644"/>
                  </a:lnTo>
                  <a:lnTo>
                    <a:pt x="316479" y="2060679"/>
                  </a:lnTo>
                  <a:lnTo>
                    <a:pt x="288240" y="2028757"/>
                  </a:lnTo>
                  <a:lnTo>
                    <a:pt x="261047" y="1994942"/>
                  </a:lnTo>
                  <a:lnTo>
                    <a:pt x="234943" y="1959300"/>
                  </a:lnTo>
                  <a:lnTo>
                    <a:pt x="209972" y="1921895"/>
                  </a:lnTo>
                  <a:lnTo>
                    <a:pt x="186177" y="1882793"/>
                  </a:lnTo>
                  <a:lnTo>
                    <a:pt x="163602" y="1842060"/>
                  </a:lnTo>
                  <a:lnTo>
                    <a:pt x="142291" y="1799759"/>
                  </a:lnTo>
                  <a:lnTo>
                    <a:pt x="122286" y="1755957"/>
                  </a:lnTo>
                  <a:lnTo>
                    <a:pt x="103632" y="1710718"/>
                  </a:lnTo>
                  <a:lnTo>
                    <a:pt x="86371" y="1664107"/>
                  </a:lnTo>
                  <a:lnTo>
                    <a:pt x="70548" y="1616191"/>
                  </a:lnTo>
                  <a:lnTo>
                    <a:pt x="56205" y="1567033"/>
                  </a:lnTo>
                  <a:lnTo>
                    <a:pt x="43388" y="1516699"/>
                  </a:lnTo>
                  <a:lnTo>
                    <a:pt x="32137" y="1465254"/>
                  </a:lnTo>
                  <a:lnTo>
                    <a:pt x="22499" y="1412763"/>
                  </a:lnTo>
                  <a:lnTo>
                    <a:pt x="14515" y="1359292"/>
                  </a:lnTo>
                  <a:lnTo>
                    <a:pt x="8230" y="1304905"/>
                  </a:lnTo>
                  <a:lnTo>
                    <a:pt x="3686" y="1249668"/>
                  </a:lnTo>
                  <a:lnTo>
                    <a:pt x="928" y="1193646"/>
                  </a:lnTo>
                  <a:lnTo>
                    <a:pt x="0" y="1136904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0" name="object 120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533133" y="3860037"/>
              <a:ext cx="985862" cy="179831"/>
            </a:xfrm>
            <a:prstGeom prst="rect">
              <a:avLst/>
            </a:prstGeom>
          </p:spPr>
        </p:pic>
        <p:sp>
          <p:nvSpPr>
            <p:cNvPr id="121" name="object 121" descr=""/>
            <p:cNvSpPr/>
            <p:nvPr/>
          </p:nvSpPr>
          <p:spPr>
            <a:xfrm>
              <a:off x="4977510" y="4346447"/>
              <a:ext cx="103505" cy="290830"/>
            </a:xfrm>
            <a:custGeom>
              <a:avLst/>
              <a:gdLst/>
              <a:ahLst/>
              <a:cxnLst/>
              <a:rect l="l" t="t" r="r" b="b"/>
              <a:pathLst>
                <a:path w="103504" h="290829">
                  <a:moveTo>
                    <a:pt x="7112" y="194690"/>
                  </a:moveTo>
                  <a:lnTo>
                    <a:pt x="4063" y="196341"/>
                  </a:lnTo>
                  <a:lnTo>
                    <a:pt x="1015" y="198119"/>
                  </a:lnTo>
                  <a:lnTo>
                    <a:pt x="0" y="202056"/>
                  </a:lnTo>
                  <a:lnTo>
                    <a:pt x="51688" y="290702"/>
                  </a:lnTo>
                  <a:lnTo>
                    <a:pt x="59020" y="278129"/>
                  </a:lnTo>
                  <a:lnTo>
                    <a:pt x="45338" y="278129"/>
                  </a:lnTo>
                  <a:lnTo>
                    <a:pt x="45338" y="254580"/>
                  </a:lnTo>
                  <a:lnTo>
                    <a:pt x="12700" y="198627"/>
                  </a:lnTo>
                  <a:lnTo>
                    <a:pt x="10922" y="195706"/>
                  </a:lnTo>
                  <a:lnTo>
                    <a:pt x="7112" y="194690"/>
                  </a:lnTo>
                  <a:close/>
                </a:path>
                <a:path w="103504" h="290829">
                  <a:moveTo>
                    <a:pt x="45338" y="254580"/>
                  </a:moveTo>
                  <a:lnTo>
                    <a:pt x="45338" y="278129"/>
                  </a:lnTo>
                  <a:lnTo>
                    <a:pt x="58038" y="278129"/>
                  </a:lnTo>
                  <a:lnTo>
                    <a:pt x="58038" y="274827"/>
                  </a:lnTo>
                  <a:lnTo>
                    <a:pt x="46227" y="274827"/>
                  </a:lnTo>
                  <a:lnTo>
                    <a:pt x="51688" y="265466"/>
                  </a:lnTo>
                  <a:lnTo>
                    <a:pt x="45338" y="254580"/>
                  </a:lnTo>
                  <a:close/>
                </a:path>
                <a:path w="103504" h="290829">
                  <a:moveTo>
                    <a:pt x="96265" y="194690"/>
                  </a:moveTo>
                  <a:lnTo>
                    <a:pt x="92455" y="195706"/>
                  </a:lnTo>
                  <a:lnTo>
                    <a:pt x="90677" y="198627"/>
                  </a:lnTo>
                  <a:lnTo>
                    <a:pt x="58038" y="254580"/>
                  </a:lnTo>
                  <a:lnTo>
                    <a:pt x="58038" y="278129"/>
                  </a:lnTo>
                  <a:lnTo>
                    <a:pt x="59020" y="278129"/>
                  </a:lnTo>
                  <a:lnTo>
                    <a:pt x="103377" y="202056"/>
                  </a:lnTo>
                  <a:lnTo>
                    <a:pt x="102362" y="198119"/>
                  </a:lnTo>
                  <a:lnTo>
                    <a:pt x="99313" y="196341"/>
                  </a:lnTo>
                  <a:lnTo>
                    <a:pt x="96265" y="194690"/>
                  </a:lnTo>
                  <a:close/>
                </a:path>
                <a:path w="103504" h="290829">
                  <a:moveTo>
                    <a:pt x="51688" y="265466"/>
                  </a:moveTo>
                  <a:lnTo>
                    <a:pt x="46227" y="274827"/>
                  </a:lnTo>
                  <a:lnTo>
                    <a:pt x="57150" y="274827"/>
                  </a:lnTo>
                  <a:lnTo>
                    <a:pt x="51688" y="265466"/>
                  </a:lnTo>
                  <a:close/>
                </a:path>
                <a:path w="103504" h="290829">
                  <a:moveTo>
                    <a:pt x="58038" y="254580"/>
                  </a:moveTo>
                  <a:lnTo>
                    <a:pt x="51688" y="265466"/>
                  </a:lnTo>
                  <a:lnTo>
                    <a:pt x="57150" y="274827"/>
                  </a:lnTo>
                  <a:lnTo>
                    <a:pt x="58038" y="274827"/>
                  </a:lnTo>
                  <a:lnTo>
                    <a:pt x="58038" y="254580"/>
                  </a:lnTo>
                  <a:close/>
                </a:path>
                <a:path w="103504" h="290829">
                  <a:moveTo>
                    <a:pt x="58038" y="0"/>
                  </a:moveTo>
                  <a:lnTo>
                    <a:pt x="45338" y="0"/>
                  </a:lnTo>
                  <a:lnTo>
                    <a:pt x="45338" y="254580"/>
                  </a:lnTo>
                  <a:lnTo>
                    <a:pt x="51688" y="265466"/>
                  </a:lnTo>
                  <a:lnTo>
                    <a:pt x="58038" y="254580"/>
                  </a:lnTo>
                  <a:lnTo>
                    <a:pt x="580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2" name="object 122" descr=""/>
          <p:cNvSpPr txBox="1"/>
          <p:nvPr/>
        </p:nvSpPr>
        <p:spPr>
          <a:xfrm>
            <a:off x="5294121" y="3283077"/>
            <a:ext cx="60388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>
                <a:latin typeface="Cambria Math"/>
                <a:cs typeface="Cambria Math"/>
              </a:rPr>
              <a:t>µ𝑔𝑟𝑖𝑑</a:t>
            </a:r>
            <a:r>
              <a:rPr dirty="0" sz="750" spc="365">
                <a:latin typeface="Cambria Math"/>
                <a:cs typeface="Cambria Math"/>
              </a:rPr>
              <a:t> </a:t>
            </a:r>
            <a:r>
              <a:rPr dirty="0" sz="750" spc="-10">
                <a:latin typeface="Cambria Math"/>
                <a:cs typeface="Cambria Math"/>
              </a:rPr>
              <a:t>𝜇𝑔𝑟𝑖𝑑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126" name="object 12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127" name="object 12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123" name="object 123" descr=""/>
          <p:cNvSpPr txBox="1"/>
          <p:nvPr/>
        </p:nvSpPr>
        <p:spPr>
          <a:xfrm>
            <a:off x="5189473" y="3166999"/>
            <a:ext cx="74422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15">
                <a:latin typeface="Cambria Math"/>
                <a:cs typeface="Cambria Math"/>
              </a:rPr>
              <a:t>𝑈</a:t>
            </a:r>
            <a:r>
              <a:rPr dirty="0" sz="750" spc="-10">
                <a:latin typeface="Cambria Math"/>
                <a:cs typeface="Cambria Math"/>
              </a:rPr>
              <a:t>𝑚𝑒𝑎𝑠</a:t>
            </a:r>
            <a:r>
              <a:rPr dirty="0" baseline="-22222" sz="1500" spc="-15">
                <a:latin typeface="Cambria Math"/>
                <a:cs typeface="Cambria Math"/>
              </a:rPr>
              <a:t>𝑓</a:t>
            </a:r>
            <a:r>
              <a:rPr dirty="0" sz="750" spc="-10">
                <a:latin typeface="Cambria Math"/>
                <a:cs typeface="Cambria Math"/>
              </a:rPr>
              <a:t>𝑚𝑒𝑎𝑠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124" name="object 124" descr=""/>
          <p:cNvSpPr txBox="1"/>
          <p:nvPr/>
        </p:nvSpPr>
        <p:spPr>
          <a:xfrm>
            <a:off x="5258561" y="4223130"/>
            <a:ext cx="60388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>
                <a:latin typeface="Cambria Math"/>
                <a:cs typeface="Cambria Math"/>
              </a:rPr>
              <a:t>µ𝑔𝑟𝑖𝑑</a:t>
            </a:r>
            <a:r>
              <a:rPr dirty="0" sz="750" spc="365">
                <a:latin typeface="Cambria Math"/>
                <a:cs typeface="Cambria Math"/>
              </a:rPr>
              <a:t> </a:t>
            </a:r>
            <a:r>
              <a:rPr dirty="0" sz="750" spc="-10">
                <a:latin typeface="Cambria Math"/>
                <a:cs typeface="Cambria Math"/>
              </a:rPr>
              <a:t>𝜇𝑔𝑟𝑖𝑑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125" name="object 125" descr=""/>
          <p:cNvSpPr txBox="1"/>
          <p:nvPr/>
        </p:nvSpPr>
        <p:spPr>
          <a:xfrm>
            <a:off x="5153533" y="4107307"/>
            <a:ext cx="74422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30">
                <a:latin typeface="Cambria Math"/>
                <a:cs typeface="Cambria Math"/>
              </a:rPr>
              <a:t>𝑈</a:t>
            </a:r>
            <a:r>
              <a:rPr dirty="0" sz="750" spc="20">
                <a:latin typeface="Cambria Math"/>
                <a:cs typeface="Cambria Math"/>
              </a:rPr>
              <a:t>𝑚𝑒𝑎𝑠</a:t>
            </a:r>
            <a:r>
              <a:rPr dirty="0" sz="750">
                <a:latin typeface="Cambria Math"/>
                <a:cs typeface="Cambria Math"/>
              </a:rPr>
              <a:t> </a:t>
            </a:r>
            <a:r>
              <a:rPr dirty="0" baseline="-22222" sz="1500" spc="-15">
                <a:latin typeface="Cambria Math"/>
                <a:cs typeface="Cambria Math"/>
              </a:rPr>
              <a:t>𝑓</a:t>
            </a:r>
            <a:r>
              <a:rPr dirty="0" sz="750" spc="-10">
                <a:latin typeface="Cambria Math"/>
                <a:cs typeface="Cambria Math"/>
              </a:rPr>
              <a:t>𝑚𝑒𝑎𝑠</a:t>
            </a:r>
            <a:endParaRPr sz="75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489190" cy="506095"/>
            </a:xfrm>
            <a:custGeom>
              <a:avLst/>
              <a:gdLst/>
              <a:ahLst/>
              <a:cxnLst/>
              <a:rect l="l" t="t" r="r" b="b"/>
              <a:pathLst>
                <a:path w="7489190" h="506094">
                  <a:moveTo>
                    <a:pt x="7488935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488935" y="505968"/>
                  </a:lnTo>
                  <a:lnTo>
                    <a:pt x="7488935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562088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715"/>
              </a:lnSpc>
            </a:pPr>
            <a:r>
              <a:rPr dirty="0" sz="2300"/>
              <a:t>Diagrama</a:t>
            </a:r>
            <a:r>
              <a:rPr dirty="0" sz="2300" spc="-30"/>
              <a:t> </a:t>
            </a:r>
            <a:r>
              <a:rPr dirty="0" sz="2300"/>
              <a:t>de</a:t>
            </a:r>
            <a:r>
              <a:rPr dirty="0" sz="2300" spc="-40"/>
              <a:t> </a:t>
            </a:r>
            <a:r>
              <a:rPr dirty="0" sz="2300"/>
              <a:t>Control</a:t>
            </a:r>
            <a:r>
              <a:rPr dirty="0" sz="2300" spc="-40"/>
              <a:t> </a:t>
            </a:r>
            <a:r>
              <a:rPr dirty="0" sz="2300" spc="-10"/>
              <a:t>Global</a:t>
            </a:r>
            <a:endParaRPr sz="2300"/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679" y="1578864"/>
            <a:ext cx="8778240" cy="4126992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307155" y="1667678"/>
            <a:ext cx="268605" cy="294640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>
              <a:lnSpc>
                <a:spcPts val="2030"/>
              </a:lnSpc>
              <a:spcBef>
                <a:spcPts val="285"/>
              </a:spcBef>
            </a:pPr>
            <a:r>
              <a:rPr dirty="0" baseline="13888" sz="2700" spc="75" i="1">
                <a:latin typeface="Times New Roman"/>
                <a:cs typeface="Times New Roman"/>
              </a:rPr>
              <a:t>g</a:t>
            </a:r>
            <a:r>
              <a:rPr dirty="0" sz="1050" spc="50" i="1">
                <a:latin typeface="Times New Roman"/>
                <a:cs typeface="Times New Roman"/>
              </a:rPr>
              <a:t>c</a:t>
            </a:r>
            <a:r>
              <a:rPr dirty="0" sz="1050" spc="-160" i="1">
                <a:latin typeface="Times New Roman"/>
                <a:cs typeface="Times New Roman"/>
              </a:rPr>
              <a:t> </a:t>
            </a:r>
            <a:r>
              <a:rPr dirty="0" sz="1050" spc="-60">
                <a:latin typeface="Times New Roman"/>
                <a:cs typeface="Times New Roman"/>
              </a:rPr>
              <a:t>2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1414272"/>
            <a:ext cx="5364480" cy="2459990"/>
            <a:chOff x="0" y="1414272"/>
            <a:chExt cx="5364480" cy="245999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414272"/>
              <a:ext cx="5364480" cy="245973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642872" y="2398268"/>
              <a:ext cx="381000" cy="116839"/>
            </a:xfrm>
            <a:custGeom>
              <a:avLst/>
              <a:gdLst/>
              <a:ahLst/>
              <a:cxnLst/>
              <a:rect l="l" t="t" r="r" b="b"/>
              <a:pathLst>
                <a:path w="381000" h="116839">
                  <a:moveTo>
                    <a:pt x="332703" y="58420"/>
                  </a:moveTo>
                  <a:lnTo>
                    <a:pt x="268731" y="95758"/>
                  </a:lnTo>
                  <a:lnTo>
                    <a:pt x="266700" y="103251"/>
                  </a:lnTo>
                  <a:lnTo>
                    <a:pt x="270128" y="108966"/>
                  </a:lnTo>
                  <a:lnTo>
                    <a:pt x="273557" y="114808"/>
                  </a:lnTo>
                  <a:lnTo>
                    <a:pt x="280923" y="116840"/>
                  </a:lnTo>
                  <a:lnTo>
                    <a:pt x="360107" y="70612"/>
                  </a:lnTo>
                  <a:lnTo>
                    <a:pt x="356869" y="70612"/>
                  </a:lnTo>
                  <a:lnTo>
                    <a:pt x="356869" y="68961"/>
                  </a:lnTo>
                  <a:lnTo>
                    <a:pt x="350773" y="68961"/>
                  </a:lnTo>
                  <a:lnTo>
                    <a:pt x="332703" y="58420"/>
                  </a:lnTo>
                  <a:close/>
                </a:path>
                <a:path w="381000" h="116839">
                  <a:moveTo>
                    <a:pt x="311803" y="46228"/>
                  </a:moveTo>
                  <a:lnTo>
                    <a:pt x="0" y="46228"/>
                  </a:lnTo>
                  <a:lnTo>
                    <a:pt x="0" y="70612"/>
                  </a:lnTo>
                  <a:lnTo>
                    <a:pt x="311803" y="70612"/>
                  </a:lnTo>
                  <a:lnTo>
                    <a:pt x="332703" y="58420"/>
                  </a:lnTo>
                  <a:lnTo>
                    <a:pt x="311803" y="46228"/>
                  </a:lnTo>
                  <a:close/>
                </a:path>
                <a:path w="381000" h="116839">
                  <a:moveTo>
                    <a:pt x="360107" y="46228"/>
                  </a:moveTo>
                  <a:lnTo>
                    <a:pt x="356869" y="46228"/>
                  </a:lnTo>
                  <a:lnTo>
                    <a:pt x="356869" y="70612"/>
                  </a:lnTo>
                  <a:lnTo>
                    <a:pt x="360107" y="70612"/>
                  </a:lnTo>
                  <a:lnTo>
                    <a:pt x="381000" y="58420"/>
                  </a:lnTo>
                  <a:lnTo>
                    <a:pt x="360107" y="46228"/>
                  </a:lnTo>
                  <a:close/>
                </a:path>
                <a:path w="381000" h="116839">
                  <a:moveTo>
                    <a:pt x="350773" y="47879"/>
                  </a:moveTo>
                  <a:lnTo>
                    <a:pt x="332703" y="58420"/>
                  </a:lnTo>
                  <a:lnTo>
                    <a:pt x="350773" y="68961"/>
                  </a:lnTo>
                  <a:lnTo>
                    <a:pt x="350773" y="47879"/>
                  </a:lnTo>
                  <a:close/>
                </a:path>
                <a:path w="381000" h="116839">
                  <a:moveTo>
                    <a:pt x="356869" y="47879"/>
                  </a:moveTo>
                  <a:lnTo>
                    <a:pt x="350773" y="47879"/>
                  </a:lnTo>
                  <a:lnTo>
                    <a:pt x="350773" y="68961"/>
                  </a:lnTo>
                  <a:lnTo>
                    <a:pt x="356869" y="68961"/>
                  </a:lnTo>
                  <a:lnTo>
                    <a:pt x="356869" y="47879"/>
                  </a:lnTo>
                  <a:close/>
                </a:path>
                <a:path w="381000" h="116839">
                  <a:moveTo>
                    <a:pt x="280923" y="0"/>
                  </a:moveTo>
                  <a:lnTo>
                    <a:pt x="273557" y="2032"/>
                  </a:lnTo>
                  <a:lnTo>
                    <a:pt x="270128" y="7874"/>
                  </a:lnTo>
                  <a:lnTo>
                    <a:pt x="266700" y="13589"/>
                  </a:lnTo>
                  <a:lnTo>
                    <a:pt x="268731" y="21082"/>
                  </a:lnTo>
                  <a:lnTo>
                    <a:pt x="332703" y="58420"/>
                  </a:lnTo>
                  <a:lnTo>
                    <a:pt x="350773" y="47879"/>
                  </a:lnTo>
                  <a:lnTo>
                    <a:pt x="356869" y="47879"/>
                  </a:lnTo>
                  <a:lnTo>
                    <a:pt x="356869" y="46228"/>
                  </a:lnTo>
                  <a:lnTo>
                    <a:pt x="360107" y="46228"/>
                  </a:lnTo>
                  <a:lnTo>
                    <a:pt x="28092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12140" y="1813382"/>
            <a:ext cx="3067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41A62A"/>
                </a:solidFill>
                <a:latin typeface="Arial"/>
                <a:cs typeface="Arial"/>
              </a:rPr>
              <a:t>g</a:t>
            </a:r>
            <a:r>
              <a:rPr dirty="0" sz="1000" spc="-25" b="1">
                <a:solidFill>
                  <a:srgbClr val="41A62A"/>
                </a:solidFill>
                <a:latin typeface="Arial"/>
                <a:cs typeface="Arial"/>
              </a:rPr>
              <a:t>a1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77139" y="2219612"/>
            <a:ext cx="541655" cy="739775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dirty="0" sz="1800" spc="-25" b="1">
                <a:solidFill>
                  <a:srgbClr val="41A62A"/>
                </a:solidFill>
                <a:latin typeface="Arial"/>
                <a:cs typeface="Arial"/>
              </a:rPr>
              <a:t>V</a:t>
            </a:r>
            <a:r>
              <a:rPr dirty="0" sz="1000" spc="-25" b="1">
                <a:solidFill>
                  <a:srgbClr val="41A62A"/>
                </a:solidFill>
                <a:latin typeface="Arial"/>
                <a:cs typeface="Arial"/>
              </a:rPr>
              <a:t>dc</a:t>
            </a:r>
            <a:endParaRPr sz="1000">
              <a:latin typeface="Arial"/>
              <a:cs typeface="Arial"/>
            </a:endParaRPr>
          </a:p>
          <a:p>
            <a:pPr marL="247650">
              <a:lnSpc>
                <a:spcPct val="100000"/>
              </a:lnSpc>
              <a:spcBef>
                <a:spcPts val="655"/>
              </a:spcBef>
            </a:pPr>
            <a:r>
              <a:rPr dirty="0" sz="1800" spc="-25" b="1">
                <a:solidFill>
                  <a:srgbClr val="41A62A"/>
                </a:solidFill>
                <a:latin typeface="Arial"/>
                <a:cs typeface="Arial"/>
              </a:rPr>
              <a:t>g</a:t>
            </a:r>
            <a:r>
              <a:rPr dirty="0" sz="1000" spc="-25" b="1">
                <a:solidFill>
                  <a:srgbClr val="41A62A"/>
                </a:solidFill>
                <a:latin typeface="Arial"/>
                <a:cs typeface="Arial"/>
              </a:rPr>
              <a:t>a2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676145" y="2658821"/>
            <a:ext cx="31750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41A62A"/>
                </a:solidFill>
                <a:latin typeface="Arial"/>
                <a:cs typeface="Arial"/>
              </a:rPr>
              <a:t>g</a:t>
            </a:r>
            <a:r>
              <a:rPr dirty="0" sz="1000" spc="-25" b="1">
                <a:solidFill>
                  <a:srgbClr val="41A62A"/>
                </a:solidFill>
                <a:latin typeface="Arial"/>
                <a:cs typeface="Arial"/>
              </a:rPr>
              <a:t>b2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756154" y="1813382"/>
            <a:ext cx="30607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41A62A"/>
                </a:solidFill>
                <a:latin typeface="Arial"/>
                <a:cs typeface="Arial"/>
              </a:rPr>
              <a:t>g</a:t>
            </a:r>
            <a:r>
              <a:rPr dirty="0" sz="1000" spc="-25" b="1">
                <a:solidFill>
                  <a:srgbClr val="41A62A"/>
                </a:solidFill>
                <a:latin typeface="Arial"/>
                <a:cs typeface="Arial"/>
              </a:rPr>
              <a:t>c1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756154" y="2658821"/>
            <a:ext cx="30607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41A62A"/>
                </a:solidFill>
                <a:latin typeface="Arial"/>
                <a:cs typeface="Arial"/>
              </a:rPr>
              <a:t>g</a:t>
            </a:r>
            <a:r>
              <a:rPr dirty="0" sz="1000" spc="-25" b="1">
                <a:solidFill>
                  <a:srgbClr val="41A62A"/>
                </a:solidFill>
                <a:latin typeface="Arial"/>
                <a:cs typeface="Arial"/>
              </a:rPr>
              <a:t>c2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676145" y="1813382"/>
            <a:ext cx="317500" cy="586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41A62A"/>
                </a:solidFill>
                <a:latin typeface="Arial"/>
                <a:cs typeface="Arial"/>
              </a:rPr>
              <a:t>g</a:t>
            </a:r>
            <a:r>
              <a:rPr dirty="0" sz="1000" spc="-25" b="1">
                <a:solidFill>
                  <a:srgbClr val="41A62A"/>
                </a:solidFill>
                <a:latin typeface="Arial"/>
                <a:cs typeface="Arial"/>
              </a:rPr>
              <a:t>b1</a:t>
            </a:r>
            <a:endParaRPr sz="1000">
              <a:latin typeface="Arial"/>
              <a:cs typeface="Arial"/>
            </a:endParaRPr>
          </a:p>
          <a:p>
            <a:pPr marL="17145">
              <a:lnSpc>
                <a:spcPct val="100000"/>
              </a:lnSpc>
              <a:spcBef>
                <a:spcPts val="90"/>
              </a:spcBef>
            </a:pPr>
            <a:r>
              <a:rPr dirty="0" sz="1800" spc="-25" b="1" i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1000" spc="-25" b="1" i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794886" y="2099259"/>
            <a:ext cx="5226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41A62A"/>
                </a:solidFill>
                <a:latin typeface="Arial"/>
                <a:cs typeface="Arial"/>
              </a:rPr>
              <a:t>R</a:t>
            </a:r>
            <a:r>
              <a:rPr dirty="0" sz="1000" b="1">
                <a:solidFill>
                  <a:srgbClr val="41A62A"/>
                </a:solidFill>
                <a:latin typeface="Arial"/>
                <a:cs typeface="Arial"/>
              </a:rPr>
              <a:t>L</a:t>
            </a:r>
            <a:r>
              <a:rPr dirty="0" sz="1000" spc="165" b="1">
                <a:solidFill>
                  <a:srgbClr val="41A62A"/>
                </a:solidFill>
                <a:latin typeface="Arial"/>
                <a:cs typeface="Arial"/>
              </a:rPr>
              <a:t>  </a:t>
            </a:r>
            <a:r>
              <a:rPr dirty="0" sz="1800" spc="-50" b="1">
                <a:solidFill>
                  <a:srgbClr val="41A62A"/>
                </a:solidFill>
                <a:latin typeface="Arial"/>
                <a:cs typeface="Arial"/>
              </a:rPr>
              <a:t>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295013" y="2814320"/>
            <a:ext cx="2825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41A62A"/>
                </a:solidFill>
                <a:latin typeface="Arial"/>
                <a:cs typeface="Arial"/>
              </a:rPr>
              <a:t>R</a:t>
            </a:r>
            <a:r>
              <a:rPr dirty="0" sz="1000" spc="-25" b="1">
                <a:solidFill>
                  <a:srgbClr val="41A62A"/>
                </a:solidFill>
                <a:latin typeface="Arial"/>
                <a:cs typeface="Arial"/>
              </a:rPr>
              <a:t>C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366386" y="3243198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41A62A"/>
                </a:solidFill>
                <a:latin typeface="Arial"/>
                <a:cs typeface="Arial"/>
              </a:rPr>
              <a:t>C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4318901" y="3110293"/>
            <a:ext cx="163830" cy="669925"/>
            <a:chOff x="4318901" y="3110293"/>
            <a:chExt cx="163830" cy="669925"/>
          </a:xfrm>
        </p:grpSpPr>
        <p:sp>
          <p:nvSpPr>
            <p:cNvPr id="16" name="object 16" descr=""/>
            <p:cNvSpPr/>
            <p:nvPr/>
          </p:nvSpPr>
          <p:spPr>
            <a:xfrm>
              <a:off x="4331283" y="3122675"/>
              <a:ext cx="137160" cy="540385"/>
            </a:xfrm>
            <a:custGeom>
              <a:avLst/>
              <a:gdLst/>
              <a:ahLst/>
              <a:cxnLst/>
              <a:rect l="l" t="t" r="r" b="b"/>
              <a:pathLst>
                <a:path w="137160" h="540385">
                  <a:moveTo>
                    <a:pt x="137084" y="0"/>
                  </a:moveTo>
                  <a:lnTo>
                    <a:pt x="102579" y="29577"/>
                  </a:lnTo>
                  <a:lnTo>
                    <a:pt x="72801" y="63998"/>
                  </a:lnTo>
                  <a:lnTo>
                    <a:pt x="47898" y="102532"/>
                  </a:lnTo>
                  <a:lnTo>
                    <a:pt x="28018" y="144450"/>
                  </a:lnTo>
                  <a:lnTo>
                    <a:pt x="13309" y="189021"/>
                  </a:lnTo>
                  <a:lnTo>
                    <a:pt x="3920" y="235516"/>
                  </a:lnTo>
                  <a:lnTo>
                    <a:pt x="0" y="283204"/>
                  </a:lnTo>
                  <a:lnTo>
                    <a:pt x="1695" y="331357"/>
                  </a:lnTo>
                  <a:lnTo>
                    <a:pt x="9155" y="379243"/>
                  </a:lnTo>
                  <a:lnTo>
                    <a:pt x="22527" y="426133"/>
                  </a:lnTo>
                  <a:lnTo>
                    <a:pt x="41961" y="471297"/>
                  </a:lnTo>
                  <a:lnTo>
                    <a:pt x="63090" y="507349"/>
                  </a:lnTo>
                  <a:lnTo>
                    <a:pt x="75054" y="524071"/>
                  </a:lnTo>
                  <a:lnTo>
                    <a:pt x="87935" y="539876"/>
                  </a:lnTo>
                </a:path>
              </a:pathLst>
            </a:custGeom>
            <a:ln w="243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78578" y="3628008"/>
              <a:ext cx="104140" cy="152019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4038980" y="3302634"/>
            <a:ext cx="24637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 i="1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dirty="0" sz="1000" spc="-25" b="1" i="1">
                <a:solidFill>
                  <a:srgbClr val="FF0000"/>
                </a:solidFill>
                <a:latin typeface="Arial"/>
                <a:cs typeface="Arial"/>
              </a:rPr>
              <a:t>C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4666488" y="2245867"/>
            <a:ext cx="381000" cy="116839"/>
          </a:xfrm>
          <a:custGeom>
            <a:avLst/>
            <a:gdLst/>
            <a:ahLst/>
            <a:cxnLst/>
            <a:rect l="l" t="t" r="r" b="b"/>
            <a:pathLst>
              <a:path w="381000" h="116839">
                <a:moveTo>
                  <a:pt x="332703" y="58420"/>
                </a:moveTo>
                <a:lnTo>
                  <a:pt x="268732" y="95758"/>
                </a:lnTo>
                <a:lnTo>
                  <a:pt x="266700" y="103251"/>
                </a:lnTo>
                <a:lnTo>
                  <a:pt x="270128" y="108966"/>
                </a:lnTo>
                <a:lnTo>
                  <a:pt x="273558" y="114808"/>
                </a:lnTo>
                <a:lnTo>
                  <a:pt x="280924" y="116840"/>
                </a:lnTo>
                <a:lnTo>
                  <a:pt x="360107" y="70612"/>
                </a:lnTo>
                <a:lnTo>
                  <a:pt x="356870" y="70612"/>
                </a:lnTo>
                <a:lnTo>
                  <a:pt x="356870" y="68961"/>
                </a:lnTo>
                <a:lnTo>
                  <a:pt x="350774" y="68961"/>
                </a:lnTo>
                <a:lnTo>
                  <a:pt x="332703" y="58420"/>
                </a:lnTo>
                <a:close/>
              </a:path>
              <a:path w="381000" h="116839">
                <a:moveTo>
                  <a:pt x="311803" y="46228"/>
                </a:moveTo>
                <a:lnTo>
                  <a:pt x="0" y="46228"/>
                </a:lnTo>
                <a:lnTo>
                  <a:pt x="0" y="70612"/>
                </a:lnTo>
                <a:lnTo>
                  <a:pt x="311803" y="70612"/>
                </a:lnTo>
                <a:lnTo>
                  <a:pt x="332703" y="58420"/>
                </a:lnTo>
                <a:lnTo>
                  <a:pt x="311803" y="46228"/>
                </a:lnTo>
                <a:close/>
              </a:path>
              <a:path w="381000" h="116839">
                <a:moveTo>
                  <a:pt x="360107" y="46228"/>
                </a:moveTo>
                <a:lnTo>
                  <a:pt x="356870" y="46228"/>
                </a:lnTo>
                <a:lnTo>
                  <a:pt x="356870" y="70612"/>
                </a:lnTo>
                <a:lnTo>
                  <a:pt x="360107" y="70612"/>
                </a:lnTo>
                <a:lnTo>
                  <a:pt x="381000" y="58420"/>
                </a:lnTo>
                <a:lnTo>
                  <a:pt x="360107" y="46228"/>
                </a:lnTo>
                <a:close/>
              </a:path>
              <a:path w="381000" h="116839">
                <a:moveTo>
                  <a:pt x="350774" y="47879"/>
                </a:moveTo>
                <a:lnTo>
                  <a:pt x="332703" y="58420"/>
                </a:lnTo>
                <a:lnTo>
                  <a:pt x="350774" y="68961"/>
                </a:lnTo>
                <a:lnTo>
                  <a:pt x="350774" y="47879"/>
                </a:lnTo>
                <a:close/>
              </a:path>
              <a:path w="381000" h="116839">
                <a:moveTo>
                  <a:pt x="356870" y="47879"/>
                </a:moveTo>
                <a:lnTo>
                  <a:pt x="350774" y="47879"/>
                </a:lnTo>
                <a:lnTo>
                  <a:pt x="350774" y="68961"/>
                </a:lnTo>
                <a:lnTo>
                  <a:pt x="356870" y="68961"/>
                </a:lnTo>
                <a:lnTo>
                  <a:pt x="356870" y="47879"/>
                </a:lnTo>
                <a:close/>
              </a:path>
              <a:path w="381000" h="116839">
                <a:moveTo>
                  <a:pt x="280924" y="0"/>
                </a:moveTo>
                <a:lnTo>
                  <a:pt x="273558" y="2032"/>
                </a:lnTo>
                <a:lnTo>
                  <a:pt x="270128" y="7874"/>
                </a:lnTo>
                <a:lnTo>
                  <a:pt x="266700" y="13589"/>
                </a:lnTo>
                <a:lnTo>
                  <a:pt x="268732" y="21082"/>
                </a:lnTo>
                <a:lnTo>
                  <a:pt x="332703" y="58420"/>
                </a:lnTo>
                <a:lnTo>
                  <a:pt x="350774" y="47879"/>
                </a:lnTo>
                <a:lnTo>
                  <a:pt x="356870" y="47879"/>
                </a:lnTo>
                <a:lnTo>
                  <a:pt x="356870" y="46228"/>
                </a:lnTo>
                <a:lnTo>
                  <a:pt x="360107" y="46228"/>
                </a:lnTo>
                <a:lnTo>
                  <a:pt x="280924" y="0"/>
                </a:lnTo>
                <a:close/>
              </a:path>
            </a:pathLst>
          </a:custGeom>
          <a:solidFill>
            <a:srgbClr val="41A6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4652264" y="1934921"/>
            <a:ext cx="29146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 b="1" i="1">
                <a:solidFill>
                  <a:srgbClr val="41A62A"/>
                </a:solidFill>
                <a:latin typeface="Arial"/>
                <a:cs typeface="Arial"/>
              </a:rPr>
              <a:t>i</a:t>
            </a:r>
            <a:r>
              <a:rPr dirty="0" sz="1000" spc="-20" b="1" i="1">
                <a:solidFill>
                  <a:srgbClr val="41A62A"/>
                </a:solidFill>
                <a:latin typeface="Arial"/>
                <a:cs typeface="Arial"/>
              </a:rPr>
              <a:t>out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877822" y="3824946"/>
            <a:ext cx="128270" cy="198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40"/>
              </a:lnSpc>
            </a:pPr>
            <a:r>
              <a:rPr dirty="0" sz="1400" spc="-60" b="1">
                <a:solidFill>
                  <a:srgbClr val="41A62A"/>
                </a:solidFill>
                <a:latin typeface="Arial"/>
                <a:cs typeface="Arial"/>
              </a:rPr>
              <a:t>N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723891" y="3795471"/>
            <a:ext cx="153670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50" b="1">
                <a:solidFill>
                  <a:srgbClr val="41A62A"/>
                </a:solidFill>
                <a:latin typeface="Arial"/>
                <a:cs typeface="Arial"/>
              </a:rPr>
              <a:t>N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-12382" y="2500502"/>
            <a:ext cx="8946515" cy="3928110"/>
            <a:chOff x="-12382" y="2500502"/>
            <a:chExt cx="8946515" cy="3928110"/>
          </a:xfrm>
        </p:grpSpPr>
        <p:pic>
          <p:nvPicPr>
            <p:cNvPr id="24" name="object 2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752088"/>
              <a:ext cx="4370832" cy="2676144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0" y="3715511"/>
              <a:ext cx="2786380" cy="2642870"/>
            </a:xfrm>
            <a:custGeom>
              <a:avLst/>
              <a:gdLst/>
              <a:ahLst/>
              <a:cxnLst/>
              <a:rect l="l" t="t" r="r" b="b"/>
              <a:pathLst>
                <a:path w="2786380" h="2642870">
                  <a:moveTo>
                    <a:pt x="1929383" y="249936"/>
                  </a:moveTo>
                  <a:lnTo>
                    <a:pt x="1944683" y="183488"/>
                  </a:lnTo>
                  <a:lnTo>
                    <a:pt x="1987860" y="123782"/>
                  </a:lnTo>
                  <a:lnTo>
                    <a:pt x="2018625" y="97201"/>
                  </a:lnTo>
                  <a:lnTo>
                    <a:pt x="2054828" y="73199"/>
                  </a:lnTo>
                  <a:lnTo>
                    <a:pt x="2095957" y="52073"/>
                  </a:lnTo>
                  <a:lnTo>
                    <a:pt x="2141502" y="34120"/>
                  </a:lnTo>
                  <a:lnTo>
                    <a:pt x="2190952" y="19639"/>
                  </a:lnTo>
                  <a:lnTo>
                    <a:pt x="2243797" y="8927"/>
                  </a:lnTo>
                  <a:lnTo>
                    <a:pt x="2299525" y="2281"/>
                  </a:lnTo>
                  <a:lnTo>
                    <a:pt x="2357628" y="0"/>
                  </a:lnTo>
                  <a:lnTo>
                    <a:pt x="2415730" y="2281"/>
                  </a:lnTo>
                  <a:lnTo>
                    <a:pt x="2471458" y="8927"/>
                  </a:lnTo>
                  <a:lnTo>
                    <a:pt x="2524303" y="19639"/>
                  </a:lnTo>
                  <a:lnTo>
                    <a:pt x="2573753" y="34120"/>
                  </a:lnTo>
                  <a:lnTo>
                    <a:pt x="2619298" y="52073"/>
                  </a:lnTo>
                  <a:lnTo>
                    <a:pt x="2660427" y="73199"/>
                  </a:lnTo>
                  <a:lnTo>
                    <a:pt x="2696630" y="97201"/>
                  </a:lnTo>
                  <a:lnTo>
                    <a:pt x="2727395" y="123782"/>
                  </a:lnTo>
                  <a:lnTo>
                    <a:pt x="2770572" y="183488"/>
                  </a:lnTo>
                  <a:lnTo>
                    <a:pt x="2785872" y="249936"/>
                  </a:lnTo>
                  <a:lnTo>
                    <a:pt x="2781961" y="283853"/>
                  </a:lnTo>
                  <a:lnTo>
                    <a:pt x="2752213" y="347227"/>
                  </a:lnTo>
                  <a:lnTo>
                    <a:pt x="2696630" y="402670"/>
                  </a:lnTo>
                  <a:lnTo>
                    <a:pt x="2660427" y="426672"/>
                  </a:lnTo>
                  <a:lnTo>
                    <a:pt x="2619298" y="447798"/>
                  </a:lnTo>
                  <a:lnTo>
                    <a:pt x="2573753" y="465751"/>
                  </a:lnTo>
                  <a:lnTo>
                    <a:pt x="2524303" y="480232"/>
                  </a:lnTo>
                  <a:lnTo>
                    <a:pt x="2471458" y="490944"/>
                  </a:lnTo>
                  <a:lnTo>
                    <a:pt x="2415730" y="497590"/>
                  </a:lnTo>
                  <a:lnTo>
                    <a:pt x="2357628" y="499871"/>
                  </a:lnTo>
                  <a:lnTo>
                    <a:pt x="2299525" y="497590"/>
                  </a:lnTo>
                  <a:lnTo>
                    <a:pt x="2243797" y="490944"/>
                  </a:lnTo>
                  <a:lnTo>
                    <a:pt x="2190952" y="480232"/>
                  </a:lnTo>
                  <a:lnTo>
                    <a:pt x="2141502" y="465751"/>
                  </a:lnTo>
                  <a:lnTo>
                    <a:pt x="2095957" y="447798"/>
                  </a:lnTo>
                  <a:lnTo>
                    <a:pt x="2054828" y="426672"/>
                  </a:lnTo>
                  <a:lnTo>
                    <a:pt x="2018625" y="402670"/>
                  </a:lnTo>
                  <a:lnTo>
                    <a:pt x="1987860" y="376089"/>
                  </a:lnTo>
                  <a:lnTo>
                    <a:pt x="1944683" y="316383"/>
                  </a:lnTo>
                  <a:lnTo>
                    <a:pt x="1929383" y="249936"/>
                  </a:lnTo>
                  <a:close/>
                </a:path>
                <a:path w="2786380" h="2642870">
                  <a:moveTo>
                    <a:pt x="131064" y="304800"/>
                  </a:moveTo>
                  <a:lnTo>
                    <a:pt x="146361" y="238352"/>
                  </a:lnTo>
                  <a:lnTo>
                    <a:pt x="189531" y="178646"/>
                  </a:lnTo>
                  <a:lnTo>
                    <a:pt x="220294" y="152065"/>
                  </a:lnTo>
                  <a:lnTo>
                    <a:pt x="256493" y="128063"/>
                  </a:lnTo>
                  <a:lnTo>
                    <a:pt x="297621" y="106937"/>
                  </a:lnTo>
                  <a:lnTo>
                    <a:pt x="343165" y="88984"/>
                  </a:lnTo>
                  <a:lnTo>
                    <a:pt x="392616" y="74503"/>
                  </a:lnTo>
                  <a:lnTo>
                    <a:pt x="445463" y="63791"/>
                  </a:lnTo>
                  <a:lnTo>
                    <a:pt x="501197" y="57145"/>
                  </a:lnTo>
                  <a:lnTo>
                    <a:pt x="559308" y="54863"/>
                  </a:lnTo>
                  <a:lnTo>
                    <a:pt x="617418" y="57145"/>
                  </a:lnTo>
                  <a:lnTo>
                    <a:pt x="673152" y="63791"/>
                  </a:lnTo>
                  <a:lnTo>
                    <a:pt x="725999" y="74503"/>
                  </a:lnTo>
                  <a:lnTo>
                    <a:pt x="775450" y="88984"/>
                  </a:lnTo>
                  <a:lnTo>
                    <a:pt x="820994" y="106937"/>
                  </a:lnTo>
                  <a:lnTo>
                    <a:pt x="862122" y="128063"/>
                  </a:lnTo>
                  <a:lnTo>
                    <a:pt x="898321" y="152065"/>
                  </a:lnTo>
                  <a:lnTo>
                    <a:pt x="929084" y="178646"/>
                  </a:lnTo>
                  <a:lnTo>
                    <a:pt x="972254" y="238352"/>
                  </a:lnTo>
                  <a:lnTo>
                    <a:pt x="987552" y="304800"/>
                  </a:lnTo>
                  <a:lnTo>
                    <a:pt x="983642" y="338717"/>
                  </a:lnTo>
                  <a:lnTo>
                    <a:pt x="953898" y="402091"/>
                  </a:lnTo>
                  <a:lnTo>
                    <a:pt x="898321" y="457534"/>
                  </a:lnTo>
                  <a:lnTo>
                    <a:pt x="862122" y="481536"/>
                  </a:lnTo>
                  <a:lnTo>
                    <a:pt x="820994" y="502662"/>
                  </a:lnTo>
                  <a:lnTo>
                    <a:pt x="775450" y="520615"/>
                  </a:lnTo>
                  <a:lnTo>
                    <a:pt x="725999" y="535096"/>
                  </a:lnTo>
                  <a:lnTo>
                    <a:pt x="673152" y="545808"/>
                  </a:lnTo>
                  <a:lnTo>
                    <a:pt x="617418" y="552454"/>
                  </a:lnTo>
                  <a:lnTo>
                    <a:pt x="559308" y="554736"/>
                  </a:lnTo>
                  <a:lnTo>
                    <a:pt x="501197" y="552454"/>
                  </a:lnTo>
                  <a:lnTo>
                    <a:pt x="445463" y="545808"/>
                  </a:lnTo>
                  <a:lnTo>
                    <a:pt x="392616" y="535096"/>
                  </a:lnTo>
                  <a:lnTo>
                    <a:pt x="343165" y="520615"/>
                  </a:lnTo>
                  <a:lnTo>
                    <a:pt x="297621" y="502662"/>
                  </a:lnTo>
                  <a:lnTo>
                    <a:pt x="256493" y="481536"/>
                  </a:lnTo>
                  <a:lnTo>
                    <a:pt x="220294" y="457534"/>
                  </a:lnTo>
                  <a:lnTo>
                    <a:pt x="189531" y="430953"/>
                  </a:lnTo>
                  <a:lnTo>
                    <a:pt x="146361" y="371247"/>
                  </a:lnTo>
                  <a:lnTo>
                    <a:pt x="131064" y="304800"/>
                  </a:lnTo>
                  <a:close/>
                </a:path>
                <a:path w="2786380" h="2642870">
                  <a:moveTo>
                    <a:pt x="0" y="2392680"/>
                  </a:moveTo>
                  <a:lnTo>
                    <a:pt x="15297" y="2326236"/>
                  </a:lnTo>
                  <a:lnTo>
                    <a:pt x="58467" y="2266532"/>
                  </a:lnTo>
                  <a:lnTo>
                    <a:pt x="89230" y="2239951"/>
                  </a:lnTo>
                  <a:lnTo>
                    <a:pt x="125429" y="2215948"/>
                  </a:lnTo>
                  <a:lnTo>
                    <a:pt x="166557" y="2194821"/>
                  </a:lnTo>
                  <a:lnTo>
                    <a:pt x="212101" y="2176867"/>
                  </a:lnTo>
                  <a:lnTo>
                    <a:pt x="261552" y="2162385"/>
                  </a:lnTo>
                  <a:lnTo>
                    <a:pt x="314399" y="2151671"/>
                  </a:lnTo>
                  <a:lnTo>
                    <a:pt x="370133" y="2145025"/>
                  </a:lnTo>
                  <a:lnTo>
                    <a:pt x="428244" y="2142744"/>
                  </a:lnTo>
                  <a:lnTo>
                    <a:pt x="486354" y="2145025"/>
                  </a:lnTo>
                  <a:lnTo>
                    <a:pt x="542088" y="2151671"/>
                  </a:lnTo>
                  <a:lnTo>
                    <a:pt x="594935" y="2162385"/>
                  </a:lnTo>
                  <a:lnTo>
                    <a:pt x="644386" y="2176867"/>
                  </a:lnTo>
                  <a:lnTo>
                    <a:pt x="689930" y="2194821"/>
                  </a:lnTo>
                  <a:lnTo>
                    <a:pt x="731058" y="2215948"/>
                  </a:lnTo>
                  <a:lnTo>
                    <a:pt x="767257" y="2239951"/>
                  </a:lnTo>
                  <a:lnTo>
                    <a:pt x="798020" y="2266532"/>
                  </a:lnTo>
                  <a:lnTo>
                    <a:pt x="841190" y="2326236"/>
                  </a:lnTo>
                  <a:lnTo>
                    <a:pt x="856488" y="2392680"/>
                  </a:lnTo>
                  <a:lnTo>
                    <a:pt x="852578" y="2426594"/>
                  </a:lnTo>
                  <a:lnTo>
                    <a:pt x="822834" y="2489966"/>
                  </a:lnTo>
                  <a:lnTo>
                    <a:pt x="767257" y="2545408"/>
                  </a:lnTo>
                  <a:lnTo>
                    <a:pt x="731058" y="2569411"/>
                  </a:lnTo>
                  <a:lnTo>
                    <a:pt x="689930" y="2590538"/>
                  </a:lnTo>
                  <a:lnTo>
                    <a:pt x="644386" y="2608492"/>
                  </a:lnTo>
                  <a:lnTo>
                    <a:pt x="594935" y="2622974"/>
                  </a:lnTo>
                  <a:lnTo>
                    <a:pt x="542088" y="2633688"/>
                  </a:lnTo>
                  <a:lnTo>
                    <a:pt x="486354" y="2640334"/>
                  </a:lnTo>
                  <a:lnTo>
                    <a:pt x="428244" y="2642616"/>
                  </a:lnTo>
                  <a:lnTo>
                    <a:pt x="370133" y="2640334"/>
                  </a:lnTo>
                  <a:lnTo>
                    <a:pt x="314399" y="2633688"/>
                  </a:lnTo>
                  <a:lnTo>
                    <a:pt x="261552" y="2622974"/>
                  </a:lnTo>
                  <a:lnTo>
                    <a:pt x="212101" y="2608492"/>
                  </a:lnTo>
                  <a:lnTo>
                    <a:pt x="166557" y="2590538"/>
                  </a:lnTo>
                  <a:lnTo>
                    <a:pt x="125429" y="2569411"/>
                  </a:lnTo>
                  <a:lnTo>
                    <a:pt x="89230" y="2545408"/>
                  </a:lnTo>
                  <a:lnTo>
                    <a:pt x="58467" y="2518827"/>
                  </a:lnTo>
                  <a:lnTo>
                    <a:pt x="15297" y="2459123"/>
                  </a:lnTo>
                  <a:lnTo>
                    <a:pt x="0" y="2392680"/>
                  </a:lnTo>
                  <a:close/>
                </a:path>
              </a:pathLst>
            </a:custGeom>
            <a:ln w="24384">
              <a:solidFill>
                <a:srgbClr val="17B51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96639" y="5288279"/>
              <a:ext cx="5337048" cy="704088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51503" y="5340095"/>
              <a:ext cx="5212080" cy="609600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3646932" y="5335523"/>
              <a:ext cx="5221605" cy="619125"/>
            </a:xfrm>
            <a:custGeom>
              <a:avLst/>
              <a:gdLst/>
              <a:ahLst/>
              <a:cxnLst/>
              <a:rect l="l" t="t" r="r" b="b"/>
              <a:pathLst>
                <a:path w="5221605" h="619125">
                  <a:moveTo>
                    <a:pt x="0" y="618744"/>
                  </a:moveTo>
                  <a:lnTo>
                    <a:pt x="5221223" y="618744"/>
                  </a:lnTo>
                  <a:lnTo>
                    <a:pt x="5221223" y="0"/>
                  </a:lnTo>
                  <a:lnTo>
                    <a:pt x="0" y="0"/>
                  </a:lnTo>
                  <a:lnTo>
                    <a:pt x="0" y="618744"/>
                  </a:lnTo>
                  <a:close/>
                </a:path>
              </a:pathLst>
            </a:custGeom>
            <a:ln w="9144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8201" y="2500502"/>
              <a:ext cx="1495932" cy="2578100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33415" y="3849242"/>
              <a:ext cx="105537" cy="158876"/>
            </a:xfrm>
            <a:prstGeom prst="rect">
              <a:avLst/>
            </a:prstGeom>
          </p:spPr>
        </p:pic>
      </p:grpSp>
      <p:sp>
        <p:nvSpPr>
          <p:cNvPr id="31" name="object 31" descr=""/>
          <p:cNvSpPr txBox="1"/>
          <p:nvPr/>
        </p:nvSpPr>
        <p:spPr>
          <a:xfrm>
            <a:off x="5588634" y="3313557"/>
            <a:ext cx="3562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 b="1" i="1">
                <a:solidFill>
                  <a:srgbClr val="41A62A"/>
                </a:solidFill>
                <a:latin typeface="Arial"/>
                <a:cs typeface="Arial"/>
              </a:rPr>
              <a:t>v</a:t>
            </a:r>
            <a:r>
              <a:rPr dirty="0" sz="1000" spc="-20" b="1" i="1">
                <a:solidFill>
                  <a:srgbClr val="41A62A"/>
                </a:solidFill>
                <a:latin typeface="Arial"/>
                <a:cs typeface="Arial"/>
              </a:rPr>
              <a:t>out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466344" y="838200"/>
            <a:ext cx="8205470" cy="3035300"/>
            <a:chOff x="466344" y="838200"/>
            <a:chExt cx="8205470" cy="3035300"/>
          </a:xfrm>
        </p:grpSpPr>
        <p:sp>
          <p:nvSpPr>
            <p:cNvPr id="33" name="object 33" descr=""/>
            <p:cNvSpPr/>
            <p:nvPr/>
          </p:nvSpPr>
          <p:spPr>
            <a:xfrm>
              <a:off x="5148072" y="1658111"/>
              <a:ext cx="3511550" cy="1430020"/>
            </a:xfrm>
            <a:custGeom>
              <a:avLst/>
              <a:gdLst/>
              <a:ahLst/>
              <a:cxnLst/>
              <a:rect l="l" t="t" r="r" b="b"/>
              <a:pathLst>
                <a:path w="3511550" h="1430020">
                  <a:moveTo>
                    <a:pt x="3511296" y="0"/>
                  </a:moveTo>
                  <a:lnTo>
                    <a:pt x="0" y="0"/>
                  </a:lnTo>
                  <a:lnTo>
                    <a:pt x="0" y="1429512"/>
                  </a:lnTo>
                  <a:lnTo>
                    <a:pt x="3511296" y="1429512"/>
                  </a:lnTo>
                  <a:lnTo>
                    <a:pt x="351129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5148072" y="1658111"/>
              <a:ext cx="3511550" cy="1430020"/>
            </a:xfrm>
            <a:custGeom>
              <a:avLst/>
              <a:gdLst/>
              <a:ahLst/>
              <a:cxnLst/>
              <a:rect l="l" t="t" r="r" b="b"/>
              <a:pathLst>
                <a:path w="3511550" h="1430020">
                  <a:moveTo>
                    <a:pt x="0" y="1429512"/>
                  </a:moveTo>
                  <a:lnTo>
                    <a:pt x="3511296" y="1429512"/>
                  </a:lnTo>
                  <a:lnTo>
                    <a:pt x="3511296" y="0"/>
                  </a:lnTo>
                  <a:lnTo>
                    <a:pt x="0" y="0"/>
                  </a:lnTo>
                  <a:lnTo>
                    <a:pt x="0" y="1429512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5215128" y="1694688"/>
              <a:ext cx="3411220" cy="1356360"/>
            </a:xfrm>
            <a:custGeom>
              <a:avLst/>
              <a:gdLst/>
              <a:ahLst/>
              <a:cxnLst/>
              <a:rect l="l" t="t" r="r" b="b"/>
              <a:pathLst>
                <a:path w="3411220" h="1356360">
                  <a:moveTo>
                    <a:pt x="3410712" y="0"/>
                  </a:moveTo>
                  <a:lnTo>
                    <a:pt x="0" y="0"/>
                  </a:lnTo>
                  <a:lnTo>
                    <a:pt x="0" y="1356360"/>
                  </a:lnTo>
                  <a:lnTo>
                    <a:pt x="3410712" y="1356360"/>
                  </a:lnTo>
                  <a:lnTo>
                    <a:pt x="34107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5215128" y="1694688"/>
              <a:ext cx="3411220" cy="1356360"/>
            </a:xfrm>
            <a:custGeom>
              <a:avLst/>
              <a:gdLst/>
              <a:ahLst/>
              <a:cxnLst/>
              <a:rect l="l" t="t" r="r" b="b"/>
              <a:pathLst>
                <a:path w="3411220" h="1356360">
                  <a:moveTo>
                    <a:pt x="0" y="1356360"/>
                  </a:moveTo>
                  <a:lnTo>
                    <a:pt x="3410712" y="1356360"/>
                  </a:lnTo>
                  <a:lnTo>
                    <a:pt x="3410712" y="0"/>
                  </a:lnTo>
                  <a:lnTo>
                    <a:pt x="0" y="0"/>
                  </a:lnTo>
                  <a:lnTo>
                    <a:pt x="0" y="1356360"/>
                  </a:lnTo>
                  <a:close/>
                </a:path>
              </a:pathLst>
            </a:custGeom>
            <a:ln w="24384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30952" y="1865375"/>
              <a:ext cx="3142488" cy="350520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291328" y="2316480"/>
              <a:ext cx="2200655" cy="609600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5161026" y="2716529"/>
              <a:ext cx="273685" cy="1144270"/>
            </a:xfrm>
            <a:custGeom>
              <a:avLst/>
              <a:gdLst/>
              <a:ahLst/>
              <a:cxnLst/>
              <a:rect l="l" t="t" r="r" b="b"/>
              <a:pathLst>
                <a:path w="273685" h="1144270">
                  <a:moveTo>
                    <a:pt x="0" y="0"/>
                  </a:moveTo>
                  <a:lnTo>
                    <a:pt x="59016" y="39099"/>
                  </a:lnTo>
                  <a:lnTo>
                    <a:pt x="112202" y="94739"/>
                  </a:lnTo>
                  <a:lnTo>
                    <a:pt x="136413" y="128135"/>
                  </a:lnTo>
                  <a:lnTo>
                    <a:pt x="158929" y="164912"/>
                  </a:lnTo>
                  <a:lnTo>
                    <a:pt x="179674" y="204821"/>
                  </a:lnTo>
                  <a:lnTo>
                    <a:pt x="198567" y="247609"/>
                  </a:lnTo>
                  <a:lnTo>
                    <a:pt x="215532" y="293026"/>
                  </a:lnTo>
                  <a:lnTo>
                    <a:pt x="230488" y="340821"/>
                  </a:lnTo>
                  <a:lnTo>
                    <a:pt x="243357" y="390743"/>
                  </a:lnTo>
                  <a:lnTo>
                    <a:pt x="254060" y="442540"/>
                  </a:lnTo>
                  <a:lnTo>
                    <a:pt x="262520" y="495962"/>
                  </a:lnTo>
                  <a:lnTo>
                    <a:pt x="268657" y="550757"/>
                  </a:lnTo>
                  <a:lnTo>
                    <a:pt x="272392" y="606675"/>
                  </a:lnTo>
                  <a:lnTo>
                    <a:pt x="273648" y="663464"/>
                  </a:lnTo>
                  <a:lnTo>
                    <a:pt x="272344" y="720874"/>
                  </a:lnTo>
                  <a:lnTo>
                    <a:pt x="268403" y="778652"/>
                  </a:lnTo>
                  <a:lnTo>
                    <a:pt x="261747" y="836549"/>
                  </a:lnTo>
                  <a:lnTo>
                    <a:pt x="252373" y="893703"/>
                  </a:lnTo>
                  <a:lnTo>
                    <a:pt x="240439" y="948896"/>
                  </a:lnTo>
                  <a:lnTo>
                    <a:pt x="226028" y="1001839"/>
                  </a:lnTo>
                  <a:lnTo>
                    <a:pt x="209225" y="1052242"/>
                  </a:lnTo>
                  <a:lnTo>
                    <a:pt x="190115" y="1099815"/>
                  </a:lnTo>
                  <a:lnTo>
                    <a:pt x="168783" y="1144270"/>
                  </a:lnTo>
                </a:path>
              </a:pathLst>
            </a:custGeom>
            <a:ln w="24384">
              <a:solidFill>
                <a:srgbClr val="96BD0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66344" y="908303"/>
              <a:ext cx="7489190" cy="506095"/>
            </a:xfrm>
            <a:custGeom>
              <a:avLst/>
              <a:gdLst/>
              <a:ahLst/>
              <a:cxnLst/>
              <a:rect l="l" t="t" r="r" b="b"/>
              <a:pathLst>
                <a:path w="7489190" h="506094">
                  <a:moveTo>
                    <a:pt x="7488935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488935" y="505968"/>
                  </a:lnTo>
                  <a:lnTo>
                    <a:pt x="7488935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9600" y="838200"/>
              <a:ext cx="7562088" cy="502920"/>
            </a:xfrm>
            <a:prstGeom prst="rect">
              <a:avLst/>
            </a:prstGeom>
          </p:spPr>
        </p:pic>
      </p:grp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4677" rIns="0" bIns="0" rtlCol="0" vert="horz">
            <a:spAutoFit/>
          </a:bodyPr>
          <a:lstStyle/>
          <a:p>
            <a:pPr marL="228600">
              <a:lnSpc>
                <a:spcPct val="100000"/>
              </a:lnSpc>
              <a:spcBef>
                <a:spcPts val="105"/>
              </a:spcBef>
            </a:pPr>
            <a:r>
              <a:rPr dirty="0" sz="2300" spc="-20"/>
              <a:t>Voltage</a:t>
            </a:r>
            <a:r>
              <a:rPr dirty="0" sz="2300" spc="-70"/>
              <a:t> </a:t>
            </a:r>
            <a:r>
              <a:rPr dirty="0" sz="2300"/>
              <a:t>Predictive</a:t>
            </a:r>
            <a:r>
              <a:rPr dirty="0" sz="2300" spc="-45"/>
              <a:t> </a:t>
            </a:r>
            <a:r>
              <a:rPr dirty="0" sz="2300"/>
              <a:t>Control</a:t>
            </a:r>
            <a:r>
              <a:rPr dirty="0" sz="2300" spc="-75"/>
              <a:t> </a:t>
            </a:r>
            <a:r>
              <a:rPr dirty="0" sz="2300"/>
              <a:t>based</a:t>
            </a:r>
            <a:r>
              <a:rPr dirty="0" sz="2300" spc="-40"/>
              <a:t> </a:t>
            </a:r>
            <a:r>
              <a:rPr dirty="0" sz="2300"/>
              <a:t>Fourier’s</a:t>
            </a:r>
            <a:r>
              <a:rPr dirty="0" sz="2300" spc="-65"/>
              <a:t> </a:t>
            </a:r>
            <a:r>
              <a:rPr dirty="0" sz="2300" spc="-10"/>
              <a:t>Transform</a:t>
            </a:r>
            <a:endParaRPr sz="2300"/>
          </a:p>
        </p:txBody>
      </p:sp>
      <p:sp>
        <p:nvSpPr>
          <p:cNvPr id="44" name="object 4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45" name="object 4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43" name="object 43" descr=""/>
          <p:cNvSpPr txBox="1"/>
          <p:nvPr/>
        </p:nvSpPr>
        <p:spPr>
          <a:xfrm>
            <a:off x="6741921" y="3457143"/>
            <a:ext cx="2211705" cy="1247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dirty="0" sz="1600" b="1">
                <a:solidFill>
                  <a:srgbClr val="FF0000"/>
                </a:solidFill>
                <a:latin typeface="Arial"/>
                <a:cs typeface="Arial"/>
              </a:rPr>
              <a:t>El</a:t>
            </a:r>
            <a:r>
              <a:rPr dirty="0" sz="16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0000"/>
                </a:solidFill>
                <a:latin typeface="Arial"/>
                <a:cs typeface="Arial"/>
              </a:rPr>
              <a:t>principal</a:t>
            </a:r>
            <a:r>
              <a:rPr dirty="0" sz="1600" spc="-4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0000"/>
                </a:solidFill>
                <a:latin typeface="Arial"/>
                <a:cs typeface="Arial"/>
              </a:rPr>
              <a:t>problema </a:t>
            </a:r>
            <a:r>
              <a:rPr dirty="0" sz="1600" b="1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dirty="0" sz="1600" spc="-3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0000"/>
                </a:solidFill>
                <a:latin typeface="Arial"/>
                <a:cs typeface="Arial"/>
              </a:rPr>
              <a:t>los</a:t>
            </a:r>
            <a:r>
              <a:rPr dirty="0" sz="1600" spc="-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0000"/>
                </a:solidFill>
                <a:latin typeface="Arial"/>
                <a:cs typeface="Arial"/>
              </a:rPr>
              <a:t>inversores</a:t>
            </a:r>
            <a:r>
              <a:rPr dirty="0" sz="1600" spc="-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0000"/>
                </a:solidFill>
                <a:latin typeface="Arial"/>
                <a:cs typeface="Arial"/>
              </a:rPr>
              <a:t>MPC </a:t>
            </a:r>
            <a:r>
              <a:rPr dirty="0" sz="1600" b="1">
                <a:solidFill>
                  <a:srgbClr val="FF0000"/>
                </a:solidFill>
                <a:latin typeface="Arial"/>
                <a:cs typeface="Arial"/>
              </a:rPr>
              <a:t>es</a:t>
            </a:r>
            <a:r>
              <a:rPr dirty="0" sz="1600" spc="-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0000"/>
                </a:solidFill>
                <a:latin typeface="Arial"/>
                <a:cs typeface="Arial"/>
              </a:rPr>
              <a:t>el</a:t>
            </a:r>
            <a:r>
              <a:rPr dirty="0" sz="1600" spc="-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0000"/>
                </a:solidFill>
                <a:latin typeface="Arial"/>
                <a:cs typeface="Arial"/>
              </a:rPr>
              <a:t>modelo.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b="1">
                <a:solidFill>
                  <a:srgbClr val="FF0000"/>
                </a:solidFill>
                <a:latin typeface="Arial"/>
                <a:cs typeface="Arial"/>
              </a:rPr>
              <a:t>La</a:t>
            </a:r>
            <a:r>
              <a:rPr dirty="0" sz="1600" spc="-3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0000"/>
                </a:solidFill>
                <a:latin typeface="Arial"/>
                <a:cs typeface="Arial"/>
              </a:rPr>
              <a:t>carga</a:t>
            </a:r>
            <a:r>
              <a:rPr dirty="0" sz="1600" spc="-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0000"/>
                </a:solidFill>
                <a:latin typeface="Arial"/>
                <a:cs typeface="Arial"/>
              </a:rPr>
              <a:t>se</a:t>
            </a:r>
            <a:r>
              <a:rPr dirty="0" sz="1600" spc="-3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0000"/>
                </a:solidFill>
                <a:latin typeface="Arial"/>
                <a:cs typeface="Arial"/>
              </a:rPr>
              <a:t>modela</a:t>
            </a:r>
            <a:r>
              <a:rPr dirty="0" sz="1600" spc="-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0000"/>
                </a:solidFill>
                <a:latin typeface="Arial"/>
                <a:cs typeface="Arial"/>
              </a:rPr>
              <a:t>en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-10" b="1">
                <a:solidFill>
                  <a:srgbClr val="FF0000"/>
                </a:solidFill>
                <a:latin typeface="Arial"/>
                <a:cs typeface="Arial"/>
              </a:rPr>
              <a:t>línea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712208" y="2310002"/>
              <a:ext cx="890269" cy="116839"/>
            </a:xfrm>
            <a:custGeom>
              <a:avLst/>
              <a:gdLst/>
              <a:ahLst/>
              <a:cxnLst/>
              <a:rect l="l" t="t" r="r" b="b"/>
              <a:pathLst>
                <a:path w="890270" h="116839">
                  <a:moveTo>
                    <a:pt x="841530" y="58304"/>
                  </a:moveTo>
                  <a:lnTo>
                    <a:pt x="777620" y="95758"/>
                  </a:lnTo>
                  <a:lnTo>
                    <a:pt x="775715" y="103124"/>
                  </a:lnTo>
                  <a:lnTo>
                    <a:pt x="779017" y="108966"/>
                  </a:lnTo>
                  <a:lnTo>
                    <a:pt x="782446" y="114808"/>
                  </a:lnTo>
                  <a:lnTo>
                    <a:pt x="789939" y="116712"/>
                  </a:lnTo>
                  <a:lnTo>
                    <a:pt x="795781" y="113411"/>
                  </a:lnTo>
                  <a:lnTo>
                    <a:pt x="868993" y="70531"/>
                  </a:lnTo>
                  <a:lnTo>
                    <a:pt x="865758" y="70531"/>
                  </a:lnTo>
                  <a:lnTo>
                    <a:pt x="865758" y="68834"/>
                  </a:lnTo>
                  <a:lnTo>
                    <a:pt x="859663" y="68834"/>
                  </a:lnTo>
                  <a:lnTo>
                    <a:pt x="841530" y="58304"/>
                  </a:lnTo>
                  <a:close/>
                </a:path>
                <a:path w="890270" h="116839">
                  <a:moveTo>
                    <a:pt x="820595" y="46147"/>
                  </a:moveTo>
                  <a:lnTo>
                    <a:pt x="0" y="46989"/>
                  </a:lnTo>
                  <a:lnTo>
                    <a:pt x="0" y="71374"/>
                  </a:lnTo>
                  <a:lnTo>
                    <a:pt x="820666" y="70531"/>
                  </a:lnTo>
                  <a:lnTo>
                    <a:pt x="841530" y="58304"/>
                  </a:lnTo>
                  <a:lnTo>
                    <a:pt x="820595" y="46147"/>
                  </a:lnTo>
                  <a:close/>
                </a:path>
                <a:path w="890270" h="116839">
                  <a:moveTo>
                    <a:pt x="869027" y="46147"/>
                  </a:moveTo>
                  <a:lnTo>
                    <a:pt x="865758" y="46147"/>
                  </a:lnTo>
                  <a:lnTo>
                    <a:pt x="865758" y="70531"/>
                  </a:lnTo>
                  <a:lnTo>
                    <a:pt x="868993" y="70531"/>
                  </a:lnTo>
                  <a:lnTo>
                    <a:pt x="889869" y="58304"/>
                  </a:lnTo>
                  <a:lnTo>
                    <a:pt x="869027" y="46147"/>
                  </a:lnTo>
                  <a:close/>
                </a:path>
                <a:path w="890270" h="116839">
                  <a:moveTo>
                    <a:pt x="859536" y="47751"/>
                  </a:moveTo>
                  <a:lnTo>
                    <a:pt x="841530" y="58304"/>
                  </a:lnTo>
                  <a:lnTo>
                    <a:pt x="859663" y="68834"/>
                  </a:lnTo>
                  <a:lnTo>
                    <a:pt x="859536" y="47751"/>
                  </a:lnTo>
                  <a:close/>
                </a:path>
                <a:path w="890270" h="116839">
                  <a:moveTo>
                    <a:pt x="865758" y="47751"/>
                  </a:moveTo>
                  <a:lnTo>
                    <a:pt x="859536" y="47751"/>
                  </a:lnTo>
                  <a:lnTo>
                    <a:pt x="859663" y="68834"/>
                  </a:lnTo>
                  <a:lnTo>
                    <a:pt x="865758" y="68834"/>
                  </a:lnTo>
                  <a:lnTo>
                    <a:pt x="865758" y="47751"/>
                  </a:lnTo>
                  <a:close/>
                </a:path>
                <a:path w="890270" h="116839">
                  <a:moveTo>
                    <a:pt x="789813" y="0"/>
                  </a:moveTo>
                  <a:lnTo>
                    <a:pt x="782319" y="2032"/>
                  </a:lnTo>
                  <a:lnTo>
                    <a:pt x="779017" y="7747"/>
                  </a:lnTo>
                  <a:lnTo>
                    <a:pt x="775588" y="13588"/>
                  </a:lnTo>
                  <a:lnTo>
                    <a:pt x="777493" y="21082"/>
                  </a:lnTo>
                  <a:lnTo>
                    <a:pt x="841530" y="58304"/>
                  </a:lnTo>
                  <a:lnTo>
                    <a:pt x="859536" y="47751"/>
                  </a:lnTo>
                  <a:lnTo>
                    <a:pt x="865758" y="47751"/>
                  </a:lnTo>
                  <a:lnTo>
                    <a:pt x="865758" y="46147"/>
                  </a:lnTo>
                  <a:lnTo>
                    <a:pt x="869027" y="46147"/>
                  </a:lnTo>
                  <a:lnTo>
                    <a:pt x="789813" y="0"/>
                  </a:lnTo>
                  <a:close/>
                </a:path>
              </a:pathLst>
            </a:custGeom>
            <a:solidFill>
              <a:srgbClr val="17B5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264919" y="1767839"/>
              <a:ext cx="3429000" cy="1115695"/>
            </a:xfrm>
            <a:custGeom>
              <a:avLst/>
              <a:gdLst/>
              <a:ahLst/>
              <a:cxnLst/>
              <a:rect l="l" t="t" r="r" b="b"/>
              <a:pathLst>
                <a:path w="3429000" h="1115695">
                  <a:moveTo>
                    <a:pt x="3429000" y="0"/>
                  </a:moveTo>
                  <a:lnTo>
                    <a:pt x="0" y="0"/>
                  </a:lnTo>
                  <a:lnTo>
                    <a:pt x="0" y="1115567"/>
                  </a:lnTo>
                  <a:lnTo>
                    <a:pt x="3429000" y="1115567"/>
                  </a:lnTo>
                  <a:lnTo>
                    <a:pt x="342900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264919" y="1767839"/>
              <a:ext cx="3429000" cy="1115695"/>
            </a:xfrm>
            <a:custGeom>
              <a:avLst/>
              <a:gdLst/>
              <a:ahLst/>
              <a:cxnLst/>
              <a:rect l="l" t="t" r="r" b="b"/>
              <a:pathLst>
                <a:path w="3429000" h="1115695">
                  <a:moveTo>
                    <a:pt x="0" y="1115567"/>
                  </a:moveTo>
                  <a:lnTo>
                    <a:pt x="3429000" y="1115567"/>
                  </a:lnTo>
                  <a:lnTo>
                    <a:pt x="3429000" y="0"/>
                  </a:lnTo>
                  <a:lnTo>
                    <a:pt x="0" y="0"/>
                  </a:lnTo>
                  <a:lnTo>
                    <a:pt x="0" y="1115567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693281" y="2304414"/>
              <a:ext cx="347980" cy="116839"/>
            </a:xfrm>
            <a:custGeom>
              <a:avLst/>
              <a:gdLst/>
              <a:ahLst/>
              <a:cxnLst/>
              <a:rect l="l" t="t" r="r" b="b"/>
              <a:pathLst>
                <a:path w="347979" h="116839">
                  <a:moveTo>
                    <a:pt x="278462" y="70974"/>
                  </a:moveTo>
                  <a:lnTo>
                    <a:pt x="234950" y="95504"/>
                  </a:lnTo>
                  <a:lnTo>
                    <a:pt x="232791" y="102870"/>
                  </a:lnTo>
                  <a:lnTo>
                    <a:pt x="236093" y="108838"/>
                  </a:lnTo>
                  <a:lnTo>
                    <a:pt x="239395" y="114681"/>
                  </a:lnTo>
                  <a:lnTo>
                    <a:pt x="246888" y="116712"/>
                  </a:lnTo>
                  <a:lnTo>
                    <a:pt x="326893" y="71627"/>
                  </a:lnTo>
                  <a:lnTo>
                    <a:pt x="323469" y="71627"/>
                  </a:lnTo>
                  <a:lnTo>
                    <a:pt x="278462" y="70974"/>
                  </a:lnTo>
                  <a:close/>
                </a:path>
                <a:path w="347979" h="116839">
                  <a:moveTo>
                    <a:pt x="299432" y="59152"/>
                  </a:moveTo>
                  <a:lnTo>
                    <a:pt x="278462" y="70974"/>
                  </a:lnTo>
                  <a:lnTo>
                    <a:pt x="323469" y="71627"/>
                  </a:lnTo>
                  <a:lnTo>
                    <a:pt x="323494" y="69976"/>
                  </a:lnTo>
                  <a:lnTo>
                    <a:pt x="317373" y="69976"/>
                  </a:lnTo>
                  <a:lnTo>
                    <a:pt x="299432" y="59152"/>
                  </a:lnTo>
                  <a:close/>
                </a:path>
                <a:path w="347979" h="116839">
                  <a:moveTo>
                    <a:pt x="248666" y="0"/>
                  </a:moveTo>
                  <a:lnTo>
                    <a:pt x="241173" y="1905"/>
                  </a:lnTo>
                  <a:lnTo>
                    <a:pt x="237617" y="7620"/>
                  </a:lnTo>
                  <a:lnTo>
                    <a:pt x="234188" y="13335"/>
                  </a:lnTo>
                  <a:lnTo>
                    <a:pt x="235966" y="20827"/>
                  </a:lnTo>
                  <a:lnTo>
                    <a:pt x="278606" y="46587"/>
                  </a:lnTo>
                  <a:lnTo>
                    <a:pt x="323850" y="47244"/>
                  </a:lnTo>
                  <a:lnTo>
                    <a:pt x="323663" y="59152"/>
                  </a:lnTo>
                  <a:lnTo>
                    <a:pt x="323542" y="66929"/>
                  </a:lnTo>
                  <a:lnTo>
                    <a:pt x="323469" y="71627"/>
                  </a:lnTo>
                  <a:lnTo>
                    <a:pt x="326893" y="71627"/>
                  </a:lnTo>
                  <a:lnTo>
                    <a:pt x="347852" y="59817"/>
                  </a:lnTo>
                  <a:lnTo>
                    <a:pt x="248666" y="0"/>
                  </a:lnTo>
                  <a:close/>
                </a:path>
                <a:path w="347979" h="116839">
                  <a:moveTo>
                    <a:pt x="253" y="42545"/>
                  </a:moveTo>
                  <a:lnTo>
                    <a:pt x="205" y="47244"/>
                  </a:lnTo>
                  <a:lnTo>
                    <a:pt x="81" y="59152"/>
                  </a:lnTo>
                  <a:lnTo>
                    <a:pt x="0" y="66929"/>
                  </a:lnTo>
                  <a:lnTo>
                    <a:pt x="278462" y="70974"/>
                  </a:lnTo>
                  <a:lnTo>
                    <a:pt x="299432" y="59152"/>
                  </a:lnTo>
                  <a:lnTo>
                    <a:pt x="278606" y="46587"/>
                  </a:lnTo>
                  <a:lnTo>
                    <a:pt x="253" y="42545"/>
                  </a:lnTo>
                  <a:close/>
                </a:path>
                <a:path w="347979" h="116839">
                  <a:moveTo>
                    <a:pt x="317626" y="48895"/>
                  </a:moveTo>
                  <a:lnTo>
                    <a:pt x="299432" y="59152"/>
                  </a:lnTo>
                  <a:lnTo>
                    <a:pt x="317373" y="69976"/>
                  </a:lnTo>
                  <a:lnTo>
                    <a:pt x="317495" y="59817"/>
                  </a:lnTo>
                  <a:lnTo>
                    <a:pt x="317503" y="59152"/>
                  </a:lnTo>
                  <a:lnTo>
                    <a:pt x="317626" y="48895"/>
                  </a:lnTo>
                  <a:close/>
                </a:path>
                <a:path w="347979" h="116839">
                  <a:moveTo>
                    <a:pt x="323824" y="48895"/>
                  </a:moveTo>
                  <a:lnTo>
                    <a:pt x="317626" y="48895"/>
                  </a:lnTo>
                  <a:lnTo>
                    <a:pt x="317503" y="59152"/>
                  </a:lnTo>
                  <a:lnTo>
                    <a:pt x="317495" y="59817"/>
                  </a:lnTo>
                  <a:lnTo>
                    <a:pt x="317373" y="69976"/>
                  </a:lnTo>
                  <a:lnTo>
                    <a:pt x="323494" y="69976"/>
                  </a:lnTo>
                  <a:lnTo>
                    <a:pt x="323824" y="48895"/>
                  </a:lnTo>
                  <a:close/>
                </a:path>
                <a:path w="347979" h="116839">
                  <a:moveTo>
                    <a:pt x="278606" y="46587"/>
                  </a:moveTo>
                  <a:lnTo>
                    <a:pt x="299432" y="59152"/>
                  </a:lnTo>
                  <a:lnTo>
                    <a:pt x="317626" y="48895"/>
                  </a:lnTo>
                  <a:lnTo>
                    <a:pt x="323824" y="48895"/>
                  </a:lnTo>
                  <a:lnTo>
                    <a:pt x="323850" y="47244"/>
                  </a:lnTo>
                  <a:lnTo>
                    <a:pt x="278606" y="46587"/>
                  </a:lnTo>
                  <a:close/>
                </a:path>
              </a:pathLst>
            </a:custGeom>
            <a:solidFill>
              <a:srgbClr val="17B5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822960" y="1627632"/>
              <a:ext cx="76200" cy="838200"/>
            </a:xfrm>
            <a:custGeom>
              <a:avLst/>
              <a:gdLst/>
              <a:ahLst/>
              <a:cxnLst/>
              <a:rect l="l" t="t" r="r" b="b"/>
              <a:pathLst>
                <a:path w="76200" h="838200">
                  <a:moveTo>
                    <a:pt x="0" y="838200"/>
                  </a:moveTo>
                  <a:lnTo>
                    <a:pt x="29662" y="837707"/>
                  </a:lnTo>
                  <a:lnTo>
                    <a:pt x="53882" y="836358"/>
                  </a:lnTo>
                  <a:lnTo>
                    <a:pt x="70212" y="834342"/>
                  </a:lnTo>
                  <a:lnTo>
                    <a:pt x="76200" y="831850"/>
                  </a:lnTo>
                  <a:lnTo>
                    <a:pt x="76200" y="6350"/>
                  </a:lnTo>
                  <a:lnTo>
                    <a:pt x="70212" y="3857"/>
                  </a:lnTo>
                  <a:lnTo>
                    <a:pt x="53882" y="1841"/>
                  </a:lnTo>
                  <a:lnTo>
                    <a:pt x="29662" y="492"/>
                  </a:lnTo>
                  <a:lnTo>
                    <a:pt x="0" y="0"/>
                  </a:lnTo>
                </a:path>
              </a:pathLst>
            </a:custGeom>
            <a:ln w="24384">
              <a:solidFill>
                <a:srgbClr val="17B51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739513" y="2646552"/>
              <a:ext cx="911225" cy="116839"/>
            </a:xfrm>
            <a:custGeom>
              <a:avLst/>
              <a:gdLst/>
              <a:ahLst/>
              <a:cxnLst/>
              <a:rect l="l" t="t" r="r" b="b"/>
              <a:pathLst>
                <a:path w="911225" h="116839">
                  <a:moveTo>
                    <a:pt x="841858" y="70747"/>
                  </a:moveTo>
                  <a:lnTo>
                    <a:pt x="804417" y="92329"/>
                  </a:lnTo>
                  <a:lnTo>
                    <a:pt x="798576" y="95631"/>
                  </a:lnTo>
                  <a:lnTo>
                    <a:pt x="796671" y="103124"/>
                  </a:lnTo>
                  <a:lnTo>
                    <a:pt x="799973" y="108966"/>
                  </a:lnTo>
                  <a:lnTo>
                    <a:pt x="803401" y="114808"/>
                  </a:lnTo>
                  <a:lnTo>
                    <a:pt x="810767" y="116839"/>
                  </a:lnTo>
                  <a:lnTo>
                    <a:pt x="816610" y="113411"/>
                  </a:lnTo>
                  <a:lnTo>
                    <a:pt x="890272" y="70993"/>
                  </a:lnTo>
                  <a:lnTo>
                    <a:pt x="886967" y="70993"/>
                  </a:lnTo>
                  <a:lnTo>
                    <a:pt x="841858" y="70747"/>
                  </a:lnTo>
                  <a:close/>
                </a:path>
                <a:path w="911225" h="116839">
                  <a:moveTo>
                    <a:pt x="862738" y="58712"/>
                  </a:moveTo>
                  <a:lnTo>
                    <a:pt x="841858" y="70747"/>
                  </a:lnTo>
                  <a:lnTo>
                    <a:pt x="886967" y="70993"/>
                  </a:lnTo>
                  <a:lnTo>
                    <a:pt x="886976" y="69342"/>
                  </a:lnTo>
                  <a:lnTo>
                    <a:pt x="880745" y="69342"/>
                  </a:lnTo>
                  <a:lnTo>
                    <a:pt x="862738" y="58712"/>
                  </a:lnTo>
                  <a:close/>
                </a:path>
                <a:path w="911225" h="116839">
                  <a:moveTo>
                    <a:pt x="811402" y="0"/>
                  </a:moveTo>
                  <a:lnTo>
                    <a:pt x="803910" y="1905"/>
                  </a:lnTo>
                  <a:lnTo>
                    <a:pt x="797051" y="13588"/>
                  </a:lnTo>
                  <a:lnTo>
                    <a:pt x="799084" y="21082"/>
                  </a:lnTo>
                  <a:lnTo>
                    <a:pt x="841816" y="46362"/>
                  </a:lnTo>
                  <a:lnTo>
                    <a:pt x="887095" y="46609"/>
                  </a:lnTo>
                  <a:lnTo>
                    <a:pt x="887086" y="48260"/>
                  </a:lnTo>
                  <a:lnTo>
                    <a:pt x="886967" y="70993"/>
                  </a:lnTo>
                  <a:lnTo>
                    <a:pt x="890272" y="70993"/>
                  </a:lnTo>
                  <a:lnTo>
                    <a:pt x="911225" y="58927"/>
                  </a:lnTo>
                  <a:lnTo>
                    <a:pt x="811402" y="0"/>
                  </a:lnTo>
                  <a:close/>
                </a:path>
                <a:path w="911225" h="116839">
                  <a:moveTo>
                    <a:pt x="253" y="41783"/>
                  </a:moveTo>
                  <a:lnTo>
                    <a:pt x="203" y="46609"/>
                  </a:lnTo>
                  <a:lnTo>
                    <a:pt x="77" y="58712"/>
                  </a:lnTo>
                  <a:lnTo>
                    <a:pt x="0" y="66167"/>
                  </a:lnTo>
                  <a:lnTo>
                    <a:pt x="841858" y="70747"/>
                  </a:lnTo>
                  <a:lnTo>
                    <a:pt x="862738" y="58712"/>
                  </a:lnTo>
                  <a:lnTo>
                    <a:pt x="841816" y="46362"/>
                  </a:lnTo>
                  <a:lnTo>
                    <a:pt x="253" y="41783"/>
                  </a:lnTo>
                  <a:close/>
                </a:path>
                <a:path w="911225" h="116839">
                  <a:moveTo>
                    <a:pt x="880872" y="48260"/>
                  </a:moveTo>
                  <a:lnTo>
                    <a:pt x="862738" y="58712"/>
                  </a:lnTo>
                  <a:lnTo>
                    <a:pt x="880745" y="69342"/>
                  </a:lnTo>
                  <a:lnTo>
                    <a:pt x="880872" y="48260"/>
                  </a:lnTo>
                  <a:close/>
                </a:path>
                <a:path w="911225" h="116839">
                  <a:moveTo>
                    <a:pt x="887086" y="48260"/>
                  </a:moveTo>
                  <a:lnTo>
                    <a:pt x="880872" y="48260"/>
                  </a:lnTo>
                  <a:lnTo>
                    <a:pt x="880745" y="69342"/>
                  </a:lnTo>
                  <a:lnTo>
                    <a:pt x="886976" y="69342"/>
                  </a:lnTo>
                  <a:lnTo>
                    <a:pt x="887086" y="48260"/>
                  </a:lnTo>
                  <a:close/>
                </a:path>
                <a:path w="911225" h="116839">
                  <a:moveTo>
                    <a:pt x="841816" y="46362"/>
                  </a:moveTo>
                  <a:lnTo>
                    <a:pt x="862738" y="58712"/>
                  </a:lnTo>
                  <a:lnTo>
                    <a:pt x="880872" y="48260"/>
                  </a:lnTo>
                  <a:lnTo>
                    <a:pt x="887086" y="48260"/>
                  </a:lnTo>
                  <a:lnTo>
                    <a:pt x="887095" y="46609"/>
                  </a:lnTo>
                  <a:lnTo>
                    <a:pt x="841816" y="46362"/>
                  </a:lnTo>
                  <a:close/>
                </a:path>
              </a:pathLst>
            </a:custGeom>
            <a:solidFill>
              <a:srgbClr val="17B5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46888" y="1627632"/>
              <a:ext cx="6855459" cy="1167765"/>
            </a:xfrm>
            <a:custGeom>
              <a:avLst/>
              <a:gdLst/>
              <a:ahLst/>
              <a:cxnLst/>
              <a:rect l="l" t="t" r="r" b="b"/>
              <a:pathLst>
                <a:path w="6855459" h="1167764">
                  <a:moveTo>
                    <a:pt x="76200" y="838200"/>
                  </a:moveTo>
                  <a:lnTo>
                    <a:pt x="46537" y="837707"/>
                  </a:lnTo>
                  <a:lnTo>
                    <a:pt x="22317" y="836358"/>
                  </a:lnTo>
                  <a:lnTo>
                    <a:pt x="5987" y="834342"/>
                  </a:lnTo>
                  <a:lnTo>
                    <a:pt x="0" y="831850"/>
                  </a:lnTo>
                  <a:lnTo>
                    <a:pt x="0" y="6350"/>
                  </a:lnTo>
                  <a:lnTo>
                    <a:pt x="5987" y="3857"/>
                  </a:lnTo>
                  <a:lnTo>
                    <a:pt x="22317" y="1841"/>
                  </a:lnTo>
                  <a:lnTo>
                    <a:pt x="46537" y="492"/>
                  </a:lnTo>
                  <a:lnTo>
                    <a:pt x="76200" y="0"/>
                  </a:lnTo>
                </a:path>
                <a:path w="6855459" h="1167764">
                  <a:moveTo>
                    <a:pt x="6854952" y="1167383"/>
                  </a:moveTo>
                  <a:lnTo>
                    <a:pt x="6825311" y="1166891"/>
                  </a:lnTo>
                  <a:lnTo>
                    <a:pt x="6801088" y="1165542"/>
                  </a:lnTo>
                  <a:lnTo>
                    <a:pt x="6784746" y="1163526"/>
                  </a:lnTo>
                  <a:lnTo>
                    <a:pt x="6778752" y="1161033"/>
                  </a:lnTo>
                  <a:lnTo>
                    <a:pt x="6778752" y="335533"/>
                  </a:lnTo>
                  <a:lnTo>
                    <a:pt x="6784746" y="333041"/>
                  </a:lnTo>
                  <a:lnTo>
                    <a:pt x="6801088" y="331025"/>
                  </a:lnTo>
                  <a:lnTo>
                    <a:pt x="6825311" y="329676"/>
                  </a:lnTo>
                  <a:lnTo>
                    <a:pt x="6854952" y="329183"/>
                  </a:lnTo>
                </a:path>
              </a:pathLst>
            </a:custGeom>
            <a:ln w="24384">
              <a:solidFill>
                <a:srgbClr val="17B51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6126479" y="3276600"/>
            <a:ext cx="1073150" cy="838200"/>
          </a:xfrm>
          <a:prstGeom prst="rect">
            <a:avLst/>
          </a:prstGeom>
          <a:solidFill>
            <a:srgbClr val="00AFEF"/>
          </a:solidFill>
          <a:ln w="24384">
            <a:solidFill>
              <a:srgbClr val="000000"/>
            </a:solidFill>
          </a:ln>
        </p:spPr>
        <p:txBody>
          <a:bodyPr wrap="square" lIns="0" tIns="170180" rIns="0" bIns="0" rtlCol="0" vert="horz">
            <a:spAutoFit/>
          </a:bodyPr>
          <a:lstStyle/>
          <a:p>
            <a:pPr marL="226695">
              <a:lnSpc>
                <a:spcPct val="100000"/>
              </a:lnSpc>
              <a:spcBef>
                <a:spcPts val="1340"/>
              </a:spcBef>
            </a:pPr>
            <a:r>
              <a:rPr dirty="0" sz="1400" spc="-10" b="1">
                <a:latin typeface="Calibri"/>
                <a:cs typeface="Calibri"/>
              </a:rPr>
              <a:t>Fourier’s</a:t>
            </a:r>
            <a:endParaRPr sz="1400">
              <a:latin typeface="Calibri"/>
              <a:cs typeface="Calibri"/>
            </a:endParaRPr>
          </a:p>
          <a:p>
            <a:pPr marL="171450">
              <a:lnSpc>
                <a:spcPct val="100000"/>
              </a:lnSpc>
            </a:pPr>
            <a:r>
              <a:rPr dirty="0" sz="1400" spc="-10" b="1">
                <a:latin typeface="Calibri"/>
                <a:cs typeface="Calibri"/>
              </a:rPr>
              <a:t>Transform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041391" y="3401567"/>
            <a:ext cx="771525" cy="554990"/>
          </a:xfrm>
          <a:prstGeom prst="rect">
            <a:avLst/>
          </a:prstGeom>
          <a:solidFill>
            <a:srgbClr val="00AFEF"/>
          </a:solidFill>
          <a:ln w="24383">
            <a:solidFill>
              <a:srgbClr val="000000"/>
            </a:solidFill>
          </a:ln>
        </p:spPr>
        <p:txBody>
          <a:bodyPr wrap="square" lIns="0" tIns="188595" rIns="0" bIns="0" rtlCol="0" vert="horz">
            <a:spAutoFit/>
          </a:bodyPr>
          <a:lstStyle/>
          <a:p>
            <a:pPr marL="131445">
              <a:lnSpc>
                <a:spcPct val="100000"/>
              </a:lnSpc>
              <a:spcBef>
                <a:spcPts val="1485"/>
              </a:spcBef>
            </a:pPr>
            <a:r>
              <a:rPr dirty="0" sz="1400" b="1">
                <a:latin typeface="Calibri"/>
                <a:cs typeface="Calibri"/>
              </a:rPr>
              <a:t>Zth</a:t>
            </a:r>
            <a:r>
              <a:rPr dirty="0" sz="1400" spc="-15" b="1">
                <a:latin typeface="Calibri"/>
                <a:cs typeface="Calibri"/>
              </a:rPr>
              <a:t> </a:t>
            </a:r>
            <a:r>
              <a:rPr dirty="0" sz="1400" spc="-20" b="1">
                <a:latin typeface="Calibri"/>
                <a:cs typeface="Calibri"/>
              </a:rPr>
              <a:t>(tk)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4666360" y="1798129"/>
            <a:ext cx="4453890" cy="1967864"/>
            <a:chOff x="4666360" y="1798129"/>
            <a:chExt cx="4453890" cy="1967864"/>
          </a:xfrm>
        </p:grpSpPr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31079" y="3648710"/>
              <a:ext cx="189230" cy="116712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9031223" y="1956816"/>
              <a:ext cx="76200" cy="838200"/>
            </a:xfrm>
            <a:custGeom>
              <a:avLst/>
              <a:gdLst/>
              <a:ahLst/>
              <a:cxnLst/>
              <a:rect l="l" t="t" r="r" b="b"/>
              <a:pathLst>
                <a:path w="76200" h="838200">
                  <a:moveTo>
                    <a:pt x="0" y="838200"/>
                  </a:moveTo>
                  <a:lnTo>
                    <a:pt x="29640" y="837707"/>
                  </a:lnTo>
                  <a:lnTo>
                    <a:pt x="53863" y="836358"/>
                  </a:lnTo>
                  <a:lnTo>
                    <a:pt x="70205" y="834342"/>
                  </a:lnTo>
                  <a:lnTo>
                    <a:pt x="76200" y="831850"/>
                  </a:lnTo>
                  <a:lnTo>
                    <a:pt x="76200" y="6350"/>
                  </a:lnTo>
                  <a:lnTo>
                    <a:pt x="70205" y="3857"/>
                  </a:lnTo>
                  <a:lnTo>
                    <a:pt x="53863" y="1841"/>
                  </a:lnTo>
                  <a:lnTo>
                    <a:pt x="29640" y="492"/>
                  </a:lnTo>
                  <a:lnTo>
                    <a:pt x="0" y="0"/>
                  </a:lnTo>
                </a:path>
              </a:pathLst>
            </a:custGeom>
            <a:ln w="24384">
              <a:solidFill>
                <a:srgbClr val="17B51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5602223" y="1810512"/>
              <a:ext cx="1054735" cy="1115695"/>
            </a:xfrm>
            <a:custGeom>
              <a:avLst/>
              <a:gdLst/>
              <a:ahLst/>
              <a:cxnLst/>
              <a:rect l="l" t="t" r="r" b="b"/>
              <a:pathLst>
                <a:path w="1054734" h="1115695">
                  <a:moveTo>
                    <a:pt x="1054607" y="0"/>
                  </a:moveTo>
                  <a:lnTo>
                    <a:pt x="0" y="0"/>
                  </a:lnTo>
                  <a:lnTo>
                    <a:pt x="0" y="1115568"/>
                  </a:lnTo>
                  <a:lnTo>
                    <a:pt x="1054607" y="1115568"/>
                  </a:lnTo>
                  <a:lnTo>
                    <a:pt x="1054607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602223" y="1810512"/>
              <a:ext cx="1054735" cy="1115695"/>
            </a:xfrm>
            <a:custGeom>
              <a:avLst/>
              <a:gdLst/>
              <a:ahLst/>
              <a:cxnLst/>
              <a:rect l="l" t="t" r="r" b="b"/>
              <a:pathLst>
                <a:path w="1054734" h="1115695">
                  <a:moveTo>
                    <a:pt x="0" y="1115568"/>
                  </a:moveTo>
                  <a:lnTo>
                    <a:pt x="1054607" y="1115568"/>
                  </a:lnTo>
                  <a:lnTo>
                    <a:pt x="1054607" y="0"/>
                  </a:lnTo>
                  <a:lnTo>
                    <a:pt x="0" y="0"/>
                  </a:lnTo>
                  <a:lnTo>
                    <a:pt x="0" y="1115568"/>
                  </a:lnTo>
                  <a:close/>
                </a:path>
                <a:path w="1054734" h="1115695">
                  <a:moveTo>
                    <a:pt x="158496" y="633984"/>
                  </a:moveTo>
                  <a:lnTo>
                    <a:pt x="301371" y="635635"/>
                  </a:lnTo>
                </a:path>
                <a:path w="1054734" h="1115695">
                  <a:moveTo>
                    <a:pt x="300354" y="475488"/>
                  </a:moveTo>
                  <a:lnTo>
                    <a:pt x="298703" y="832739"/>
                  </a:lnTo>
                </a:path>
                <a:path w="1054734" h="1115695">
                  <a:moveTo>
                    <a:pt x="373506" y="347472"/>
                  </a:moveTo>
                  <a:lnTo>
                    <a:pt x="371855" y="918972"/>
                  </a:lnTo>
                </a:path>
                <a:path w="1054734" h="1115695">
                  <a:moveTo>
                    <a:pt x="384048" y="476631"/>
                  </a:moveTo>
                  <a:lnTo>
                    <a:pt x="658367" y="277368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6260591" y="1944624"/>
              <a:ext cx="1905" cy="142875"/>
            </a:xfrm>
            <a:custGeom>
              <a:avLst/>
              <a:gdLst/>
              <a:ahLst/>
              <a:cxnLst/>
              <a:rect l="l" t="t" r="r" b="b"/>
              <a:pathLst>
                <a:path w="1904" h="142875">
                  <a:moveTo>
                    <a:pt x="0" y="0"/>
                  </a:moveTo>
                  <a:lnTo>
                    <a:pt x="1524" y="142875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030086" y="2545334"/>
              <a:ext cx="241935" cy="198120"/>
            </a:xfrm>
            <a:custGeom>
              <a:avLst/>
              <a:gdLst/>
              <a:ahLst/>
              <a:cxnLst/>
              <a:rect l="l" t="t" r="r" b="b"/>
              <a:pathLst>
                <a:path w="241935" h="198119">
                  <a:moveTo>
                    <a:pt x="101218" y="0"/>
                  </a:moveTo>
                  <a:lnTo>
                    <a:pt x="0" y="175387"/>
                  </a:lnTo>
                  <a:lnTo>
                    <a:pt x="241808" y="198119"/>
                  </a:lnTo>
                  <a:lnTo>
                    <a:pt x="1012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974079" y="2587752"/>
              <a:ext cx="288290" cy="286385"/>
            </a:xfrm>
            <a:custGeom>
              <a:avLst/>
              <a:gdLst/>
              <a:ahLst/>
              <a:cxnLst/>
              <a:rect l="l" t="t" r="r" b="b"/>
              <a:pathLst>
                <a:path w="288289" h="286385">
                  <a:moveTo>
                    <a:pt x="142875" y="71500"/>
                  </a:moveTo>
                  <a:lnTo>
                    <a:pt x="0" y="0"/>
                  </a:lnTo>
                </a:path>
                <a:path w="288289" h="286385">
                  <a:moveTo>
                    <a:pt x="288163" y="143256"/>
                  </a:moveTo>
                  <a:lnTo>
                    <a:pt x="286512" y="286131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254495" y="2310384"/>
              <a:ext cx="287020" cy="170815"/>
            </a:xfrm>
            <a:custGeom>
              <a:avLst/>
              <a:gdLst/>
              <a:ahLst/>
              <a:cxnLst/>
              <a:rect l="l" t="t" r="r" b="b"/>
              <a:pathLst>
                <a:path w="287020" h="170814">
                  <a:moveTo>
                    <a:pt x="143255" y="0"/>
                  </a:moveTo>
                  <a:lnTo>
                    <a:pt x="0" y="170687"/>
                  </a:lnTo>
                  <a:lnTo>
                    <a:pt x="286511" y="170687"/>
                  </a:lnTo>
                  <a:lnTo>
                    <a:pt x="1432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6196583" y="2097024"/>
              <a:ext cx="357505" cy="657225"/>
            </a:xfrm>
            <a:custGeom>
              <a:avLst/>
              <a:gdLst/>
              <a:ahLst/>
              <a:cxnLst/>
              <a:rect l="l" t="t" r="r" b="b"/>
              <a:pathLst>
                <a:path w="357504" h="657225">
                  <a:moveTo>
                    <a:pt x="57912" y="384048"/>
                  </a:moveTo>
                  <a:lnTo>
                    <a:pt x="201167" y="213360"/>
                  </a:lnTo>
                  <a:lnTo>
                    <a:pt x="344423" y="384048"/>
                  </a:lnTo>
                  <a:lnTo>
                    <a:pt x="57912" y="384048"/>
                  </a:lnTo>
                  <a:close/>
                </a:path>
                <a:path w="357504" h="657225">
                  <a:moveTo>
                    <a:pt x="0" y="213360"/>
                  </a:moveTo>
                  <a:lnTo>
                    <a:pt x="357250" y="215011"/>
                  </a:lnTo>
                </a:path>
                <a:path w="357504" h="657225">
                  <a:moveTo>
                    <a:pt x="202818" y="0"/>
                  </a:moveTo>
                  <a:lnTo>
                    <a:pt x="201167" y="656971"/>
                  </a:lnTo>
                </a:path>
                <a:path w="357504" h="657225">
                  <a:moveTo>
                    <a:pt x="57912" y="0"/>
                  </a:moveTo>
                  <a:lnTo>
                    <a:pt x="200787" y="1650"/>
                  </a:lnTo>
                </a:path>
                <a:path w="357504" h="657225">
                  <a:moveTo>
                    <a:pt x="57912" y="640079"/>
                  </a:moveTo>
                  <a:lnTo>
                    <a:pt x="200787" y="641730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666360" y="1978279"/>
              <a:ext cx="932180" cy="116839"/>
            </a:xfrm>
            <a:custGeom>
              <a:avLst/>
              <a:gdLst/>
              <a:ahLst/>
              <a:cxnLst/>
              <a:rect l="l" t="t" r="r" b="b"/>
              <a:pathLst>
                <a:path w="932179" h="116839">
                  <a:moveTo>
                    <a:pt x="910671" y="45720"/>
                  </a:moveTo>
                  <a:lnTo>
                    <a:pt x="907414" y="45720"/>
                  </a:lnTo>
                  <a:lnTo>
                    <a:pt x="907541" y="70104"/>
                  </a:lnTo>
                  <a:lnTo>
                    <a:pt x="862543" y="70387"/>
                  </a:lnTo>
                  <a:lnTo>
                    <a:pt x="819530" y="95758"/>
                  </a:lnTo>
                  <a:lnTo>
                    <a:pt x="817626" y="103250"/>
                  </a:lnTo>
                  <a:lnTo>
                    <a:pt x="824484" y="114935"/>
                  </a:lnTo>
                  <a:lnTo>
                    <a:pt x="831976" y="116840"/>
                  </a:lnTo>
                  <a:lnTo>
                    <a:pt x="931672" y="57785"/>
                  </a:lnTo>
                  <a:lnTo>
                    <a:pt x="910671" y="45720"/>
                  </a:lnTo>
                  <a:close/>
                </a:path>
                <a:path w="932179" h="116839">
                  <a:moveTo>
                    <a:pt x="862322" y="46003"/>
                  </a:moveTo>
                  <a:lnTo>
                    <a:pt x="0" y="51435"/>
                  </a:lnTo>
                  <a:lnTo>
                    <a:pt x="66" y="57785"/>
                  </a:lnTo>
                  <a:lnTo>
                    <a:pt x="177" y="68453"/>
                  </a:lnTo>
                  <a:lnTo>
                    <a:pt x="253" y="75819"/>
                  </a:lnTo>
                  <a:lnTo>
                    <a:pt x="862543" y="70387"/>
                  </a:lnTo>
                  <a:lnTo>
                    <a:pt x="883380" y="58087"/>
                  </a:lnTo>
                  <a:lnTo>
                    <a:pt x="862322" y="46003"/>
                  </a:lnTo>
                  <a:close/>
                </a:path>
                <a:path w="932179" h="116839">
                  <a:moveTo>
                    <a:pt x="883380" y="58087"/>
                  </a:moveTo>
                  <a:lnTo>
                    <a:pt x="862543" y="70387"/>
                  </a:lnTo>
                  <a:lnTo>
                    <a:pt x="907541" y="70104"/>
                  </a:lnTo>
                  <a:lnTo>
                    <a:pt x="907533" y="68453"/>
                  </a:lnTo>
                  <a:lnTo>
                    <a:pt x="901446" y="68453"/>
                  </a:lnTo>
                  <a:lnTo>
                    <a:pt x="883380" y="58087"/>
                  </a:lnTo>
                  <a:close/>
                </a:path>
                <a:path w="932179" h="116839">
                  <a:moveTo>
                    <a:pt x="901318" y="47498"/>
                  </a:moveTo>
                  <a:lnTo>
                    <a:pt x="883380" y="58087"/>
                  </a:lnTo>
                  <a:lnTo>
                    <a:pt x="901446" y="68453"/>
                  </a:lnTo>
                  <a:lnTo>
                    <a:pt x="901342" y="51435"/>
                  </a:lnTo>
                  <a:lnTo>
                    <a:pt x="901318" y="47498"/>
                  </a:lnTo>
                  <a:close/>
                </a:path>
                <a:path w="932179" h="116839">
                  <a:moveTo>
                    <a:pt x="907424" y="47498"/>
                  </a:moveTo>
                  <a:lnTo>
                    <a:pt x="901318" y="47498"/>
                  </a:lnTo>
                  <a:lnTo>
                    <a:pt x="901342" y="51435"/>
                  </a:lnTo>
                  <a:lnTo>
                    <a:pt x="901446" y="68453"/>
                  </a:lnTo>
                  <a:lnTo>
                    <a:pt x="907533" y="68453"/>
                  </a:lnTo>
                  <a:lnTo>
                    <a:pt x="907424" y="47498"/>
                  </a:lnTo>
                  <a:close/>
                </a:path>
                <a:path w="932179" h="116839">
                  <a:moveTo>
                    <a:pt x="907414" y="45720"/>
                  </a:moveTo>
                  <a:lnTo>
                    <a:pt x="862322" y="46003"/>
                  </a:lnTo>
                  <a:lnTo>
                    <a:pt x="883380" y="58087"/>
                  </a:lnTo>
                  <a:lnTo>
                    <a:pt x="901318" y="47498"/>
                  </a:lnTo>
                  <a:lnTo>
                    <a:pt x="907424" y="47498"/>
                  </a:lnTo>
                  <a:lnTo>
                    <a:pt x="907414" y="45720"/>
                  </a:lnTo>
                  <a:close/>
                </a:path>
                <a:path w="932179" h="116839">
                  <a:moveTo>
                    <a:pt x="831214" y="0"/>
                  </a:moveTo>
                  <a:lnTo>
                    <a:pt x="823722" y="2032"/>
                  </a:lnTo>
                  <a:lnTo>
                    <a:pt x="817117" y="13716"/>
                  </a:lnTo>
                  <a:lnTo>
                    <a:pt x="819023" y="21209"/>
                  </a:lnTo>
                  <a:lnTo>
                    <a:pt x="862322" y="46003"/>
                  </a:lnTo>
                  <a:lnTo>
                    <a:pt x="910671" y="45720"/>
                  </a:lnTo>
                  <a:lnTo>
                    <a:pt x="837056" y="3429"/>
                  </a:lnTo>
                  <a:lnTo>
                    <a:pt x="831214" y="0"/>
                  </a:lnTo>
                  <a:close/>
                </a:path>
              </a:pathLst>
            </a:custGeom>
            <a:solidFill>
              <a:srgbClr val="17B51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4732909" y="1630045"/>
            <a:ext cx="812165" cy="104076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630"/>
              </a:spcBef>
            </a:pP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𝑔</a:t>
            </a:r>
            <a:r>
              <a:rPr dirty="0" baseline="-14957" sz="1950" spc="-15">
                <a:solidFill>
                  <a:srgbClr val="006FC0"/>
                </a:solidFill>
                <a:latin typeface="Cambria Math"/>
                <a:cs typeface="Cambria Math"/>
              </a:rPr>
              <a:t>𝑎1</a:t>
            </a: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(𝑡</a:t>
            </a:r>
            <a:r>
              <a:rPr dirty="0" baseline="-14957" sz="1950" spc="-15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)</a:t>
            </a:r>
            <a:endParaRPr sz="1800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530"/>
              </a:spcBef>
            </a:pP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𝑔</a:t>
            </a:r>
            <a:r>
              <a:rPr dirty="0" baseline="-14957" sz="1950" spc="-15">
                <a:solidFill>
                  <a:srgbClr val="006FC0"/>
                </a:solidFill>
                <a:latin typeface="Cambria Math"/>
                <a:cs typeface="Cambria Math"/>
              </a:rPr>
              <a:t>𝑏1</a:t>
            </a: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(𝑡</a:t>
            </a:r>
            <a:r>
              <a:rPr dirty="0" baseline="-14957" sz="1950" spc="-15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)</a:t>
            </a:r>
            <a:endParaRPr sz="1800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450"/>
              </a:spcBef>
            </a:pP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𝑔</a:t>
            </a:r>
            <a:r>
              <a:rPr dirty="0" baseline="-14957" sz="1950" spc="-15">
                <a:solidFill>
                  <a:srgbClr val="006FC0"/>
                </a:solidFill>
                <a:latin typeface="Cambria Math"/>
                <a:cs typeface="Cambria Math"/>
              </a:rPr>
              <a:t>𝑐1</a:t>
            </a: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(𝑡</a:t>
            </a:r>
            <a:r>
              <a:rPr dirty="0" baseline="-14957" sz="1950" spc="-15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)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7702168" y="1932432"/>
            <a:ext cx="353695" cy="212090"/>
          </a:xfrm>
          <a:custGeom>
            <a:avLst/>
            <a:gdLst/>
            <a:ahLst/>
            <a:cxnLst/>
            <a:rect l="l" t="t" r="r" b="b"/>
            <a:pathLst>
              <a:path w="353695" h="212089">
                <a:moveTo>
                  <a:pt x="285876" y="0"/>
                </a:moveTo>
                <a:lnTo>
                  <a:pt x="282828" y="8635"/>
                </a:lnTo>
                <a:lnTo>
                  <a:pt x="295096" y="13946"/>
                </a:lnTo>
                <a:lnTo>
                  <a:pt x="305625" y="21304"/>
                </a:lnTo>
                <a:lnTo>
                  <a:pt x="327044" y="55449"/>
                </a:lnTo>
                <a:lnTo>
                  <a:pt x="334009" y="104901"/>
                </a:lnTo>
                <a:lnTo>
                  <a:pt x="333226" y="123571"/>
                </a:lnTo>
                <a:lnTo>
                  <a:pt x="321563" y="169290"/>
                </a:lnTo>
                <a:lnTo>
                  <a:pt x="295257" y="197865"/>
                </a:lnTo>
                <a:lnTo>
                  <a:pt x="283209" y="203200"/>
                </a:lnTo>
                <a:lnTo>
                  <a:pt x="285876" y="211835"/>
                </a:lnTo>
                <a:lnTo>
                  <a:pt x="326274" y="187725"/>
                </a:lnTo>
                <a:lnTo>
                  <a:pt x="348996" y="143398"/>
                </a:lnTo>
                <a:lnTo>
                  <a:pt x="353313" y="106044"/>
                </a:lnTo>
                <a:lnTo>
                  <a:pt x="352251" y="86830"/>
                </a:lnTo>
                <a:lnTo>
                  <a:pt x="352238" y="86592"/>
                </a:lnTo>
                <a:lnTo>
                  <a:pt x="335914" y="37210"/>
                </a:lnTo>
                <a:lnTo>
                  <a:pt x="301214" y="5599"/>
                </a:lnTo>
                <a:lnTo>
                  <a:pt x="285876" y="0"/>
                </a:lnTo>
                <a:close/>
              </a:path>
              <a:path w="353695" h="212089">
                <a:moveTo>
                  <a:pt x="67563" y="0"/>
                </a:moveTo>
                <a:lnTo>
                  <a:pt x="27094" y="24181"/>
                </a:lnTo>
                <a:lnTo>
                  <a:pt x="4365" y="68627"/>
                </a:lnTo>
                <a:lnTo>
                  <a:pt x="0" y="106044"/>
                </a:lnTo>
                <a:lnTo>
                  <a:pt x="969" y="123571"/>
                </a:lnTo>
                <a:lnTo>
                  <a:pt x="1075" y="125477"/>
                </a:lnTo>
                <a:lnTo>
                  <a:pt x="17399" y="174751"/>
                </a:lnTo>
                <a:lnTo>
                  <a:pt x="52135" y="206291"/>
                </a:lnTo>
                <a:lnTo>
                  <a:pt x="67563" y="211835"/>
                </a:lnTo>
                <a:lnTo>
                  <a:pt x="70230" y="203200"/>
                </a:lnTo>
                <a:lnTo>
                  <a:pt x="58130" y="197865"/>
                </a:lnTo>
                <a:lnTo>
                  <a:pt x="47720" y="190436"/>
                </a:lnTo>
                <a:lnTo>
                  <a:pt x="26376" y="155765"/>
                </a:lnTo>
                <a:lnTo>
                  <a:pt x="19352" y="106044"/>
                </a:lnTo>
                <a:lnTo>
                  <a:pt x="19303" y="104901"/>
                </a:lnTo>
                <a:lnTo>
                  <a:pt x="20089" y="86830"/>
                </a:lnTo>
                <a:lnTo>
                  <a:pt x="31876" y="42163"/>
                </a:lnTo>
                <a:lnTo>
                  <a:pt x="58291" y="13946"/>
                </a:lnTo>
                <a:lnTo>
                  <a:pt x="70484" y="8635"/>
                </a:lnTo>
                <a:lnTo>
                  <a:pt x="67563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8039734" y="1910918"/>
            <a:ext cx="66040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0802" sz="2700" spc="-15">
                <a:solidFill>
                  <a:srgbClr val="006FC0"/>
                </a:solidFill>
                <a:latin typeface="Cambria Math"/>
                <a:cs typeface="Cambria Math"/>
              </a:rPr>
              <a:t>,</a:t>
            </a:r>
            <a:r>
              <a:rPr dirty="0" baseline="10802" sz="2700" spc="-142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baseline="10802" sz="2700" spc="75">
                <a:solidFill>
                  <a:srgbClr val="006FC0"/>
                </a:solidFill>
                <a:latin typeface="Cambria Math"/>
                <a:cs typeface="Cambria Math"/>
              </a:rPr>
              <a:t>𝑖</a:t>
            </a:r>
            <a:r>
              <a:rPr dirty="0" sz="1300" spc="50">
                <a:solidFill>
                  <a:srgbClr val="006FC0"/>
                </a:solidFill>
                <a:latin typeface="Cambria Math"/>
                <a:cs typeface="Cambria Math"/>
              </a:rPr>
              <a:t>𝑜𝑢𝑡,𝑎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7724648" y="1932431"/>
            <a:ext cx="1318895" cy="516890"/>
          </a:xfrm>
          <a:custGeom>
            <a:avLst/>
            <a:gdLst/>
            <a:ahLst/>
            <a:cxnLst/>
            <a:rect l="l" t="t" r="r" b="b"/>
            <a:pathLst>
              <a:path w="1318895" h="516889">
                <a:moveTo>
                  <a:pt x="70612" y="313309"/>
                </a:moveTo>
                <a:lnTo>
                  <a:pt x="67564" y="304673"/>
                </a:lnTo>
                <a:lnTo>
                  <a:pt x="52197" y="310222"/>
                </a:lnTo>
                <a:lnTo>
                  <a:pt x="38735" y="318262"/>
                </a:lnTo>
                <a:lnTo>
                  <a:pt x="9855" y="356781"/>
                </a:lnTo>
                <a:lnTo>
                  <a:pt x="63" y="409448"/>
                </a:lnTo>
                <a:lnTo>
                  <a:pt x="0" y="410591"/>
                </a:lnTo>
                <a:lnTo>
                  <a:pt x="977" y="428142"/>
                </a:lnTo>
                <a:lnTo>
                  <a:pt x="17399" y="479425"/>
                </a:lnTo>
                <a:lnTo>
                  <a:pt x="52146" y="510857"/>
                </a:lnTo>
                <a:lnTo>
                  <a:pt x="67564" y="516382"/>
                </a:lnTo>
                <a:lnTo>
                  <a:pt x="70231" y="507873"/>
                </a:lnTo>
                <a:lnTo>
                  <a:pt x="58178" y="502539"/>
                </a:lnTo>
                <a:lnTo>
                  <a:pt x="47764" y="495109"/>
                </a:lnTo>
                <a:lnTo>
                  <a:pt x="26365" y="460425"/>
                </a:lnTo>
                <a:lnTo>
                  <a:pt x="19342" y="410591"/>
                </a:lnTo>
                <a:lnTo>
                  <a:pt x="19304" y="409448"/>
                </a:lnTo>
                <a:lnTo>
                  <a:pt x="20078" y="391401"/>
                </a:lnTo>
                <a:lnTo>
                  <a:pt x="31877" y="346837"/>
                </a:lnTo>
                <a:lnTo>
                  <a:pt x="58343" y="318630"/>
                </a:lnTo>
                <a:lnTo>
                  <a:pt x="70612" y="313309"/>
                </a:lnTo>
                <a:close/>
              </a:path>
              <a:path w="1318895" h="516889">
                <a:moveTo>
                  <a:pt x="356489" y="410591"/>
                </a:moveTo>
                <a:lnTo>
                  <a:pt x="346621" y="356781"/>
                </a:lnTo>
                <a:lnTo>
                  <a:pt x="317754" y="318262"/>
                </a:lnTo>
                <a:lnTo>
                  <a:pt x="288925" y="304673"/>
                </a:lnTo>
                <a:lnTo>
                  <a:pt x="285877" y="313309"/>
                </a:lnTo>
                <a:lnTo>
                  <a:pt x="298157" y="318630"/>
                </a:lnTo>
                <a:lnTo>
                  <a:pt x="308711" y="325983"/>
                </a:lnTo>
                <a:lnTo>
                  <a:pt x="330111" y="360108"/>
                </a:lnTo>
                <a:lnTo>
                  <a:pt x="337185" y="409448"/>
                </a:lnTo>
                <a:lnTo>
                  <a:pt x="336397" y="428142"/>
                </a:lnTo>
                <a:lnTo>
                  <a:pt x="324612" y="473964"/>
                </a:lnTo>
                <a:lnTo>
                  <a:pt x="298297" y="502539"/>
                </a:lnTo>
                <a:lnTo>
                  <a:pt x="286258" y="507873"/>
                </a:lnTo>
                <a:lnTo>
                  <a:pt x="288925" y="516382"/>
                </a:lnTo>
                <a:lnTo>
                  <a:pt x="329387" y="492379"/>
                </a:lnTo>
                <a:lnTo>
                  <a:pt x="352120" y="448017"/>
                </a:lnTo>
                <a:lnTo>
                  <a:pt x="355384" y="430047"/>
                </a:lnTo>
                <a:lnTo>
                  <a:pt x="356489" y="410591"/>
                </a:lnTo>
                <a:close/>
              </a:path>
              <a:path w="1318895" h="516889">
                <a:moveTo>
                  <a:pt x="1035558" y="8636"/>
                </a:moveTo>
                <a:lnTo>
                  <a:pt x="1032637" y="0"/>
                </a:lnTo>
                <a:lnTo>
                  <a:pt x="1017219" y="5600"/>
                </a:lnTo>
                <a:lnTo>
                  <a:pt x="1003744" y="13652"/>
                </a:lnTo>
                <a:lnTo>
                  <a:pt x="974877" y="52171"/>
                </a:lnTo>
                <a:lnTo>
                  <a:pt x="965136" y="104902"/>
                </a:lnTo>
                <a:lnTo>
                  <a:pt x="965073" y="106045"/>
                </a:lnTo>
                <a:lnTo>
                  <a:pt x="966038" y="123583"/>
                </a:lnTo>
                <a:lnTo>
                  <a:pt x="966139" y="125488"/>
                </a:lnTo>
                <a:lnTo>
                  <a:pt x="982472" y="174752"/>
                </a:lnTo>
                <a:lnTo>
                  <a:pt x="1017206" y="206298"/>
                </a:lnTo>
                <a:lnTo>
                  <a:pt x="1032637" y="211836"/>
                </a:lnTo>
                <a:lnTo>
                  <a:pt x="1035304" y="203200"/>
                </a:lnTo>
                <a:lnTo>
                  <a:pt x="1023200" y="197866"/>
                </a:lnTo>
                <a:lnTo>
                  <a:pt x="1012786" y="190436"/>
                </a:lnTo>
                <a:lnTo>
                  <a:pt x="991438" y="155765"/>
                </a:lnTo>
                <a:lnTo>
                  <a:pt x="984415" y="106045"/>
                </a:lnTo>
                <a:lnTo>
                  <a:pt x="984377" y="104902"/>
                </a:lnTo>
                <a:lnTo>
                  <a:pt x="985151" y="86842"/>
                </a:lnTo>
                <a:lnTo>
                  <a:pt x="996950" y="42164"/>
                </a:lnTo>
                <a:lnTo>
                  <a:pt x="1023353" y="13957"/>
                </a:lnTo>
                <a:lnTo>
                  <a:pt x="1035558" y="8636"/>
                </a:lnTo>
                <a:close/>
              </a:path>
              <a:path w="1318895" h="516889">
                <a:moveTo>
                  <a:pt x="1318387" y="106045"/>
                </a:moveTo>
                <a:lnTo>
                  <a:pt x="1317320" y="86842"/>
                </a:lnTo>
                <a:lnTo>
                  <a:pt x="1317307" y="86601"/>
                </a:lnTo>
                <a:lnTo>
                  <a:pt x="1314056" y="68630"/>
                </a:lnTo>
                <a:lnTo>
                  <a:pt x="1291285" y="24193"/>
                </a:lnTo>
                <a:lnTo>
                  <a:pt x="1250950" y="0"/>
                </a:lnTo>
                <a:lnTo>
                  <a:pt x="1247902" y="8636"/>
                </a:lnTo>
                <a:lnTo>
                  <a:pt x="1260157" y="13957"/>
                </a:lnTo>
                <a:lnTo>
                  <a:pt x="1270698" y="21310"/>
                </a:lnTo>
                <a:lnTo>
                  <a:pt x="1292110" y="55460"/>
                </a:lnTo>
                <a:lnTo>
                  <a:pt x="1299083" y="104902"/>
                </a:lnTo>
                <a:lnTo>
                  <a:pt x="1298295" y="123583"/>
                </a:lnTo>
                <a:lnTo>
                  <a:pt x="1286637" y="169291"/>
                </a:lnTo>
                <a:lnTo>
                  <a:pt x="1260322" y="197866"/>
                </a:lnTo>
                <a:lnTo>
                  <a:pt x="1248283" y="203200"/>
                </a:lnTo>
                <a:lnTo>
                  <a:pt x="1250950" y="211836"/>
                </a:lnTo>
                <a:lnTo>
                  <a:pt x="1291336" y="187731"/>
                </a:lnTo>
                <a:lnTo>
                  <a:pt x="1314069" y="143408"/>
                </a:lnTo>
                <a:lnTo>
                  <a:pt x="1317307" y="125488"/>
                </a:lnTo>
                <a:lnTo>
                  <a:pt x="1318387" y="106045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7142480" y="2169998"/>
            <a:ext cx="15049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solidFill>
                  <a:srgbClr val="006FC0"/>
                </a:solidFill>
                <a:latin typeface="Cambria Math"/>
                <a:cs typeface="Cambria Math"/>
              </a:rPr>
              <a:t>𝑣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7728331" y="1835084"/>
            <a:ext cx="568325" cy="63500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340"/>
              </a:spcBef>
            </a:pPr>
            <a:r>
              <a:rPr dirty="0" sz="18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4957" sz="195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4957" sz="1950">
              <a:latin typeface="Cambria Math"/>
              <a:cs typeface="Cambria Math"/>
            </a:endParaRPr>
          </a:p>
          <a:p>
            <a:pPr marL="76200">
              <a:lnSpc>
                <a:spcPct val="100000"/>
              </a:lnSpc>
              <a:spcBef>
                <a:spcPts val="240"/>
              </a:spcBef>
              <a:tabLst>
                <a:tab pos="374650" algn="l"/>
              </a:tabLst>
            </a:pPr>
            <a:r>
              <a:rPr dirty="0" sz="1800" spc="-5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,</a:t>
            </a:r>
            <a:r>
              <a:rPr dirty="0" sz="1800" spc="-12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 spc="-60">
                <a:solidFill>
                  <a:srgbClr val="006FC0"/>
                </a:solidFill>
                <a:latin typeface="Cambria Math"/>
                <a:cs typeface="Cambria Math"/>
              </a:rPr>
              <a:t>𝑖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29" name="object 29" descr=""/>
          <p:cNvSpPr/>
          <p:nvPr/>
        </p:nvSpPr>
        <p:spPr>
          <a:xfrm>
            <a:off x="8709152" y="2237104"/>
            <a:ext cx="353695" cy="212090"/>
          </a:xfrm>
          <a:custGeom>
            <a:avLst/>
            <a:gdLst/>
            <a:ahLst/>
            <a:cxnLst/>
            <a:rect l="l" t="t" r="r" b="b"/>
            <a:pathLst>
              <a:path w="353695" h="212089">
                <a:moveTo>
                  <a:pt x="285876" y="0"/>
                </a:moveTo>
                <a:lnTo>
                  <a:pt x="282828" y="8636"/>
                </a:lnTo>
                <a:lnTo>
                  <a:pt x="295114" y="13946"/>
                </a:lnTo>
                <a:lnTo>
                  <a:pt x="305673" y="21304"/>
                </a:lnTo>
                <a:lnTo>
                  <a:pt x="327064" y="55429"/>
                </a:lnTo>
                <a:lnTo>
                  <a:pt x="333324" y="86536"/>
                </a:lnTo>
                <a:lnTo>
                  <a:pt x="333351" y="86723"/>
                </a:lnTo>
                <a:lnTo>
                  <a:pt x="334137" y="104775"/>
                </a:lnTo>
                <a:lnTo>
                  <a:pt x="333351" y="123463"/>
                </a:lnTo>
                <a:lnTo>
                  <a:pt x="330993" y="140462"/>
                </a:lnTo>
                <a:lnTo>
                  <a:pt x="314446" y="180911"/>
                </a:lnTo>
                <a:lnTo>
                  <a:pt x="283209" y="203200"/>
                </a:lnTo>
                <a:lnTo>
                  <a:pt x="285876" y="211709"/>
                </a:lnTo>
                <a:lnTo>
                  <a:pt x="326346" y="187706"/>
                </a:lnTo>
                <a:lnTo>
                  <a:pt x="349075" y="143335"/>
                </a:lnTo>
                <a:lnTo>
                  <a:pt x="353441" y="105918"/>
                </a:lnTo>
                <a:lnTo>
                  <a:pt x="352356" y="86723"/>
                </a:lnTo>
                <a:lnTo>
                  <a:pt x="352345" y="86536"/>
                </a:lnTo>
                <a:lnTo>
                  <a:pt x="335915" y="37084"/>
                </a:lnTo>
                <a:lnTo>
                  <a:pt x="301232" y="5544"/>
                </a:lnTo>
                <a:lnTo>
                  <a:pt x="285876" y="0"/>
                </a:lnTo>
                <a:close/>
              </a:path>
              <a:path w="353695" h="212089">
                <a:moveTo>
                  <a:pt x="67564" y="0"/>
                </a:moveTo>
                <a:lnTo>
                  <a:pt x="27166" y="24110"/>
                </a:lnTo>
                <a:lnTo>
                  <a:pt x="4381" y="68595"/>
                </a:lnTo>
                <a:lnTo>
                  <a:pt x="0" y="105918"/>
                </a:lnTo>
                <a:lnTo>
                  <a:pt x="986" y="123463"/>
                </a:lnTo>
                <a:lnTo>
                  <a:pt x="17399" y="174752"/>
                </a:lnTo>
                <a:lnTo>
                  <a:pt x="52153" y="206184"/>
                </a:lnTo>
                <a:lnTo>
                  <a:pt x="67564" y="211709"/>
                </a:lnTo>
                <a:lnTo>
                  <a:pt x="70230" y="203200"/>
                </a:lnTo>
                <a:lnTo>
                  <a:pt x="58183" y="197865"/>
                </a:lnTo>
                <a:lnTo>
                  <a:pt x="47767" y="190436"/>
                </a:lnTo>
                <a:lnTo>
                  <a:pt x="26376" y="155745"/>
                </a:lnTo>
                <a:lnTo>
                  <a:pt x="19352" y="105918"/>
                </a:lnTo>
                <a:lnTo>
                  <a:pt x="19303" y="104775"/>
                </a:lnTo>
                <a:lnTo>
                  <a:pt x="26376" y="55429"/>
                </a:lnTo>
                <a:lnTo>
                  <a:pt x="47815" y="21304"/>
                </a:lnTo>
                <a:lnTo>
                  <a:pt x="70612" y="8636"/>
                </a:lnTo>
                <a:lnTo>
                  <a:pt x="67564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 txBox="1"/>
          <p:nvPr/>
        </p:nvSpPr>
        <p:spPr>
          <a:xfrm>
            <a:off x="8728836" y="1835084"/>
            <a:ext cx="266700" cy="63500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40"/>
              </a:spcBef>
            </a:pPr>
            <a:r>
              <a:rPr dirty="0" sz="18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4957" sz="195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4957" sz="1950">
              <a:latin typeface="Cambria Math"/>
              <a:cs typeface="Cambria Math"/>
            </a:endParaRPr>
          </a:p>
          <a:p>
            <a:pPr marL="57150">
              <a:lnSpc>
                <a:spcPct val="100000"/>
              </a:lnSpc>
              <a:spcBef>
                <a:spcPts val="240"/>
              </a:spcBef>
            </a:pPr>
            <a:r>
              <a:rPr dirty="0" sz="1800" spc="-5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7880350" y="2276678"/>
            <a:ext cx="1109345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78460" algn="l"/>
                <a:tab pos="994410" algn="l"/>
              </a:tabLst>
            </a:pPr>
            <a:r>
              <a:rPr dirty="0" sz="1300" spc="35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sz="13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300" spc="65">
                <a:solidFill>
                  <a:srgbClr val="006FC0"/>
                </a:solidFill>
                <a:latin typeface="Cambria Math"/>
                <a:cs typeface="Cambria Math"/>
              </a:rPr>
              <a:t>𝑜𝑢𝑡,𝑏</a:t>
            </a:r>
            <a:r>
              <a:rPr dirty="0" sz="13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300" spc="35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7142480" y="2458592"/>
            <a:ext cx="1498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solidFill>
                  <a:srgbClr val="006FC0"/>
                </a:solidFill>
                <a:latin typeface="Cambria Math"/>
                <a:cs typeface="Cambria Math"/>
              </a:rPr>
              <a:t>𝑣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7088378" y="1786786"/>
            <a:ext cx="645160" cy="1005205"/>
          </a:xfrm>
          <a:prstGeom prst="rect">
            <a:avLst/>
          </a:prstGeom>
        </p:spPr>
        <p:txBody>
          <a:bodyPr wrap="square" lIns="0" tIns="13716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80"/>
              </a:spcBef>
            </a:pPr>
            <a:r>
              <a:rPr dirty="0" baseline="10802" sz="2700" spc="67">
                <a:solidFill>
                  <a:srgbClr val="006FC0"/>
                </a:solidFill>
                <a:latin typeface="Cambria Math"/>
                <a:cs typeface="Cambria Math"/>
              </a:rPr>
              <a:t>𝑣</a:t>
            </a:r>
            <a:r>
              <a:rPr dirty="0" sz="1300" spc="45">
                <a:solidFill>
                  <a:srgbClr val="006FC0"/>
                </a:solidFill>
                <a:latin typeface="Cambria Math"/>
                <a:cs typeface="Cambria Math"/>
              </a:rPr>
              <a:t>𝑜𝑢𝑡,𝑎</a:t>
            </a:r>
            <a:endParaRPr sz="1300">
              <a:latin typeface="Cambria Math"/>
              <a:cs typeface="Cambria Math"/>
            </a:endParaRPr>
          </a:p>
          <a:p>
            <a:pPr marL="188595">
              <a:lnSpc>
                <a:spcPct val="100000"/>
              </a:lnSpc>
              <a:spcBef>
                <a:spcPts val="740"/>
              </a:spcBef>
            </a:pPr>
            <a:r>
              <a:rPr dirty="0" sz="1300" spc="60">
                <a:solidFill>
                  <a:srgbClr val="006FC0"/>
                </a:solidFill>
                <a:latin typeface="Cambria Math"/>
                <a:cs typeface="Cambria Math"/>
              </a:rPr>
              <a:t>𝑜𝑢𝑡,𝑏</a:t>
            </a:r>
            <a:endParaRPr sz="1300">
              <a:latin typeface="Cambria Math"/>
              <a:cs typeface="Cambria Math"/>
            </a:endParaRPr>
          </a:p>
          <a:p>
            <a:pPr marL="188595">
              <a:lnSpc>
                <a:spcPct val="100000"/>
              </a:lnSpc>
              <a:spcBef>
                <a:spcPts val="710"/>
              </a:spcBef>
            </a:pPr>
            <a:r>
              <a:rPr dirty="0" sz="1300" spc="45">
                <a:solidFill>
                  <a:srgbClr val="006FC0"/>
                </a:solidFill>
                <a:latin typeface="Cambria Math"/>
                <a:cs typeface="Cambria Math"/>
              </a:rPr>
              <a:t>𝑜𝑢𝑡,𝑐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34" name="object 34" descr=""/>
          <p:cNvSpPr/>
          <p:nvPr/>
        </p:nvSpPr>
        <p:spPr>
          <a:xfrm>
            <a:off x="7712456" y="2525141"/>
            <a:ext cx="353695" cy="212090"/>
          </a:xfrm>
          <a:custGeom>
            <a:avLst/>
            <a:gdLst/>
            <a:ahLst/>
            <a:cxnLst/>
            <a:rect l="l" t="t" r="r" b="b"/>
            <a:pathLst>
              <a:path w="353695" h="212089">
                <a:moveTo>
                  <a:pt x="285876" y="0"/>
                </a:moveTo>
                <a:lnTo>
                  <a:pt x="282828" y="8636"/>
                </a:lnTo>
                <a:lnTo>
                  <a:pt x="295114" y="13946"/>
                </a:lnTo>
                <a:lnTo>
                  <a:pt x="305673" y="21304"/>
                </a:lnTo>
                <a:lnTo>
                  <a:pt x="327064" y="55429"/>
                </a:lnTo>
                <a:lnTo>
                  <a:pt x="333324" y="86536"/>
                </a:lnTo>
                <a:lnTo>
                  <a:pt x="333351" y="86723"/>
                </a:lnTo>
                <a:lnTo>
                  <a:pt x="334137" y="104775"/>
                </a:lnTo>
                <a:lnTo>
                  <a:pt x="333351" y="123444"/>
                </a:lnTo>
                <a:lnTo>
                  <a:pt x="330993" y="140398"/>
                </a:lnTo>
                <a:lnTo>
                  <a:pt x="314446" y="180857"/>
                </a:lnTo>
                <a:lnTo>
                  <a:pt x="283210" y="203200"/>
                </a:lnTo>
                <a:lnTo>
                  <a:pt x="285876" y="211709"/>
                </a:lnTo>
                <a:lnTo>
                  <a:pt x="326346" y="187705"/>
                </a:lnTo>
                <a:lnTo>
                  <a:pt x="349075" y="143335"/>
                </a:lnTo>
                <a:lnTo>
                  <a:pt x="353441" y="105918"/>
                </a:lnTo>
                <a:lnTo>
                  <a:pt x="352356" y="86723"/>
                </a:lnTo>
                <a:lnTo>
                  <a:pt x="352345" y="86536"/>
                </a:lnTo>
                <a:lnTo>
                  <a:pt x="335915" y="37084"/>
                </a:lnTo>
                <a:lnTo>
                  <a:pt x="301232" y="5544"/>
                </a:lnTo>
                <a:lnTo>
                  <a:pt x="285876" y="0"/>
                </a:lnTo>
                <a:close/>
              </a:path>
              <a:path w="353695" h="212089">
                <a:moveTo>
                  <a:pt x="67564" y="0"/>
                </a:moveTo>
                <a:lnTo>
                  <a:pt x="27166" y="24110"/>
                </a:lnTo>
                <a:lnTo>
                  <a:pt x="4381" y="68595"/>
                </a:lnTo>
                <a:lnTo>
                  <a:pt x="0" y="105918"/>
                </a:lnTo>
                <a:lnTo>
                  <a:pt x="985" y="123444"/>
                </a:lnTo>
                <a:lnTo>
                  <a:pt x="17399" y="174751"/>
                </a:lnTo>
                <a:lnTo>
                  <a:pt x="52153" y="206184"/>
                </a:lnTo>
                <a:lnTo>
                  <a:pt x="67564" y="211709"/>
                </a:lnTo>
                <a:lnTo>
                  <a:pt x="70230" y="203200"/>
                </a:lnTo>
                <a:lnTo>
                  <a:pt x="58183" y="197864"/>
                </a:lnTo>
                <a:lnTo>
                  <a:pt x="47767" y="190420"/>
                </a:lnTo>
                <a:lnTo>
                  <a:pt x="26376" y="155638"/>
                </a:lnTo>
                <a:lnTo>
                  <a:pt x="19352" y="105918"/>
                </a:lnTo>
                <a:lnTo>
                  <a:pt x="19303" y="104775"/>
                </a:lnTo>
                <a:lnTo>
                  <a:pt x="20089" y="86723"/>
                </a:lnTo>
                <a:lnTo>
                  <a:pt x="31876" y="42163"/>
                </a:lnTo>
                <a:lnTo>
                  <a:pt x="58344" y="13946"/>
                </a:lnTo>
                <a:lnTo>
                  <a:pt x="70612" y="8636"/>
                </a:lnTo>
                <a:lnTo>
                  <a:pt x="67564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 txBox="1"/>
          <p:nvPr/>
        </p:nvSpPr>
        <p:spPr>
          <a:xfrm>
            <a:off x="7776718" y="2458592"/>
            <a:ext cx="4794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1150" algn="l"/>
              </a:tabLst>
            </a:pPr>
            <a:r>
              <a:rPr dirty="0" sz="1800" spc="-5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,</a:t>
            </a:r>
            <a:r>
              <a:rPr dirty="0" sz="1800" spc="-12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 spc="-60">
                <a:solidFill>
                  <a:srgbClr val="006FC0"/>
                </a:solidFill>
                <a:latin typeface="Cambria Math"/>
                <a:cs typeface="Cambria Math"/>
              </a:rPr>
              <a:t>𝑖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36" name="object 36" descr=""/>
          <p:cNvSpPr/>
          <p:nvPr/>
        </p:nvSpPr>
        <p:spPr>
          <a:xfrm>
            <a:off x="8681719" y="2525141"/>
            <a:ext cx="353695" cy="212090"/>
          </a:xfrm>
          <a:custGeom>
            <a:avLst/>
            <a:gdLst/>
            <a:ahLst/>
            <a:cxnLst/>
            <a:rect l="l" t="t" r="r" b="b"/>
            <a:pathLst>
              <a:path w="353695" h="212089">
                <a:moveTo>
                  <a:pt x="285876" y="0"/>
                </a:moveTo>
                <a:lnTo>
                  <a:pt x="282828" y="8636"/>
                </a:lnTo>
                <a:lnTo>
                  <a:pt x="295114" y="13946"/>
                </a:lnTo>
                <a:lnTo>
                  <a:pt x="305673" y="21304"/>
                </a:lnTo>
                <a:lnTo>
                  <a:pt x="327064" y="55429"/>
                </a:lnTo>
                <a:lnTo>
                  <a:pt x="333324" y="86536"/>
                </a:lnTo>
                <a:lnTo>
                  <a:pt x="333351" y="86723"/>
                </a:lnTo>
                <a:lnTo>
                  <a:pt x="334136" y="104775"/>
                </a:lnTo>
                <a:lnTo>
                  <a:pt x="333351" y="123444"/>
                </a:lnTo>
                <a:lnTo>
                  <a:pt x="330993" y="140398"/>
                </a:lnTo>
                <a:lnTo>
                  <a:pt x="314446" y="180857"/>
                </a:lnTo>
                <a:lnTo>
                  <a:pt x="283209" y="203200"/>
                </a:lnTo>
                <a:lnTo>
                  <a:pt x="285876" y="211709"/>
                </a:lnTo>
                <a:lnTo>
                  <a:pt x="326346" y="187705"/>
                </a:lnTo>
                <a:lnTo>
                  <a:pt x="349075" y="143335"/>
                </a:lnTo>
                <a:lnTo>
                  <a:pt x="353440" y="105918"/>
                </a:lnTo>
                <a:lnTo>
                  <a:pt x="352356" y="86723"/>
                </a:lnTo>
                <a:lnTo>
                  <a:pt x="352345" y="86536"/>
                </a:lnTo>
                <a:lnTo>
                  <a:pt x="335914" y="37084"/>
                </a:lnTo>
                <a:lnTo>
                  <a:pt x="301232" y="5544"/>
                </a:lnTo>
                <a:lnTo>
                  <a:pt x="285876" y="0"/>
                </a:lnTo>
                <a:close/>
              </a:path>
              <a:path w="353695" h="212089">
                <a:moveTo>
                  <a:pt x="67563" y="0"/>
                </a:moveTo>
                <a:lnTo>
                  <a:pt x="27166" y="24110"/>
                </a:lnTo>
                <a:lnTo>
                  <a:pt x="4381" y="68595"/>
                </a:lnTo>
                <a:lnTo>
                  <a:pt x="0" y="105918"/>
                </a:lnTo>
                <a:lnTo>
                  <a:pt x="985" y="123444"/>
                </a:lnTo>
                <a:lnTo>
                  <a:pt x="17399" y="174751"/>
                </a:lnTo>
                <a:lnTo>
                  <a:pt x="52153" y="206184"/>
                </a:lnTo>
                <a:lnTo>
                  <a:pt x="67563" y="211709"/>
                </a:lnTo>
                <a:lnTo>
                  <a:pt x="70230" y="203200"/>
                </a:lnTo>
                <a:lnTo>
                  <a:pt x="58183" y="197864"/>
                </a:lnTo>
                <a:lnTo>
                  <a:pt x="47767" y="190420"/>
                </a:lnTo>
                <a:lnTo>
                  <a:pt x="26376" y="155638"/>
                </a:lnTo>
                <a:lnTo>
                  <a:pt x="19352" y="105918"/>
                </a:lnTo>
                <a:lnTo>
                  <a:pt x="19303" y="104775"/>
                </a:lnTo>
                <a:lnTo>
                  <a:pt x="20089" y="86723"/>
                </a:lnTo>
                <a:lnTo>
                  <a:pt x="31876" y="42163"/>
                </a:lnTo>
                <a:lnTo>
                  <a:pt x="58344" y="13946"/>
                </a:lnTo>
                <a:lnTo>
                  <a:pt x="70611" y="8636"/>
                </a:lnTo>
                <a:lnTo>
                  <a:pt x="67563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 txBox="1"/>
          <p:nvPr/>
        </p:nvSpPr>
        <p:spPr>
          <a:xfrm>
            <a:off x="8746363" y="2458592"/>
            <a:ext cx="1162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7865109" y="2565273"/>
            <a:ext cx="1096645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78460" algn="l"/>
                <a:tab pos="981710" algn="l"/>
              </a:tabLst>
            </a:pPr>
            <a:r>
              <a:rPr dirty="0" sz="1300" spc="35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sz="13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300" spc="60">
                <a:solidFill>
                  <a:srgbClr val="006FC0"/>
                </a:solidFill>
                <a:latin typeface="Cambria Math"/>
                <a:cs typeface="Cambria Math"/>
              </a:rPr>
              <a:t>𝑜𝑢𝑡,𝑐</a:t>
            </a:r>
            <a:r>
              <a:rPr dirty="0" sz="13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300" spc="35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sz="1300">
              <a:latin typeface="Cambria Math"/>
              <a:cs typeface="Cambria Math"/>
            </a:endParaRPr>
          </a:p>
        </p:txBody>
      </p:sp>
      <p:grpSp>
        <p:nvGrpSpPr>
          <p:cNvPr id="39" name="object 39" descr=""/>
          <p:cNvGrpSpPr/>
          <p:nvPr/>
        </p:nvGrpSpPr>
        <p:grpSpPr>
          <a:xfrm>
            <a:off x="450913" y="1998979"/>
            <a:ext cx="2908300" cy="2256790"/>
            <a:chOff x="450913" y="1998979"/>
            <a:chExt cx="2908300" cy="2256790"/>
          </a:xfrm>
        </p:grpSpPr>
        <p:pic>
          <p:nvPicPr>
            <p:cNvPr id="40" name="object 4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1456" y="2517647"/>
              <a:ext cx="256031" cy="326136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463296" y="2648711"/>
              <a:ext cx="539115" cy="1099185"/>
            </a:xfrm>
            <a:custGeom>
              <a:avLst/>
              <a:gdLst/>
              <a:ahLst/>
              <a:cxnLst/>
              <a:rect l="l" t="t" r="r" b="b"/>
              <a:pathLst>
                <a:path w="539115" h="1099185">
                  <a:moveTo>
                    <a:pt x="0" y="9143"/>
                  </a:moveTo>
                  <a:lnTo>
                    <a:pt x="532511" y="9778"/>
                  </a:lnTo>
                </a:path>
                <a:path w="539115" h="1099185">
                  <a:moveTo>
                    <a:pt x="54864" y="1040892"/>
                  </a:moveTo>
                  <a:lnTo>
                    <a:pt x="61328" y="51815"/>
                  </a:lnTo>
                </a:path>
                <a:path w="539115" h="1099185">
                  <a:moveTo>
                    <a:pt x="54864" y="60960"/>
                  </a:moveTo>
                  <a:lnTo>
                    <a:pt x="538810" y="62357"/>
                  </a:lnTo>
                </a:path>
                <a:path w="539115" h="1099185">
                  <a:moveTo>
                    <a:pt x="6070" y="1098931"/>
                  </a:moveTo>
                  <a:lnTo>
                    <a:pt x="0" y="0"/>
                  </a:lnTo>
                </a:path>
              </a:pathLst>
            </a:custGeom>
            <a:ln w="24384">
              <a:solidFill>
                <a:srgbClr val="54BE0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908304" y="1998979"/>
              <a:ext cx="394970" cy="116839"/>
            </a:xfrm>
            <a:custGeom>
              <a:avLst/>
              <a:gdLst/>
              <a:ahLst/>
              <a:cxnLst/>
              <a:rect l="l" t="t" r="r" b="b"/>
              <a:pathLst>
                <a:path w="394969" h="116839">
                  <a:moveTo>
                    <a:pt x="346041" y="58420"/>
                  </a:moveTo>
                  <a:lnTo>
                    <a:pt x="282105" y="95758"/>
                  </a:lnTo>
                  <a:lnTo>
                    <a:pt x="280136" y="103250"/>
                  </a:lnTo>
                  <a:lnTo>
                    <a:pt x="283527" y="108966"/>
                  </a:lnTo>
                  <a:lnTo>
                    <a:pt x="286931" y="114808"/>
                  </a:lnTo>
                  <a:lnTo>
                    <a:pt x="294386" y="116840"/>
                  </a:lnTo>
                  <a:lnTo>
                    <a:pt x="373563" y="70612"/>
                  </a:lnTo>
                  <a:lnTo>
                    <a:pt x="370205" y="70612"/>
                  </a:lnTo>
                  <a:lnTo>
                    <a:pt x="370205" y="68961"/>
                  </a:lnTo>
                  <a:lnTo>
                    <a:pt x="364109" y="68961"/>
                  </a:lnTo>
                  <a:lnTo>
                    <a:pt x="346041" y="58420"/>
                  </a:lnTo>
                  <a:close/>
                </a:path>
                <a:path w="394969" h="116839">
                  <a:moveTo>
                    <a:pt x="325144" y="46228"/>
                  </a:moveTo>
                  <a:lnTo>
                    <a:pt x="0" y="46228"/>
                  </a:lnTo>
                  <a:lnTo>
                    <a:pt x="0" y="70612"/>
                  </a:lnTo>
                  <a:lnTo>
                    <a:pt x="325144" y="70612"/>
                  </a:lnTo>
                  <a:lnTo>
                    <a:pt x="346041" y="58420"/>
                  </a:lnTo>
                  <a:lnTo>
                    <a:pt x="325144" y="46228"/>
                  </a:lnTo>
                  <a:close/>
                </a:path>
                <a:path w="394969" h="116839">
                  <a:moveTo>
                    <a:pt x="373563" y="46228"/>
                  </a:moveTo>
                  <a:lnTo>
                    <a:pt x="370205" y="46228"/>
                  </a:lnTo>
                  <a:lnTo>
                    <a:pt x="370205" y="70612"/>
                  </a:lnTo>
                  <a:lnTo>
                    <a:pt x="373563" y="70612"/>
                  </a:lnTo>
                  <a:lnTo>
                    <a:pt x="394462" y="58420"/>
                  </a:lnTo>
                  <a:lnTo>
                    <a:pt x="373563" y="46228"/>
                  </a:lnTo>
                  <a:close/>
                </a:path>
                <a:path w="394969" h="116839">
                  <a:moveTo>
                    <a:pt x="364109" y="47879"/>
                  </a:moveTo>
                  <a:lnTo>
                    <a:pt x="346041" y="58420"/>
                  </a:lnTo>
                  <a:lnTo>
                    <a:pt x="364109" y="68961"/>
                  </a:lnTo>
                  <a:lnTo>
                    <a:pt x="364109" y="47879"/>
                  </a:lnTo>
                  <a:close/>
                </a:path>
                <a:path w="394969" h="116839">
                  <a:moveTo>
                    <a:pt x="370205" y="47879"/>
                  </a:moveTo>
                  <a:lnTo>
                    <a:pt x="364109" y="47879"/>
                  </a:lnTo>
                  <a:lnTo>
                    <a:pt x="364109" y="68961"/>
                  </a:lnTo>
                  <a:lnTo>
                    <a:pt x="370205" y="68961"/>
                  </a:lnTo>
                  <a:lnTo>
                    <a:pt x="370205" y="47879"/>
                  </a:lnTo>
                  <a:close/>
                </a:path>
                <a:path w="394969" h="116839">
                  <a:moveTo>
                    <a:pt x="294386" y="0"/>
                  </a:moveTo>
                  <a:lnTo>
                    <a:pt x="286931" y="2032"/>
                  </a:lnTo>
                  <a:lnTo>
                    <a:pt x="283527" y="7874"/>
                  </a:lnTo>
                  <a:lnTo>
                    <a:pt x="280136" y="13589"/>
                  </a:lnTo>
                  <a:lnTo>
                    <a:pt x="282105" y="21082"/>
                  </a:lnTo>
                  <a:lnTo>
                    <a:pt x="346041" y="58420"/>
                  </a:lnTo>
                  <a:lnTo>
                    <a:pt x="364109" y="47879"/>
                  </a:lnTo>
                  <a:lnTo>
                    <a:pt x="370205" y="47879"/>
                  </a:lnTo>
                  <a:lnTo>
                    <a:pt x="370205" y="46228"/>
                  </a:lnTo>
                  <a:lnTo>
                    <a:pt x="373563" y="46228"/>
                  </a:lnTo>
                  <a:lnTo>
                    <a:pt x="294386" y="0"/>
                  </a:lnTo>
                  <a:close/>
                </a:path>
              </a:pathLst>
            </a:custGeom>
            <a:solidFill>
              <a:srgbClr val="17B5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2109215" y="3240023"/>
              <a:ext cx="1237615" cy="1003300"/>
            </a:xfrm>
            <a:custGeom>
              <a:avLst/>
              <a:gdLst/>
              <a:ahLst/>
              <a:cxnLst/>
              <a:rect l="l" t="t" r="r" b="b"/>
              <a:pathLst>
                <a:path w="1237614" h="1003300">
                  <a:moveTo>
                    <a:pt x="1127759" y="1002792"/>
                  </a:moveTo>
                  <a:lnTo>
                    <a:pt x="1170461" y="1002077"/>
                  </a:lnTo>
                  <a:lnTo>
                    <a:pt x="1205341" y="1000125"/>
                  </a:lnTo>
                  <a:lnTo>
                    <a:pt x="1228861" y="997219"/>
                  </a:lnTo>
                  <a:lnTo>
                    <a:pt x="1237487" y="993648"/>
                  </a:lnTo>
                  <a:lnTo>
                    <a:pt x="1237487" y="9143"/>
                  </a:lnTo>
                  <a:lnTo>
                    <a:pt x="1228861" y="5572"/>
                  </a:lnTo>
                  <a:lnTo>
                    <a:pt x="1205341" y="2666"/>
                  </a:lnTo>
                  <a:lnTo>
                    <a:pt x="1170461" y="714"/>
                  </a:lnTo>
                  <a:lnTo>
                    <a:pt x="1127759" y="0"/>
                  </a:lnTo>
                </a:path>
                <a:path w="1237614" h="1003300">
                  <a:moveTo>
                    <a:pt x="73151" y="1002792"/>
                  </a:moveTo>
                  <a:lnTo>
                    <a:pt x="44684" y="1002321"/>
                  </a:lnTo>
                  <a:lnTo>
                    <a:pt x="21431" y="1001029"/>
                  </a:lnTo>
                  <a:lnTo>
                    <a:pt x="5750" y="999095"/>
                  </a:lnTo>
                  <a:lnTo>
                    <a:pt x="0" y="996695"/>
                  </a:lnTo>
                  <a:lnTo>
                    <a:pt x="0" y="6096"/>
                  </a:lnTo>
                  <a:lnTo>
                    <a:pt x="5750" y="3696"/>
                  </a:lnTo>
                  <a:lnTo>
                    <a:pt x="21431" y="1762"/>
                  </a:lnTo>
                  <a:lnTo>
                    <a:pt x="44684" y="470"/>
                  </a:lnTo>
                  <a:lnTo>
                    <a:pt x="73151" y="0"/>
                  </a:lnTo>
                </a:path>
              </a:pathLst>
            </a:custGeom>
            <a:ln w="24384">
              <a:solidFill>
                <a:srgbClr val="17B51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2742565" y="3327907"/>
              <a:ext cx="579755" cy="499745"/>
            </a:xfrm>
            <a:custGeom>
              <a:avLst/>
              <a:gdLst/>
              <a:ahLst/>
              <a:cxnLst/>
              <a:rect l="l" t="t" r="r" b="b"/>
              <a:pathLst>
                <a:path w="579754" h="499745">
                  <a:moveTo>
                    <a:pt x="70485" y="296672"/>
                  </a:moveTo>
                  <a:lnTo>
                    <a:pt x="67437" y="288036"/>
                  </a:lnTo>
                  <a:lnTo>
                    <a:pt x="52095" y="293573"/>
                  </a:lnTo>
                  <a:lnTo>
                    <a:pt x="38646" y="301586"/>
                  </a:lnTo>
                  <a:lnTo>
                    <a:pt x="9740" y="340144"/>
                  </a:lnTo>
                  <a:lnTo>
                    <a:pt x="50" y="392811"/>
                  </a:lnTo>
                  <a:lnTo>
                    <a:pt x="0" y="393954"/>
                  </a:lnTo>
                  <a:lnTo>
                    <a:pt x="965" y="411480"/>
                  </a:lnTo>
                  <a:lnTo>
                    <a:pt x="1066" y="413410"/>
                  </a:lnTo>
                  <a:lnTo>
                    <a:pt x="17399" y="462788"/>
                  </a:lnTo>
                  <a:lnTo>
                    <a:pt x="52070" y="494220"/>
                  </a:lnTo>
                  <a:lnTo>
                    <a:pt x="67437" y="499745"/>
                  </a:lnTo>
                  <a:lnTo>
                    <a:pt x="70104" y="491236"/>
                  </a:lnTo>
                  <a:lnTo>
                    <a:pt x="58051" y="485838"/>
                  </a:lnTo>
                  <a:lnTo>
                    <a:pt x="47637" y="478370"/>
                  </a:lnTo>
                  <a:lnTo>
                    <a:pt x="26314" y="443674"/>
                  </a:lnTo>
                  <a:lnTo>
                    <a:pt x="19342" y="393954"/>
                  </a:lnTo>
                  <a:lnTo>
                    <a:pt x="19304" y="392811"/>
                  </a:lnTo>
                  <a:lnTo>
                    <a:pt x="20078" y="374764"/>
                  </a:lnTo>
                  <a:lnTo>
                    <a:pt x="31750" y="330200"/>
                  </a:lnTo>
                  <a:lnTo>
                    <a:pt x="58267" y="301993"/>
                  </a:lnTo>
                  <a:lnTo>
                    <a:pt x="70485" y="296672"/>
                  </a:lnTo>
                  <a:close/>
                </a:path>
                <a:path w="579754" h="499745">
                  <a:moveTo>
                    <a:pt x="80137" y="8636"/>
                  </a:moveTo>
                  <a:lnTo>
                    <a:pt x="77216" y="0"/>
                  </a:lnTo>
                  <a:lnTo>
                    <a:pt x="61849" y="5549"/>
                  </a:lnTo>
                  <a:lnTo>
                    <a:pt x="48361" y="13589"/>
                  </a:lnTo>
                  <a:lnTo>
                    <a:pt x="19456" y="52108"/>
                  </a:lnTo>
                  <a:lnTo>
                    <a:pt x="9715" y="104775"/>
                  </a:lnTo>
                  <a:lnTo>
                    <a:pt x="9652" y="105918"/>
                  </a:lnTo>
                  <a:lnTo>
                    <a:pt x="10629" y="123444"/>
                  </a:lnTo>
                  <a:lnTo>
                    <a:pt x="27051" y="174752"/>
                  </a:lnTo>
                  <a:lnTo>
                    <a:pt x="61785" y="206184"/>
                  </a:lnTo>
                  <a:lnTo>
                    <a:pt x="77216" y="211709"/>
                  </a:lnTo>
                  <a:lnTo>
                    <a:pt x="79883" y="203212"/>
                  </a:lnTo>
                  <a:lnTo>
                    <a:pt x="67779" y="197802"/>
                  </a:lnTo>
                  <a:lnTo>
                    <a:pt x="57365" y="190334"/>
                  </a:lnTo>
                  <a:lnTo>
                    <a:pt x="36017" y="155638"/>
                  </a:lnTo>
                  <a:lnTo>
                    <a:pt x="28994" y="105918"/>
                  </a:lnTo>
                  <a:lnTo>
                    <a:pt x="28956" y="104775"/>
                  </a:lnTo>
                  <a:lnTo>
                    <a:pt x="29730" y="86728"/>
                  </a:lnTo>
                  <a:lnTo>
                    <a:pt x="41529" y="42164"/>
                  </a:lnTo>
                  <a:lnTo>
                    <a:pt x="67932" y="13957"/>
                  </a:lnTo>
                  <a:lnTo>
                    <a:pt x="80137" y="8636"/>
                  </a:lnTo>
                  <a:close/>
                </a:path>
                <a:path w="579754" h="499745">
                  <a:moveTo>
                    <a:pt x="572770" y="393954"/>
                  </a:moveTo>
                  <a:lnTo>
                    <a:pt x="562952" y="340144"/>
                  </a:lnTo>
                  <a:lnTo>
                    <a:pt x="534098" y="301586"/>
                  </a:lnTo>
                  <a:lnTo>
                    <a:pt x="505206" y="288036"/>
                  </a:lnTo>
                  <a:lnTo>
                    <a:pt x="502285" y="296672"/>
                  </a:lnTo>
                  <a:lnTo>
                    <a:pt x="514489" y="301993"/>
                  </a:lnTo>
                  <a:lnTo>
                    <a:pt x="525030" y="309346"/>
                  </a:lnTo>
                  <a:lnTo>
                    <a:pt x="546442" y="343471"/>
                  </a:lnTo>
                  <a:lnTo>
                    <a:pt x="553453" y="392811"/>
                  </a:lnTo>
                  <a:lnTo>
                    <a:pt x="552678" y="411480"/>
                  </a:lnTo>
                  <a:lnTo>
                    <a:pt x="540893" y="457200"/>
                  </a:lnTo>
                  <a:lnTo>
                    <a:pt x="514629" y="485838"/>
                  </a:lnTo>
                  <a:lnTo>
                    <a:pt x="502539" y="491236"/>
                  </a:lnTo>
                  <a:lnTo>
                    <a:pt x="505206" y="499745"/>
                  </a:lnTo>
                  <a:lnTo>
                    <a:pt x="545719" y="475742"/>
                  </a:lnTo>
                  <a:lnTo>
                    <a:pt x="568452" y="431380"/>
                  </a:lnTo>
                  <a:lnTo>
                    <a:pt x="571690" y="413410"/>
                  </a:lnTo>
                  <a:lnTo>
                    <a:pt x="572770" y="393954"/>
                  </a:lnTo>
                  <a:close/>
                </a:path>
                <a:path w="579754" h="499745">
                  <a:moveTo>
                    <a:pt x="579488" y="105918"/>
                  </a:moveTo>
                  <a:lnTo>
                    <a:pt x="569633" y="52108"/>
                  </a:lnTo>
                  <a:lnTo>
                    <a:pt x="540715" y="13589"/>
                  </a:lnTo>
                  <a:lnTo>
                    <a:pt x="511937" y="0"/>
                  </a:lnTo>
                  <a:lnTo>
                    <a:pt x="508876" y="8636"/>
                  </a:lnTo>
                  <a:lnTo>
                    <a:pt x="521144" y="13957"/>
                  </a:lnTo>
                  <a:lnTo>
                    <a:pt x="531685" y="21310"/>
                  </a:lnTo>
                  <a:lnTo>
                    <a:pt x="553097" y="55435"/>
                  </a:lnTo>
                  <a:lnTo>
                    <a:pt x="560070" y="104775"/>
                  </a:lnTo>
                  <a:lnTo>
                    <a:pt x="559295" y="123456"/>
                  </a:lnTo>
                  <a:lnTo>
                    <a:pt x="547624" y="169164"/>
                  </a:lnTo>
                  <a:lnTo>
                    <a:pt x="521309" y="197802"/>
                  </a:lnTo>
                  <a:lnTo>
                    <a:pt x="509270" y="203212"/>
                  </a:lnTo>
                  <a:lnTo>
                    <a:pt x="511937" y="211709"/>
                  </a:lnTo>
                  <a:lnTo>
                    <a:pt x="552323" y="187706"/>
                  </a:lnTo>
                  <a:lnTo>
                    <a:pt x="575106" y="143344"/>
                  </a:lnTo>
                  <a:lnTo>
                    <a:pt x="578396" y="125374"/>
                  </a:lnTo>
                  <a:lnTo>
                    <a:pt x="579488" y="105918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 txBox="1"/>
          <p:nvPr/>
        </p:nvSpPr>
        <p:spPr>
          <a:xfrm>
            <a:off x="2133345" y="3293744"/>
            <a:ext cx="624205" cy="90106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04"/>
              </a:spcBef>
            </a:pPr>
            <a:r>
              <a:rPr dirty="0" baseline="10802" sz="2700" spc="75">
                <a:solidFill>
                  <a:srgbClr val="006FC0"/>
                </a:solidFill>
                <a:latin typeface="Cambria Math"/>
                <a:cs typeface="Cambria Math"/>
              </a:rPr>
              <a:t>𝑣</a:t>
            </a:r>
            <a:r>
              <a:rPr dirty="0" sz="1300" spc="50">
                <a:solidFill>
                  <a:srgbClr val="006FC0"/>
                </a:solidFill>
                <a:latin typeface="Cambria Math"/>
                <a:cs typeface="Cambria Math"/>
              </a:rPr>
              <a:t>𝑜𝑢𝑡,𝑎</a:t>
            </a:r>
            <a:endParaRPr sz="1300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10802" sz="2700" spc="67">
                <a:solidFill>
                  <a:srgbClr val="006FC0"/>
                </a:solidFill>
                <a:latin typeface="Cambria Math"/>
                <a:cs typeface="Cambria Math"/>
              </a:rPr>
              <a:t>𝑣</a:t>
            </a:r>
            <a:r>
              <a:rPr dirty="0" sz="1300" spc="45">
                <a:solidFill>
                  <a:srgbClr val="006FC0"/>
                </a:solidFill>
                <a:latin typeface="Cambria Math"/>
                <a:cs typeface="Cambria Math"/>
              </a:rPr>
              <a:t>𝑜𝑢𝑡,𝑏</a:t>
            </a:r>
            <a:endParaRPr sz="1300">
              <a:latin typeface="Cambria Math"/>
              <a:cs typeface="Cambria Math"/>
            </a:endParaRPr>
          </a:p>
          <a:p>
            <a:pPr marL="49530">
              <a:lnSpc>
                <a:spcPct val="100000"/>
              </a:lnSpc>
              <a:spcBef>
                <a:spcPts val="195"/>
              </a:spcBef>
            </a:pPr>
            <a:r>
              <a:rPr dirty="0" baseline="10802" sz="2700" spc="67">
                <a:solidFill>
                  <a:srgbClr val="006FC0"/>
                </a:solidFill>
                <a:latin typeface="Cambria Math"/>
                <a:cs typeface="Cambria Math"/>
              </a:rPr>
              <a:t>𝑣</a:t>
            </a:r>
            <a:r>
              <a:rPr dirty="0" sz="1300" spc="45">
                <a:solidFill>
                  <a:srgbClr val="006FC0"/>
                </a:solidFill>
                <a:latin typeface="Cambria Math"/>
                <a:cs typeface="Cambria Math"/>
              </a:rPr>
              <a:t>𝑜𝑢𝑡,𝑐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46" name="object 46" descr=""/>
          <p:cNvSpPr/>
          <p:nvPr/>
        </p:nvSpPr>
        <p:spPr>
          <a:xfrm>
            <a:off x="2745232" y="3915028"/>
            <a:ext cx="570230" cy="212090"/>
          </a:xfrm>
          <a:custGeom>
            <a:avLst/>
            <a:gdLst/>
            <a:ahLst/>
            <a:cxnLst/>
            <a:rect l="l" t="t" r="r" b="b"/>
            <a:pathLst>
              <a:path w="570229" h="212089">
                <a:moveTo>
                  <a:pt x="502157" y="0"/>
                </a:moveTo>
                <a:lnTo>
                  <a:pt x="499237" y="8509"/>
                </a:lnTo>
                <a:lnTo>
                  <a:pt x="511450" y="13892"/>
                </a:lnTo>
                <a:lnTo>
                  <a:pt x="521985" y="21288"/>
                </a:lnTo>
                <a:lnTo>
                  <a:pt x="543399" y="55429"/>
                </a:lnTo>
                <a:lnTo>
                  <a:pt x="549599" y="86483"/>
                </a:lnTo>
                <a:lnTo>
                  <a:pt x="549634" y="86723"/>
                </a:lnTo>
                <a:lnTo>
                  <a:pt x="547274" y="140398"/>
                </a:lnTo>
                <a:lnTo>
                  <a:pt x="530744" y="180784"/>
                </a:lnTo>
                <a:lnTo>
                  <a:pt x="499491" y="203073"/>
                </a:lnTo>
                <a:lnTo>
                  <a:pt x="502157" y="211709"/>
                </a:lnTo>
                <a:lnTo>
                  <a:pt x="542680" y="187706"/>
                </a:lnTo>
                <a:lnTo>
                  <a:pt x="565356" y="143335"/>
                </a:lnTo>
                <a:lnTo>
                  <a:pt x="569721" y="105918"/>
                </a:lnTo>
                <a:lnTo>
                  <a:pt x="568642" y="86723"/>
                </a:lnTo>
                <a:lnTo>
                  <a:pt x="552322" y="37084"/>
                </a:lnTo>
                <a:lnTo>
                  <a:pt x="517568" y="5526"/>
                </a:lnTo>
                <a:lnTo>
                  <a:pt x="502157" y="0"/>
                </a:lnTo>
                <a:close/>
              </a:path>
              <a:path w="570229" h="212089">
                <a:moveTo>
                  <a:pt x="67437" y="0"/>
                </a:moveTo>
                <a:lnTo>
                  <a:pt x="27092" y="24056"/>
                </a:lnTo>
                <a:lnTo>
                  <a:pt x="4318" y="68548"/>
                </a:lnTo>
                <a:lnTo>
                  <a:pt x="0" y="105918"/>
                </a:lnTo>
                <a:lnTo>
                  <a:pt x="968" y="123444"/>
                </a:lnTo>
                <a:lnTo>
                  <a:pt x="17399" y="174752"/>
                </a:lnTo>
                <a:lnTo>
                  <a:pt x="52081" y="206184"/>
                </a:lnTo>
                <a:lnTo>
                  <a:pt x="67437" y="211709"/>
                </a:lnTo>
                <a:lnTo>
                  <a:pt x="70104" y="203073"/>
                </a:lnTo>
                <a:lnTo>
                  <a:pt x="58056" y="197739"/>
                </a:lnTo>
                <a:lnTo>
                  <a:pt x="47640" y="190309"/>
                </a:lnTo>
                <a:lnTo>
                  <a:pt x="26322" y="155638"/>
                </a:lnTo>
                <a:lnTo>
                  <a:pt x="19351" y="105918"/>
                </a:lnTo>
                <a:lnTo>
                  <a:pt x="19304" y="104775"/>
                </a:lnTo>
                <a:lnTo>
                  <a:pt x="26322" y="55429"/>
                </a:lnTo>
                <a:lnTo>
                  <a:pt x="47736" y="21288"/>
                </a:lnTo>
                <a:lnTo>
                  <a:pt x="70485" y="8509"/>
                </a:lnTo>
                <a:lnTo>
                  <a:pt x="67437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 descr=""/>
          <p:cNvSpPr txBox="1"/>
          <p:nvPr/>
        </p:nvSpPr>
        <p:spPr>
          <a:xfrm>
            <a:off x="2782570" y="3293744"/>
            <a:ext cx="494665" cy="90106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45085">
              <a:lnSpc>
                <a:spcPct val="100000"/>
              </a:lnSpc>
              <a:spcBef>
                <a:spcPts val="204"/>
              </a:spcBef>
            </a:pPr>
            <a:r>
              <a:rPr dirty="0" baseline="10802" sz="2700" spc="-3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sz="1300" spc="-20">
                <a:solidFill>
                  <a:srgbClr val="006FC0"/>
                </a:solidFill>
                <a:latin typeface="Cambria Math"/>
                <a:cs typeface="Cambria Math"/>
              </a:rPr>
              <a:t>𝑘+1</a:t>
            </a:r>
            <a:endParaRPr sz="1300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10802" sz="2700" spc="-3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sz="1300" spc="-20">
                <a:solidFill>
                  <a:srgbClr val="006FC0"/>
                </a:solidFill>
                <a:latin typeface="Cambria Math"/>
                <a:cs typeface="Cambria Math"/>
              </a:rPr>
              <a:t>𝑘+1</a:t>
            </a:r>
            <a:endParaRPr sz="1300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dirty="0" baseline="10802" sz="2700" spc="-3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sz="1300" spc="-20">
                <a:solidFill>
                  <a:srgbClr val="006FC0"/>
                </a:solidFill>
                <a:latin typeface="Cambria Math"/>
                <a:cs typeface="Cambria Math"/>
              </a:rPr>
              <a:t>𝑘+1</a:t>
            </a:r>
            <a:endParaRPr sz="1300">
              <a:latin typeface="Cambria Math"/>
              <a:cs typeface="Cambria Math"/>
            </a:endParaRPr>
          </a:p>
        </p:txBody>
      </p:sp>
      <p:grpSp>
        <p:nvGrpSpPr>
          <p:cNvPr id="48" name="object 48" descr=""/>
          <p:cNvGrpSpPr/>
          <p:nvPr/>
        </p:nvGrpSpPr>
        <p:grpSpPr>
          <a:xfrm>
            <a:off x="389953" y="3127057"/>
            <a:ext cx="5716905" cy="832485"/>
            <a:chOff x="389953" y="3127057"/>
            <a:chExt cx="5716905" cy="832485"/>
          </a:xfrm>
        </p:grpSpPr>
        <p:sp>
          <p:nvSpPr>
            <p:cNvPr id="49" name="object 49" descr=""/>
            <p:cNvSpPr/>
            <p:nvPr/>
          </p:nvSpPr>
          <p:spPr>
            <a:xfrm>
              <a:off x="5785104" y="3623691"/>
              <a:ext cx="321945" cy="116839"/>
            </a:xfrm>
            <a:custGeom>
              <a:avLst/>
              <a:gdLst/>
              <a:ahLst/>
              <a:cxnLst/>
              <a:rect l="l" t="t" r="r" b="b"/>
              <a:pathLst>
                <a:path w="321945" h="116839">
                  <a:moveTo>
                    <a:pt x="99949" y="0"/>
                  </a:moveTo>
                  <a:lnTo>
                    <a:pt x="94234" y="3428"/>
                  </a:lnTo>
                  <a:lnTo>
                    <a:pt x="0" y="58419"/>
                  </a:lnTo>
                  <a:lnTo>
                    <a:pt x="94234" y="113410"/>
                  </a:lnTo>
                  <a:lnTo>
                    <a:pt x="100075" y="116712"/>
                  </a:lnTo>
                  <a:lnTo>
                    <a:pt x="107442" y="114807"/>
                  </a:lnTo>
                  <a:lnTo>
                    <a:pt x="114300" y="103123"/>
                  </a:lnTo>
                  <a:lnTo>
                    <a:pt x="112268" y="95630"/>
                  </a:lnTo>
                  <a:lnTo>
                    <a:pt x="69261" y="70611"/>
                  </a:lnTo>
                  <a:lnTo>
                    <a:pt x="24130" y="70611"/>
                  </a:lnTo>
                  <a:lnTo>
                    <a:pt x="24130" y="46227"/>
                  </a:lnTo>
                  <a:lnTo>
                    <a:pt x="69196" y="46227"/>
                  </a:lnTo>
                  <a:lnTo>
                    <a:pt x="112268" y="21081"/>
                  </a:lnTo>
                  <a:lnTo>
                    <a:pt x="114300" y="13588"/>
                  </a:lnTo>
                  <a:lnTo>
                    <a:pt x="107442" y="1904"/>
                  </a:lnTo>
                  <a:lnTo>
                    <a:pt x="99949" y="0"/>
                  </a:lnTo>
                  <a:close/>
                </a:path>
                <a:path w="321945" h="116839">
                  <a:moveTo>
                    <a:pt x="69196" y="46227"/>
                  </a:moveTo>
                  <a:lnTo>
                    <a:pt x="24130" y="46227"/>
                  </a:lnTo>
                  <a:lnTo>
                    <a:pt x="24130" y="70611"/>
                  </a:lnTo>
                  <a:lnTo>
                    <a:pt x="69261" y="70611"/>
                  </a:lnTo>
                  <a:lnTo>
                    <a:pt x="66426" y="68960"/>
                  </a:lnTo>
                  <a:lnTo>
                    <a:pt x="30225" y="68960"/>
                  </a:lnTo>
                  <a:lnTo>
                    <a:pt x="30225" y="47878"/>
                  </a:lnTo>
                  <a:lnTo>
                    <a:pt x="66366" y="47878"/>
                  </a:lnTo>
                  <a:lnTo>
                    <a:pt x="69196" y="46227"/>
                  </a:lnTo>
                  <a:close/>
                </a:path>
                <a:path w="321945" h="116839">
                  <a:moveTo>
                    <a:pt x="321437" y="46227"/>
                  </a:moveTo>
                  <a:lnTo>
                    <a:pt x="69196" y="46227"/>
                  </a:lnTo>
                  <a:lnTo>
                    <a:pt x="48326" y="58419"/>
                  </a:lnTo>
                  <a:lnTo>
                    <a:pt x="69261" y="70611"/>
                  </a:lnTo>
                  <a:lnTo>
                    <a:pt x="321437" y="70611"/>
                  </a:lnTo>
                  <a:lnTo>
                    <a:pt x="321437" y="46227"/>
                  </a:lnTo>
                  <a:close/>
                </a:path>
                <a:path w="321945" h="116839">
                  <a:moveTo>
                    <a:pt x="30225" y="47878"/>
                  </a:moveTo>
                  <a:lnTo>
                    <a:pt x="30225" y="68960"/>
                  </a:lnTo>
                  <a:lnTo>
                    <a:pt x="48296" y="58419"/>
                  </a:lnTo>
                  <a:lnTo>
                    <a:pt x="30225" y="47878"/>
                  </a:lnTo>
                  <a:close/>
                </a:path>
                <a:path w="321945" h="116839">
                  <a:moveTo>
                    <a:pt x="48326" y="58419"/>
                  </a:moveTo>
                  <a:lnTo>
                    <a:pt x="30225" y="68960"/>
                  </a:lnTo>
                  <a:lnTo>
                    <a:pt x="66426" y="68960"/>
                  </a:lnTo>
                  <a:lnTo>
                    <a:pt x="48326" y="58419"/>
                  </a:lnTo>
                  <a:close/>
                </a:path>
                <a:path w="321945" h="116839">
                  <a:moveTo>
                    <a:pt x="66366" y="47878"/>
                  </a:moveTo>
                  <a:lnTo>
                    <a:pt x="30225" y="47878"/>
                  </a:lnTo>
                  <a:lnTo>
                    <a:pt x="48326" y="58419"/>
                  </a:lnTo>
                  <a:lnTo>
                    <a:pt x="66366" y="47878"/>
                  </a:lnTo>
                  <a:close/>
                </a:path>
              </a:pathLst>
            </a:custGeom>
            <a:solidFill>
              <a:srgbClr val="17B5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493776" y="3681095"/>
              <a:ext cx="189230" cy="0"/>
            </a:xfrm>
            <a:custGeom>
              <a:avLst/>
              <a:gdLst/>
              <a:ahLst/>
              <a:cxnLst/>
              <a:rect l="l" t="t" r="r" b="b"/>
              <a:pathLst>
                <a:path w="189229" h="0">
                  <a:moveTo>
                    <a:pt x="0" y="0"/>
                  </a:moveTo>
                  <a:lnTo>
                    <a:pt x="188975" y="0"/>
                  </a:lnTo>
                </a:path>
              </a:pathLst>
            </a:custGeom>
            <a:ln w="28702">
              <a:solidFill>
                <a:srgbClr val="54BE0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448055" y="3738435"/>
              <a:ext cx="234950" cy="0"/>
            </a:xfrm>
            <a:custGeom>
              <a:avLst/>
              <a:gdLst/>
              <a:ahLst/>
              <a:cxnLst/>
              <a:rect l="l" t="t" r="r" b="b"/>
              <a:pathLst>
                <a:path w="234950" h="0">
                  <a:moveTo>
                    <a:pt x="0" y="0"/>
                  </a:moveTo>
                  <a:lnTo>
                    <a:pt x="234695" y="0"/>
                  </a:lnTo>
                </a:path>
              </a:pathLst>
            </a:custGeom>
            <a:ln w="27559">
              <a:solidFill>
                <a:srgbClr val="54BE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33727" y="3633216"/>
              <a:ext cx="256031" cy="326136"/>
            </a:xfrm>
            <a:prstGeom prst="rect">
              <a:avLst/>
            </a:prstGeom>
          </p:spPr>
        </p:pic>
        <p:sp>
          <p:nvSpPr>
            <p:cNvPr id="53" name="object 53" descr=""/>
            <p:cNvSpPr/>
            <p:nvPr/>
          </p:nvSpPr>
          <p:spPr>
            <a:xfrm>
              <a:off x="1837943" y="3776472"/>
              <a:ext cx="278765" cy="60325"/>
            </a:xfrm>
            <a:custGeom>
              <a:avLst/>
              <a:gdLst/>
              <a:ahLst/>
              <a:cxnLst/>
              <a:rect l="l" t="t" r="r" b="b"/>
              <a:pathLst>
                <a:path w="278764" h="60325">
                  <a:moveTo>
                    <a:pt x="0" y="0"/>
                  </a:moveTo>
                  <a:lnTo>
                    <a:pt x="253873" y="4952"/>
                  </a:lnTo>
                </a:path>
                <a:path w="278764" h="60325">
                  <a:moveTo>
                    <a:pt x="24383" y="54863"/>
                  </a:moveTo>
                  <a:lnTo>
                    <a:pt x="278256" y="59816"/>
                  </a:lnTo>
                </a:path>
              </a:pathLst>
            </a:custGeom>
            <a:ln w="24384">
              <a:solidFill>
                <a:srgbClr val="54BE0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394715" y="3131820"/>
              <a:ext cx="214629" cy="214629"/>
            </a:xfrm>
            <a:custGeom>
              <a:avLst/>
              <a:gdLst/>
              <a:ahLst/>
              <a:cxnLst/>
              <a:rect l="l" t="t" r="r" b="b"/>
              <a:pathLst>
                <a:path w="214629" h="214629">
                  <a:moveTo>
                    <a:pt x="214312" y="214375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 descr=""/>
          <p:cNvSpPr txBox="1"/>
          <p:nvPr/>
        </p:nvSpPr>
        <p:spPr>
          <a:xfrm>
            <a:off x="460959" y="2343353"/>
            <a:ext cx="12446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35">
                <a:solidFill>
                  <a:srgbClr val="006FC0"/>
                </a:solidFill>
                <a:latin typeface="Cambria Math"/>
                <a:cs typeface="Cambria Math"/>
              </a:rPr>
              <a:t>𝑜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322783" y="2105609"/>
            <a:ext cx="49403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9320" sz="2700" spc="75">
                <a:solidFill>
                  <a:srgbClr val="006FC0"/>
                </a:solidFill>
                <a:latin typeface="Cambria Math"/>
                <a:cs typeface="Cambria Math"/>
              </a:rPr>
              <a:t>𝑣</a:t>
            </a:r>
            <a:r>
              <a:rPr dirty="0" sz="1300" spc="50">
                <a:solidFill>
                  <a:srgbClr val="006FC0"/>
                </a:solidFill>
                <a:latin typeface="Cambria Math"/>
                <a:cs typeface="Cambria Math"/>
              </a:rPr>
              <a:t>𝑟𝑒𝑓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446633" y="2034920"/>
            <a:ext cx="126364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30">
                <a:solidFill>
                  <a:srgbClr val="006FC0"/>
                </a:solidFill>
                <a:latin typeface="Cambria Math"/>
                <a:cs typeface="Cambria Math"/>
              </a:rPr>
              <a:t>𝑞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308457" y="1796618"/>
            <a:ext cx="49403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9320" sz="2700" spc="75">
                <a:solidFill>
                  <a:srgbClr val="006FC0"/>
                </a:solidFill>
                <a:latin typeface="Cambria Math"/>
                <a:cs typeface="Cambria Math"/>
              </a:rPr>
              <a:t>𝑣</a:t>
            </a:r>
            <a:r>
              <a:rPr dirty="0" sz="1300" spc="50">
                <a:solidFill>
                  <a:srgbClr val="006FC0"/>
                </a:solidFill>
                <a:latin typeface="Cambria Math"/>
                <a:cs typeface="Cambria Math"/>
              </a:rPr>
              <a:t>𝑟𝑒𝑓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481990" y="1724025"/>
            <a:ext cx="132715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40">
                <a:solidFill>
                  <a:srgbClr val="006FC0"/>
                </a:solidFill>
                <a:latin typeface="Cambria Math"/>
                <a:cs typeface="Cambria Math"/>
              </a:rPr>
              <a:t>𝑑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337718" y="1470786"/>
            <a:ext cx="4946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9320" sz="2700" spc="82">
                <a:solidFill>
                  <a:srgbClr val="006FC0"/>
                </a:solidFill>
                <a:latin typeface="Cambria Math"/>
                <a:cs typeface="Cambria Math"/>
              </a:rPr>
              <a:t>𝑣</a:t>
            </a:r>
            <a:r>
              <a:rPr dirty="0" sz="1300" spc="55">
                <a:solidFill>
                  <a:srgbClr val="006FC0"/>
                </a:solidFill>
                <a:latin typeface="Cambria Math"/>
                <a:cs typeface="Cambria Math"/>
              </a:rPr>
              <a:t>𝑟𝑒𝑓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3093874" y="2289134"/>
            <a:ext cx="1191260" cy="242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509905" algn="l"/>
                <a:tab pos="1007744" algn="l"/>
              </a:tabLst>
            </a:pPr>
            <a:r>
              <a:rPr dirty="0" sz="1400" spc="-25" i="1">
                <a:latin typeface="Times New Roman"/>
                <a:cs typeface="Times New Roman"/>
              </a:rPr>
              <a:t>a</a:t>
            </a:r>
            <a:r>
              <a:rPr dirty="0" sz="1400" spc="-25">
                <a:latin typeface="Times New Roman"/>
                <a:cs typeface="Times New Roman"/>
              </a:rPr>
              <a:t>1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 i="1">
                <a:latin typeface="Times New Roman"/>
                <a:cs typeface="Times New Roman"/>
              </a:rPr>
              <a:t>b</a:t>
            </a:r>
            <a:r>
              <a:rPr dirty="0" sz="1400" spc="-25">
                <a:latin typeface="Times New Roman"/>
                <a:cs typeface="Times New Roman"/>
              </a:rPr>
              <a:t>1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 i="1">
                <a:latin typeface="Times New Roman"/>
                <a:cs typeface="Times New Roman"/>
              </a:rPr>
              <a:t>c</a:t>
            </a:r>
            <a:r>
              <a:rPr dirty="0" sz="1400" spc="-25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1527942" y="2083633"/>
            <a:ext cx="2882265" cy="3968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115695" algn="l"/>
                <a:tab pos="1775460" algn="l"/>
                <a:tab pos="2270760" algn="l"/>
                <a:tab pos="2764155" algn="l"/>
              </a:tabLst>
            </a:pPr>
            <a:r>
              <a:rPr dirty="0" sz="2400">
                <a:latin typeface="Times New Roman"/>
                <a:cs typeface="Times New Roman"/>
              </a:rPr>
              <a:t>min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i="1">
                <a:latin typeface="Times New Roman"/>
                <a:cs typeface="Times New Roman"/>
              </a:rPr>
              <a:t>J</a:t>
            </a:r>
            <a:r>
              <a:rPr dirty="0" sz="2400" spc="295" i="1">
                <a:latin typeface="Times New Roman"/>
                <a:cs typeface="Times New Roman"/>
              </a:rPr>
              <a:t> </a:t>
            </a:r>
            <a:r>
              <a:rPr dirty="0" sz="2400" spc="-50">
                <a:latin typeface="Symbol"/>
                <a:cs typeface="Symbol"/>
              </a:rPr>
              <a:t>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 i="1">
                <a:latin typeface="Times New Roman"/>
                <a:cs typeface="Times New Roman"/>
              </a:rPr>
              <a:t>f</a:t>
            </a:r>
            <a:r>
              <a:rPr dirty="0" sz="2400" spc="-5" i="1">
                <a:latin typeface="Times New Roman"/>
                <a:cs typeface="Times New Roman"/>
              </a:rPr>
              <a:t> </a:t>
            </a:r>
            <a:r>
              <a:rPr dirty="0" sz="2400" spc="80">
                <a:latin typeface="Times New Roman"/>
                <a:cs typeface="Times New Roman"/>
              </a:rPr>
              <a:t>(</a:t>
            </a:r>
            <a:r>
              <a:rPr dirty="0" sz="2400" spc="80" i="1">
                <a:latin typeface="Times New Roman"/>
                <a:cs typeface="Times New Roman"/>
              </a:rPr>
              <a:t>g</a:t>
            </a:r>
            <a:r>
              <a:rPr dirty="0" sz="2400" i="1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,</a:t>
            </a:r>
            <a:r>
              <a:rPr dirty="0" sz="2400" spc="-175">
                <a:latin typeface="Times New Roman"/>
                <a:cs typeface="Times New Roman"/>
              </a:rPr>
              <a:t> </a:t>
            </a:r>
            <a:r>
              <a:rPr dirty="0" sz="2400" spc="-50" i="1">
                <a:latin typeface="Times New Roman"/>
                <a:cs typeface="Times New Roman"/>
              </a:rPr>
              <a:t>g</a:t>
            </a:r>
            <a:r>
              <a:rPr dirty="0" sz="2400" i="1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,</a:t>
            </a:r>
            <a:r>
              <a:rPr dirty="0" sz="2400" spc="-175">
                <a:latin typeface="Times New Roman"/>
                <a:cs typeface="Times New Roman"/>
              </a:rPr>
              <a:t> </a:t>
            </a:r>
            <a:r>
              <a:rPr dirty="0" sz="2400" spc="-50" i="1">
                <a:latin typeface="Times New Roman"/>
                <a:cs typeface="Times New Roman"/>
              </a:rPr>
              <a:t>g</a:t>
            </a:r>
            <a:r>
              <a:rPr dirty="0" sz="2400" i="1">
                <a:latin typeface="Times New Roman"/>
                <a:cs typeface="Times New Roman"/>
              </a:rPr>
              <a:t>	</a:t>
            </a:r>
            <a:r>
              <a:rPr dirty="0" sz="2400" spc="-5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186334" y="3094482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1874901" y="3382517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5" name="object 65" descr=""/>
          <p:cNvGrpSpPr/>
          <p:nvPr/>
        </p:nvGrpSpPr>
        <p:grpSpPr>
          <a:xfrm>
            <a:off x="1862137" y="2374138"/>
            <a:ext cx="5012690" cy="1581150"/>
            <a:chOff x="1862137" y="2374138"/>
            <a:chExt cx="5012690" cy="1581150"/>
          </a:xfrm>
        </p:grpSpPr>
        <p:sp>
          <p:nvSpPr>
            <p:cNvPr id="66" name="object 66" descr=""/>
            <p:cNvSpPr/>
            <p:nvPr/>
          </p:nvSpPr>
          <p:spPr>
            <a:xfrm>
              <a:off x="1866900" y="3646932"/>
              <a:ext cx="224790" cy="303530"/>
            </a:xfrm>
            <a:custGeom>
              <a:avLst/>
              <a:gdLst/>
              <a:ahLst/>
              <a:cxnLst/>
              <a:rect l="l" t="t" r="r" b="b"/>
              <a:pathLst>
                <a:path w="224789" h="303529">
                  <a:moveTo>
                    <a:pt x="224281" y="30353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6757923" y="2374138"/>
              <a:ext cx="116839" cy="902335"/>
            </a:xfrm>
            <a:custGeom>
              <a:avLst/>
              <a:gdLst/>
              <a:ahLst/>
              <a:cxnLst/>
              <a:rect l="l" t="t" r="r" b="b"/>
              <a:pathLst>
                <a:path w="116840" h="902335">
                  <a:moveTo>
                    <a:pt x="13334" y="788288"/>
                  </a:moveTo>
                  <a:lnTo>
                    <a:pt x="1777" y="795274"/>
                  </a:lnTo>
                  <a:lnTo>
                    <a:pt x="0" y="802766"/>
                  </a:lnTo>
                  <a:lnTo>
                    <a:pt x="3428" y="808482"/>
                  </a:lnTo>
                  <a:lnTo>
                    <a:pt x="59944" y="901826"/>
                  </a:lnTo>
                  <a:lnTo>
                    <a:pt x="73435" y="877824"/>
                  </a:lnTo>
                  <a:lnTo>
                    <a:pt x="47371" y="877824"/>
                  </a:lnTo>
                  <a:lnTo>
                    <a:pt x="46633" y="832722"/>
                  </a:lnTo>
                  <a:lnTo>
                    <a:pt x="46629" y="832519"/>
                  </a:lnTo>
                  <a:lnTo>
                    <a:pt x="31982" y="808482"/>
                  </a:lnTo>
                  <a:lnTo>
                    <a:pt x="24383" y="795909"/>
                  </a:lnTo>
                  <a:lnTo>
                    <a:pt x="20827" y="790066"/>
                  </a:lnTo>
                  <a:lnTo>
                    <a:pt x="13334" y="788288"/>
                  </a:lnTo>
                  <a:close/>
                </a:path>
                <a:path w="116840" h="902335">
                  <a:moveTo>
                    <a:pt x="46633" y="832722"/>
                  </a:moveTo>
                  <a:lnTo>
                    <a:pt x="47265" y="871347"/>
                  </a:lnTo>
                  <a:lnTo>
                    <a:pt x="47371" y="877824"/>
                  </a:lnTo>
                  <a:lnTo>
                    <a:pt x="71754" y="877442"/>
                  </a:lnTo>
                  <a:lnTo>
                    <a:pt x="71661" y="871727"/>
                  </a:lnTo>
                  <a:lnTo>
                    <a:pt x="49022" y="871727"/>
                  </a:lnTo>
                  <a:lnTo>
                    <a:pt x="59220" y="853549"/>
                  </a:lnTo>
                  <a:lnTo>
                    <a:pt x="46633" y="832722"/>
                  </a:lnTo>
                  <a:close/>
                </a:path>
                <a:path w="116840" h="902335">
                  <a:moveTo>
                    <a:pt x="102870" y="786764"/>
                  </a:moveTo>
                  <a:lnTo>
                    <a:pt x="95503" y="788924"/>
                  </a:lnTo>
                  <a:lnTo>
                    <a:pt x="92201" y="794765"/>
                  </a:lnTo>
                  <a:lnTo>
                    <a:pt x="71020" y="832519"/>
                  </a:lnTo>
                  <a:lnTo>
                    <a:pt x="71655" y="871347"/>
                  </a:lnTo>
                  <a:lnTo>
                    <a:pt x="71754" y="877442"/>
                  </a:lnTo>
                  <a:lnTo>
                    <a:pt x="47371" y="877824"/>
                  </a:lnTo>
                  <a:lnTo>
                    <a:pt x="73435" y="877824"/>
                  </a:lnTo>
                  <a:lnTo>
                    <a:pt x="116712" y="800862"/>
                  </a:lnTo>
                  <a:lnTo>
                    <a:pt x="114680" y="793369"/>
                  </a:lnTo>
                  <a:lnTo>
                    <a:pt x="108711" y="790066"/>
                  </a:lnTo>
                  <a:lnTo>
                    <a:pt x="102870" y="786764"/>
                  </a:lnTo>
                  <a:close/>
                </a:path>
                <a:path w="116840" h="902335">
                  <a:moveTo>
                    <a:pt x="59220" y="853549"/>
                  </a:moveTo>
                  <a:lnTo>
                    <a:pt x="49022" y="871727"/>
                  </a:lnTo>
                  <a:lnTo>
                    <a:pt x="69976" y="871347"/>
                  </a:lnTo>
                  <a:lnTo>
                    <a:pt x="59220" y="853549"/>
                  </a:lnTo>
                  <a:close/>
                </a:path>
                <a:path w="116840" h="902335">
                  <a:moveTo>
                    <a:pt x="71023" y="832722"/>
                  </a:moveTo>
                  <a:lnTo>
                    <a:pt x="59220" y="853549"/>
                  </a:lnTo>
                  <a:lnTo>
                    <a:pt x="69976" y="871347"/>
                  </a:lnTo>
                  <a:lnTo>
                    <a:pt x="49022" y="871727"/>
                  </a:lnTo>
                  <a:lnTo>
                    <a:pt x="71661" y="871727"/>
                  </a:lnTo>
                  <a:lnTo>
                    <a:pt x="71023" y="832722"/>
                  </a:lnTo>
                  <a:close/>
                </a:path>
                <a:path w="116840" h="902335">
                  <a:moveTo>
                    <a:pt x="57403" y="0"/>
                  </a:moveTo>
                  <a:lnTo>
                    <a:pt x="33020" y="508"/>
                  </a:lnTo>
                  <a:lnTo>
                    <a:pt x="45881" y="786764"/>
                  </a:lnTo>
                  <a:lnTo>
                    <a:pt x="45989" y="793369"/>
                  </a:lnTo>
                  <a:lnTo>
                    <a:pt x="46112" y="800862"/>
                  </a:lnTo>
                  <a:lnTo>
                    <a:pt x="46236" y="808482"/>
                  </a:lnTo>
                  <a:lnTo>
                    <a:pt x="46510" y="832519"/>
                  </a:lnTo>
                  <a:lnTo>
                    <a:pt x="59220" y="853549"/>
                  </a:lnTo>
                  <a:lnTo>
                    <a:pt x="70906" y="832722"/>
                  </a:lnTo>
                  <a:lnTo>
                    <a:pt x="71020" y="832519"/>
                  </a:lnTo>
                  <a:lnTo>
                    <a:pt x="57412" y="508"/>
                  </a:lnTo>
                  <a:lnTo>
                    <a:pt x="57403" y="0"/>
                  </a:lnTo>
                  <a:close/>
                </a:path>
              </a:pathLst>
            </a:custGeom>
            <a:solidFill>
              <a:srgbClr val="17B5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3340608" y="3690874"/>
              <a:ext cx="321310" cy="116839"/>
            </a:xfrm>
            <a:custGeom>
              <a:avLst/>
              <a:gdLst/>
              <a:ahLst/>
              <a:cxnLst/>
              <a:rect l="l" t="t" r="r" b="b"/>
              <a:pathLst>
                <a:path w="321310" h="116839">
                  <a:moveTo>
                    <a:pt x="99949" y="0"/>
                  </a:moveTo>
                  <a:lnTo>
                    <a:pt x="0" y="58419"/>
                  </a:lnTo>
                  <a:lnTo>
                    <a:pt x="100075" y="116712"/>
                  </a:lnTo>
                  <a:lnTo>
                    <a:pt x="107568" y="114807"/>
                  </a:lnTo>
                  <a:lnTo>
                    <a:pt x="110870" y="108965"/>
                  </a:lnTo>
                  <a:lnTo>
                    <a:pt x="114300" y="103124"/>
                  </a:lnTo>
                  <a:lnTo>
                    <a:pt x="112267" y="95631"/>
                  </a:lnTo>
                  <a:lnTo>
                    <a:pt x="106552" y="92201"/>
                  </a:lnTo>
                  <a:lnTo>
                    <a:pt x="69373" y="70612"/>
                  </a:lnTo>
                  <a:lnTo>
                    <a:pt x="24129" y="70612"/>
                  </a:lnTo>
                  <a:lnTo>
                    <a:pt x="24129" y="46227"/>
                  </a:lnTo>
                  <a:lnTo>
                    <a:pt x="69148" y="46227"/>
                  </a:lnTo>
                  <a:lnTo>
                    <a:pt x="106425" y="24383"/>
                  </a:lnTo>
                  <a:lnTo>
                    <a:pt x="112267" y="21081"/>
                  </a:lnTo>
                  <a:lnTo>
                    <a:pt x="114172" y="13588"/>
                  </a:lnTo>
                  <a:lnTo>
                    <a:pt x="110870" y="7746"/>
                  </a:lnTo>
                  <a:lnTo>
                    <a:pt x="107441" y="1905"/>
                  </a:lnTo>
                  <a:lnTo>
                    <a:pt x="99949" y="0"/>
                  </a:lnTo>
                  <a:close/>
                </a:path>
                <a:path w="321310" h="116839">
                  <a:moveTo>
                    <a:pt x="321182" y="45974"/>
                  </a:moveTo>
                  <a:lnTo>
                    <a:pt x="24129" y="46227"/>
                  </a:lnTo>
                  <a:lnTo>
                    <a:pt x="24129" y="70612"/>
                  </a:lnTo>
                  <a:lnTo>
                    <a:pt x="69373" y="70612"/>
                  </a:lnTo>
                  <a:lnTo>
                    <a:pt x="66530" y="68961"/>
                  </a:lnTo>
                  <a:lnTo>
                    <a:pt x="30352" y="68961"/>
                  </a:lnTo>
                  <a:lnTo>
                    <a:pt x="30225" y="47878"/>
                  </a:lnTo>
                  <a:lnTo>
                    <a:pt x="66330" y="47878"/>
                  </a:lnTo>
                  <a:lnTo>
                    <a:pt x="69148" y="46227"/>
                  </a:lnTo>
                  <a:lnTo>
                    <a:pt x="321182" y="46227"/>
                  </a:lnTo>
                  <a:lnTo>
                    <a:pt x="321182" y="45974"/>
                  </a:lnTo>
                  <a:close/>
                </a:path>
                <a:path w="321310" h="116839">
                  <a:moveTo>
                    <a:pt x="321182" y="46227"/>
                  </a:moveTo>
                  <a:lnTo>
                    <a:pt x="69148" y="46227"/>
                  </a:lnTo>
                  <a:lnTo>
                    <a:pt x="48378" y="58419"/>
                  </a:lnTo>
                  <a:lnTo>
                    <a:pt x="69373" y="70612"/>
                  </a:lnTo>
                  <a:lnTo>
                    <a:pt x="24130" y="70612"/>
                  </a:lnTo>
                  <a:lnTo>
                    <a:pt x="321182" y="70357"/>
                  </a:lnTo>
                  <a:lnTo>
                    <a:pt x="321182" y="46227"/>
                  </a:lnTo>
                  <a:close/>
                </a:path>
                <a:path w="321310" h="116839">
                  <a:moveTo>
                    <a:pt x="30225" y="47878"/>
                  </a:moveTo>
                  <a:lnTo>
                    <a:pt x="30352" y="68961"/>
                  </a:lnTo>
                  <a:lnTo>
                    <a:pt x="48341" y="58419"/>
                  </a:lnTo>
                  <a:lnTo>
                    <a:pt x="30225" y="47878"/>
                  </a:lnTo>
                  <a:close/>
                </a:path>
                <a:path w="321310" h="116839">
                  <a:moveTo>
                    <a:pt x="48378" y="58419"/>
                  </a:moveTo>
                  <a:lnTo>
                    <a:pt x="30352" y="68961"/>
                  </a:lnTo>
                  <a:lnTo>
                    <a:pt x="66530" y="68961"/>
                  </a:lnTo>
                  <a:lnTo>
                    <a:pt x="48378" y="58419"/>
                  </a:lnTo>
                  <a:close/>
                </a:path>
                <a:path w="321310" h="116839">
                  <a:moveTo>
                    <a:pt x="66330" y="47878"/>
                  </a:moveTo>
                  <a:lnTo>
                    <a:pt x="30225" y="47878"/>
                  </a:lnTo>
                  <a:lnTo>
                    <a:pt x="48378" y="58419"/>
                  </a:lnTo>
                  <a:lnTo>
                    <a:pt x="66330" y="47878"/>
                  </a:lnTo>
                  <a:close/>
                </a:path>
              </a:pathLst>
            </a:custGeom>
            <a:solidFill>
              <a:srgbClr val="17B51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 descr=""/>
          <p:cNvSpPr txBox="1"/>
          <p:nvPr/>
        </p:nvSpPr>
        <p:spPr>
          <a:xfrm>
            <a:off x="682751" y="3240023"/>
            <a:ext cx="954405" cy="905510"/>
          </a:xfrm>
          <a:prstGeom prst="rect">
            <a:avLst/>
          </a:prstGeom>
          <a:solidFill>
            <a:srgbClr val="00AFEF"/>
          </a:solidFill>
          <a:ln w="24384">
            <a:solidFill>
              <a:srgbClr val="000000"/>
            </a:solidFill>
          </a:ln>
        </p:spPr>
        <p:txBody>
          <a:bodyPr wrap="square" lIns="0" tIns="215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70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R="7620">
              <a:lnSpc>
                <a:spcPct val="100000"/>
              </a:lnSpc>
            </a:pPr>
            <a:r>
              <a:rPr dirty="0" sz="1400" spc="-10" b="1">
                <a:latin typeface="Calibri"/>
                <a:cs typeface="Calibri"/>
              </a:rPr>
              <a:t>Park’s</a:t>
            </a:r>
            <a:endParaRPr sz="1400">
              <a:latin typeface="Calibri"/>
              <a:cs typeface="Calibri"/>
            </a:endParaRPr>
          </a:p>
          <a:p>
            <a:pPr algn="ctr" marR="8255">
              <a:lnSpc>
                <a:spcPct val="100000"/>
              </a:lnSpc>
            </a:pPr>
            <a:r>
              <a:rPr dirty="0" sz="1400" spc="-10" b="1">
                <a:latin typeface="Calibri"/>
                <a:cs typeface="Calibri"/>
              </a:rPr>
              <a:t>Transform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3636264" y="3212592"/>
            <a:ext cx="1167765" cy="1003300"/>
          </a:xfrm>
          <a:prstGeom prst="rect">
            <a:avLst/>
          </a:prstGeom>
          <a:solidFill>
            <a:srgbClr val="00AFEF"/>
          </a:solidFill>
          <a:ln w="24383">
            <a:solidFill>
              <a:srgbClr val="000000"/>
            </a:solidFill>
          </a:ln>
        </p:spPr>
        <p:txBody>
          <a:bodyPr wrap="square" lIns="0" tIns="181610" rIns="0" bIns="0" rtlCol="0" vert="horz">
            <a:spAutoFit/>
          </a:bodyPr>
          <a:lstStyle/>
          <a:p>
            <a:pPr algn="ctr" marL="227329" marR="210185">
              <a:lnSpc>
                <a:spcPct val="100000"/>
              </a:lnSpc>
              <a:spcBef>
                <a:spcPts val="1430"/>
              </a:spcBef>
            </a:pPr>
            <a:r>
              <a:rPr dirty="0" sz="1400" spc="-10" b="1">
                <a:latin typeface="Calibri"/>
                <a:cs typeface="Calibri"/>
              </a:rPr>
              <a:t>POWER </a:t>
            </a:r>
            <a:r>
              <a:rPr dirty="0" sz="1400" spc="-20" b="1">
                <a:latin typeface="Calibri"/>
                <a:cs typeface="Calibri"/>
              </a:rPr>
              <a:t>INVERTER </a:t>
            </a:r>
            <a:r>
              <a:rPr dirty="0" sz="1400" spc="-10" b="1">
                <a:latin typeface="Calibri"/>
                <a:cs typeface="Calibri"/>
              </a:rPr>
              <a:t>MODEL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71" name="object 71" descr=""/>
          <p:cNvGrpSpPr/>
          <p:nvPr/>
        </p:nvGrpSpPr>
        <p:grpSpPr>
          <a:xfrm>
            <a:off x="225552" y="838200"/>
            <a:ext cx="8790940" cy="4959350"/>
            <a:chOff x="225552" y="838200"/>
            <a:chExt cx="8790940" cy="4959350"/>
          </a:xfrm>
        </p:grpSpPr>
        <p:pic>
          <p:nvPicPr>
            <p:cNvPr id="72" name="object 7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5364" y="4744211"/>
              <a:ext cx="8750808" cy="1033272"/>
            </a:xfrm>
            <a:prstGeom prst="rect">
              <a:avLst/>
            </a:prstGeom>
          </p:spPr>
        </p:pic>
        <p:sp>
          <p:nvSpPr>
            <p:cNvPr id="73" name="object 73" descr=""/>
            <p:cNvSpPr/>
            <p:nvPr/>
          </p:nvSpPr>
          <p:spPr>
            <a:xfrm>
              <a:off x="245364" y="4744211"/>
              <a:ext cx="8750935" cy="1033780"/>
            </a:xfrm>
            <a:custGeom>
              <a:avLst/>
              <a:gdLst/>
              <a:ahLst/>
              <a:cxnLst/>
              <a:rect l="l" t="t" r="r" b="b"/>
              <a:pathLst>
                <a:path w="8750935" h="1033779">
                  <a:moveTo>
                    <a:pt x="0" y="1033272"/>
                  </a:moveTo>
                  <a:lnTo>
                    <a:pt x="8750808" y="1033272"/>
                  </a:lnTo>
                  <a:lnTo>
                    <a:pt x="8750808" y="0"/>
                  </a:lnTo>
                  <a:lnTo>
                    <a:pt x="0" y="0"/>
                  </a:lnTo>
                  <a:lnTo>
                    <a:pt x="0" y="1033272"/>
                  </a:lnTo>
                  <a:close/>
                </a:path>
              </a:pathLst>
            </a:custGeom>
            <a:ln w="39624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466343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5" name="object 7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76" name="object 7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0548" rIns="0" bIns="0" rtlCol="0" vert="horz">
            <a:spAutoFit/>
          </a:bodyPr>
          <a:lstStyle/>
          <a:p>
            <a:pPr marL="228600">
              <a:lnSpc>
                <a:spcPct val="100000"/>
              </a:lnSpc>
              <a:spcBef>
                <a:spcPts val="95"/>
              </a:spcBef>
            </a:pPr>
            <a:r>
              <a:rPr dirty="0" sz="2600" spc="-20"/>
              <a:t>Voltage</a:t>
            </a:r>
            <a:r>
              <a:rPr dirty="0" sz="2600" spc="-90"/>
              <a:t> </a:t>
            </a:r>
            <a:r>
              <a:rPr dirty="0" sz="2600"/>
              <a:t>Predictive</a:t>
            </a:r>
            <a:r>
              <a:rPr dirty="0" sz="2600" spc="-20"/>
              <a:t> </a:t>
            </a:r>
            <a:r>
              <a:rPr dirty="0" sz="2600"/>
              <a:t>Control:</a:t>
            </a:r>
            <a:r>
              <a:rPr dirty="0" sz="2600" spc="-105"/>
              <a:t> </a:t>
            </a:r>
            <a:r>
              <a:rPr dirty="0" sz="2600"/>
              <a:t>Block</a:t>
            </a:r>
            <a:r>
              <a:rPr dirty="0" sz="2600" spc="-114"/>
              <a:t> </a:t>
            </a:r>
            <a:r>
              <a:rPr dirty="0" sz="2600" spc="-10"/>
              <a:t>Diagram</a:t>
            </a:r>
            <a:endParaRPr sz="2600"/>
          </a:p>
        </p:txBody>
      </p:sp>
      <p:sp>
        <p:nvSpPr>
          <p:cNvPr id="77" name="object 7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78" name="object 7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885"/>
              </a:lnSpc>
            </a:pPr>
            <a:r>
              <a:rPr dirty="0" sz="2600" spc="-20"/>
              <a:t>Voltage</a:t>
            </a:r>
            <a:r>
              <a:rPr dirty="0" sz="2600" spc="-105"/>
              <a:t> </a:t>
            </a:r>
            <a:r>
              <a:rPr dirty="0" sz="2600"/>
              <a:t>Predictive</a:t>
            </a:r>
            <a:r>
              <a:rPr dirty="0" sz="2600" spc="-40"/>
              <a:t> </a:t>
            </a:r>
            <a:r>
              <a:rPr dirty="0" sz="2600"/>
              <a:t>Control:</a:t>
            </a:r>
            <a:r>
              <a:rPr dirty="0" sz="2600" spc="-120"/>
              <a:t> </a:t>
            </a:r>
            <a:r>
              <a:rPr dirty="0" sz="2600" spc="-10"/>
              <a:t>Results</a:t>
            </a:r>
            <a:endParaRPr sz="2600"/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81911" y="1414272"/>
            <a:ext cx="5980176" cy="4834128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4355591" y="5794247"/>
            <a:ext cx="807720" cy="3079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3180" rIns="0" bIns="0" rtlCol="0" vert="horz">
            <a:spAutoFit/>
          </a:bodyPr>
          <a:lstStyle/>
          <a:p>
            <a:pPr marL="92710">
              <a:lnSpc>
                <a:spcPct val="100000"/>
              </a:lnSpc>
              <a:spcBef>
                <a:spcPts val="340"/>
              </a:spcBef>
            </a:pPr>
            <a:r>
              <a:rPr dirty="0" sz="1400" spc="-10">
                <a:latin typeface="Arial MT"/>
                <a:cs typeface="Arial MT"/>
              </a:rPr>
              <a:t>Time(s)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475232" y="2417064"/>
            <a:ext cx="399415" cy="2719070"/>
          </a:xfrm>
          <a:custGeom>
            <a:avLst/>
            <a:gdLst/>
            <a:ahLst/>
            <a:cxnLst/>
            <a:rect l="l" t="t" r="r" b="b"/>
            <a:pathLst>
              <a:path w="399414" h="2719070">
                <a:moveTo>
                  <a:pt x="399288" y="0"/>
                </a:moveTo>
                <a:lnTo>
                  <a:pt x="0" y="0"/>
                </a:lnTo>
                <a:lnTo>
                  <a:pt x="0" y="2718816"/>
                </a:lnTo>
                <a:lnTo>
                  <a:pt x="399288" y="2718816"/>
                </a:lnTo>
                <a:lnTo>
                  <a:pt x="3992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1562922" y="2826054"/>
            <a:ext cx="228600" cy="2278380"/>
          </a:xfrm>
          <a:prstGeom prst="rect">
            <a:avLst/>
          </a:prstGeom>
        </p:spPr>
        <p:txBody>
          <a:bodyPr wrap="square" lIns="0" tIns="63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160">
                <a:latin typeface="Arial MT"/>
                <a:cs typeface="Arial MT"/>
              </a:rPr>
              <a:t>Phase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114">
                <a:latin typeface="Arial MT"/>
                <a:cs typeface="Arial MT"/>
              </a:rPr>
              <a:t>to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155">
                <a:latin typeface="Arial MT"/>
                <a:cs typeface="Arial MT"/>
              </a:rPr>
              <a:t>phase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150">
                <a:latin typeface="Arial MT"/>
                <a:cs typeface="Arial MT"/>
              </a:rPr>
              <a:t>rms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 spc="-130">
                <a:latin typeface="Arial MT"/>
                <a:cs typeface="Arial MT"/>
              </a:rPr>
              <a:t>Voltage(Vrms)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5940552" y="1807464"/>
            <a:ext cx="1222375" cy="360045"/>
          </a:xfrm>
          <a:custGeom>
            <a:avLst/>
            <a:gdLst/>
            <a:ahLst/>
            <a:cxnLst/>
            <a:rect l="l" t="t" r="r" b="b"/>
            <a:pathLst>
              <a:path w="1222375" h="360044">
                <a:moveTo>
                  <a:pt x="0" y="359663"/>
                </a:moveTo>
                <a:lnTo>
                  <a:pt x="1222248" y="359663"/>
                </a:lnTo>
                <a:lnTo>
                  <a:pt x="1222248" y="0"/>
                </a:lnTo>
                <a:lnTo>
                  <a:pt x="0" y="0"/>
                </a:lnTo>
                <a:lnTo>
                  <a:pt x="0" y="359663"/>
                </a:lnTo>
                <a:close/>
              </a:path>
            </a:pathLst>
          </a:custGeom>
          <a:ln w="2438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5928359" y="1795272"/>
            <a:ext cx="1247140" cy="3841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8890" rIns="0" bIns="0" rtlCol="0" vert="horz">
            <a:spAutoFit/>
          </a:bodyPr>
          <a:lstStyle/>
          <a:p>
            <a:pPr marL="104775">
              <a:lnSpc>
                <a:spcPct val="100000"/>
              </a:lnSpc>
              <a:spcBef>
                <a:spcPts val="70"/>
              </a:spcBef>
            </a:pPr>
            <a:r>
              <a:rPr dirty="0" sz="1200" spc="-175">
                <a:latin typeface="Arial MT"/>
                <a:cs typeface="Arial MT"/>
              </a:rPr>
              <a:t>MPC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Control</a:t>
            </a:r>
            <a:endParaRPr sz="1200">
              <a:latin typeface="Arial MT"/>
              <a:cs typeface="Arial MT"/>
            </a:endParaRPr>
          </a:p>
          <a:p>
            <a:pPr marL="104775">
              <a:lnSpc>
                <a:spcPct val="100000"/>
              </a:lnSpc>
            </a:pPr>
            <a:r>
              <a:rPr dirty="0" sz="1200" spc="-110">
                <a:latin typeface="Arial MT"/>
                <a:cs typeface="Arial MT"/>
              </a:rPr>
              <a:t>PI-</a:t>
            </a:r>
            <a:r>
              <a:rPr dirty="0" sz="1200" spc="-190">
                <a:latin typeface="Arial MT"/>
                <a:cs typeface="Arial MT"/>
              </a:rPr>
              <a:t>PWM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Control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1874520" y="3418332"/>
            <a:ext cx="1402715" cy="1080135"/>
            <a:chOff x="1874520" y="3418332"/>
            <a:chExt cx="1402715" cy="1080135"/>
          </a:xfrm>
        </p:grpSpPr>
        <p:sp>
          <p:nvSpPr>
            <p:cNvPr id="13" name="object 13" descr=""/>
            <p:cNvSpPr/>
            <p:nvPr/>
          </p:nvSpPr>
          <p:spPr>
            <a:xfrm>
              <a:off x="1874520" y="4171187"/>
              <a:ext cx="1402715" cy="76200"/>
            </a:xfrm>
            <a:custGeom>
              <a:avLst/>
              <a:gdLst/>
              <a:ahLst/>
              <a:cxnLst/>
              <a:rect l="l" t="t" r="r" b="b"/>
              <a:pathLst>
                <a:path w="1402714" h="76200">
                  <a:moveTo>
                    <a:pt x="356616" y="38100"/>
                  </a:moveTo>
                  <a:lnTo>
                    <a:pt x="332232" y="25908"/>
                  </a:lnTo>
                  <a:lnTo>
                    <a:pt x="280416" y="0"/>
                  </a:lnTo>
                  <a:lnTo>
                    <a:pt x="280416" y="25908"/>
                  </a:lnTo>
                  <a:lnTo>
                    <a:pt x="0" y="25908"/>
                  </a:lnTo>
                  <a:lnTo>
                    <a:pt x="0" y="50292"/>
                  </a:lnTo>
                  <a:lnTo>
                    <a:pt x="280416" y="50292"/>
                  </a:lnTo>
                  <a:lnTo>
                    <a:pt x="280416" y="76200"/>
                  </a:lnTo>
                  <a:lnTo>
                    <a:pt x="332232" y="50292"/>
                  </a:lnTo>
                  <a:lnTo>
                    <a:pt x="356616" y="38100"/>
                  </a:lnTo>
                  <a:close/>
                </a:path>
                <a:path w="1402714" h="76200">
                  <a:moveTo>
                    <a:pt x="1402448" y="25908"/>
                  </a:moveTo>
                  <a:lnTo>
                    <a:pt x="542544" y="25908"/>
                  </a:lnTo>
                  <a:lnTo>
                    <a:pt x="542544" y="0"/>
                  </a:lnTo>
                  <a:lnTo>
                    <a:pt x="466344" y="38100"/>
                  </a:lnTo>
                  <a:lnTo>
                    <a:pt x="542544" y="76200"/>
                  </a:lnTo>
                  <a:lnTo>
                    <a:pt x="542544" y="50292"/>
                  </a:lnTo>
                  <a:lnTo>
                    <a:pt x="1402448" y="50292"/>
                  </a:lnTo>
                  <a:lnTo>
                    <a:pt x="1402448" y="25908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375916" y="3418332"/>
              <a:ext cx="0" cy="1080135"/>
            </a:xfrm>
            <a:custGeom>
              <a:avLst/>
              <a:gdLst/>
              <a:ahLst/>
              <a:cxnLst/>
              <a:rect l="l" t="t" r="r" b="b"/>
              <a:pathLst>
                <a:path w="0" h="1080135">
                  <a:moveTo>
                    <a:pt x="0" y="0"/>
                  </a:moveTo>
                  <a:lnTo>
                    <a:pt x="0" y="1080134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258267" y="6122923"/>
            <a:ext cx="8632190" cy="3016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solidFill>
                  <a:srgbClr val="41A62A"/>
                </a:solidFill>
                <a:latin typeface="Arial"/>
                <a:cs typeface="Arial"/>
              </a:rPr>
              <a:t>F.</a:t>
            </a:r>
            <a:r>
              <a:rPr dirty="0" sz="900" spc="-2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900" spc="-10" b="1">
                <a:solidFill>
                  <a:srgbClr val="41A62A"/>
                </a:solidFill>
                <a:latin typeface="Arial"/>
                <a:cs typeface="Arial"/>
              </a:rPr>
              <a:t>Garcia-</a:t>
            </a:r>
            <a:r>
              <a:rPr dirty="0" sz="900" b="1">
                <a:solidFill>
                  <a:srgbClr val="41A62A"/>
                </a:solidFill>
                <a:latin typeface="Arial"/>
                <a:cs typeface="Arial"/>
              </a:rPr>
              <a:t>Torres,</a:t>
            </a:r>
            <a:r>
              <a:rPr dirty="0" sz="900" spc="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41A62A"/>
                </a:solidFill>
                <a:latin typeface="Arial"/>
                <a:cs typeface="Arial"/>
              </a:rPr>
              <a:t>C. Bordons,</a:t>
            </a:r>
            <a:r>
              <a:rPr dirty="0" sz="900" spc="-1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41A62A"/>
                </a:solidFill>
                <a:latin typeface="Arial"/>
                <a:cs typeface="Arial"/>
              </a:rPr>
              <a:t>and</a:t>
            </a:r>
            <a:r>
              <a:rPr dirty="0" sz="900" spc="-3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41A62A"/>
                </a:solidFill>
                <a:latin typeface="Arial"/>
                <a:cs typeface="Arial"/>
              </a:rPr>
              <a:t>S.</a:t>
            </a:r>
            <a:r>
              <a:rPr dirty="0" sz="900" spc="-1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41A62A"/>
                </a:solidFill>
                <a:latin typeface="Arial"/>
                <a:cs typeface="Arial"/>
              </a:rPr>
              <a:t>Vazquez</a:t>
            </a:r>
            <a:r>
              <a:rPr dirty="0" sz="900" b="1">
                <a:solidFill>
                  <a:srgbClr val="00519E"/>
                </a:solidFill>
                <a:latin typeface="Arial"/>
                <a:cs typeface="Arial"/>
              </a:rPr>
              <a:t>, “Voltage</a:t>
            </a:r>
            <a:r>
              <a:rPr dirty="0" sz="9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519E"/>
                </a:solidFill>
                <a:latin typeface="Arial"/>
                <a:cs typeface="Arial"/>
              </a:rPr>
              <a:t>predictive</a:t>
            </a:r>
            <a:r>
              <a:rPr dirty="0" sz="9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519E"/>
                </a:solidFill>
                <a:latin typeface="Arial"/>
                <a:cs typeface="Arial"/>
              </a:rPr>
              <a:t>control</a:t>
            </a:r>
            <a:r>
              <a:rPr dirty="0" sz="9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519E"/>
                </a:solidFill>
                <a:latin typeface="Arial"/>
                <a:cs typeface="Arial"/>
              </a:rPr>
              <a:t>for</a:t>
            </a:r>
            <a:r>
              <a:rPr dirty="0" sz="9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519E"/>
                </a:solidFill>
                <a:latin typeface="Arial"/>
                <a:cs typeface="Arial"/>
              </a:rPr>
              <a:t>microgrids</a:t>
            </a:r>
            <a:r>
              <a:rPr dirty="0" sz="9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519E"/>
                </a:solidFill>
                <a:latin typeface="Arial"/>
                <a:cs typeface="Arial"/>
              </a:rPr>
              <a:t>in</a:t>
            </a:r>
            <a:r>
              <a:rPr dirty="0" sz="9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519E"/>
                </a:solidFill>
                <a:latin typeface="Arial"/>
                <a:cs typeface="Arial"/>
              </a:rPr>
              <a:t>islanded</a:t>
            </a:r>
            <a:r>
              <a:rPr dirty="0" sz="9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519E"/>
                </a:solidFill>
                <a:latin typeface="Arial"/>
                <a:cs typeface="Arial"/>
              </a:rPr>
              <a:t>mode</a:t>
            </a:r>
            <a:r>
              <a:rPr dirty="0" sz="9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519E"/>
                </a:solidFill>
                <a:latin typeface="Arial"/>
                <a:cs typeface="Arial"/>
              </a:rPr>
              <a:t>based</a:t>
            </a:r>
            <a:r>
              <a:rPr dirty="0" sz="9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519E"/>
                </a:solidFill>
                <a:latin typeface="Arial"/>
                <a:cs typeface="Arial"/>
              </a:rPr>
              <a:t>on</a:t>
            </a:r>
            <a:r>
              <a:rPr dirty="0" sz="9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519E"/>
                </a:solidFill>
                <a:latin typeface="Arial"/>
                <a:cs typeface="Arial"/>
              </a:rPr>
              <a:t>fourier</a:t>
            </a:r>
            <a:r>
              <a:rPr dirty="0" sz="9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519E"/>
                </a:solidFill>
                <a:latin typeface="Arial"/>
                <a:cs typeface="Arial"/>
              </a:rPr>
              <a:t>transform,"</a:t>
            </a:r>
            <a:r>
              <a:rPr dirty="0" sz="9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900" b="1" i="1">
                <a:solidFill>
                  <a:srgbClr val="00519E"/>
                </a:solidFill>
                <a:latin typeface="Arial"/>
                <a:cs typeface="Arial"/>
              </a:rPr>
              <a:t>in</a:t>
            </a:r>
            <a:r>
              <a:rPr dirty="0" sz="900" spc="-30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900" b="1" i="1">
                <a:solidFill>
                  <a:srgbClr val="00519E"/>
                </a:solidFill>
                <a:latin typeface="Arial"/>
                <a:cs typeface="Arial"/>
              </a:rPr>
              <a:t>ICIT</a:t>
            </a:r>
            <a:r>
              <a:rPr dirty="0" sz="900" b="1">
                <a:solidFill>
                  <a:srgbClr val="00519E"/>
                </a:solidFill>
                <a:latin typeface="Arial"/>
                <a:cs typeface="Arial"/>
              </a:rPr>
              <a:t>. IEEE,</a:t>
            </a:r>
            <a:r>
              <a:rPr dirty="0" sz="900" spc="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519E"/>
                </a:solidFill>
                <a:latin typeface="Arial"/>
                <a:cs typeface="Arial"/>
              </a:rPr>
              <a:t>2015,</a:t>
            </a:r>
            <a:r>
              <a:rPr dirty="0" sz="9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900" spc="-25" b="1">
                <a:solidFill>
                  <a:srgbClr val="00519E"/>
                </a:solidFill>
                <a:latin typeface="Arial"/>
                <a:cs typeface="Arial"/>
              </a:rPr>
              <a:t>pp. </a:t>
            </a:r>
            <a:r>
              <a:rPr dirty="0" sz="900" b="1">
                <a:solidFill>
                  <a:srgbClr val="00519E"/>
                </a:solidFill>
                <a:latin typeface="Arial"/>
                <a:cs typeface="Arial"/>
              </a:rPr>
              <a:t>2358-</a:t>
            </a:r>
            <a:r>
              <a:rPr dirty="0" sz="900" spc="-10" b="1">
                <a:solidFill>
                  <a:srgbClr val="00519E"/>
                </a:solidFill>
                <a:latin typeface="Arial"/>
                <a:cs typeface="Arial"/>
              </a:rPr>
              <a:t>2363.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16" name="object 16" descr=""/>
          <p:cNvSpPr txBox="1"/>
          <p:nvPr/>
        </p:nvSpPr>
        <p:spPr>
          <a:xfrm>
            <a:off x="2471166" y="3873830"/>
            <a:ext cx="2378710" cy="8426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2E9E37"/>
                </a:solidFill>
                <a:latin typeface="Calibri"/>
                <a:cs typeface="Calibri"/>
              </a:rPr>
              <a:t>t=0.02s</a:t>
            </a:r>
            <a:endParaRPr sz="1800">
              <a:latin typeface="Calibri"/>
              <a:cs typeface="Calibri"/>
            </a:endParaRPr>
          </a:p>
          <a:p>
            <a:pPr marL="104775">
              <a:lnSpc>
                <a:spcPct val="100000"/>
              </a:lnSpc>
              <a:spcBef>
                <a:spcPts val="1390"/>
              </a:spcBef>
            </a:pP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(Se</a:t>
            </a:r>
            <a:r>
              <a:rPr dirty="0" sz="12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alcanza</a:t>
            </a:r>
            <a:r>
              <a:rPr dirty="0" sz="12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2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referencia</a:t>
            </a:r>
            <a:r>
              <a:rPr dirty="0" sz="12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en</a:t>
            </a:r>
            <a:r>
              <a:rPr dirty="0" sz="1200" spc="-25" b="1">
                <a:solidFill>
                  <a:srgbClr val="00519E"/>
                </a:solidFill>
                <a:latin typeface="Arial"/>
                <a:cs typeface="Arial"/>
              </a:rPr>
              <a:t> tan</a:t>
            </a:r>
            <a:endParaRPr sz="1200">
              <a:latin typeface="Arial"/>
              <a:cs typeface="Arial"/>
            </a:endParaRPr>
          </a:p>
          <a:p>
            <a:pPr marL="14732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solo</a:t>
            </a:r>
            <a:r>
              <a:rPr dirty="0" sz="12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un</a:t>
            </a:r>
            <a:r>
              <a:rPr dirty="0" sz="1200" spc="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ciclo</a:t>
            </a:r>
            <a:r>
              <a:rPr dirty="0" sz="12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2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frecuencia)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307155" y="1667678"/>
            <a:ext cx="268605" cy="294640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>
              <a:lnSpc>
                <a:spcPts val="2030"/>
              </a:lnSpc>
              <a:spcBef>
                <a:spcPts val="285"/>
              </a:spcBef>
            </a:pPr>
            <a:r>
              <a:rPr dirty="0" baseline="13888" sz="2700" spc="75" i="1">
                <a:latin typeface="Times New Roman"/>
                <a:cs typeface="Times New Roman"/>
              </a:rPr>
              <a:t>g</a:t>
            </a:r>
            <a:r>
              <a:rPr dirty="0" sz="1050" spc="50" i="1">
                <a:latin typeface="Times New Roman"/>
                <a:cs typeface="Times New Roman"/>
              </a:rPr>
              <a:t>c</a:t>
            </a:r>
            <a:r>
              <a:rPr dirty="0" sz="1050" spc="-160" i="1">
                <a:latin typeface="Times New Roman"/>
                <a:cs typeface="Times New Roman"/>
              </a:rPr>
              <a:t> </a:t>
            </a:r>
            <a:r>
              <a:rPr dirty="0" sz="1050" spc="-60">
                <a:latin typeface="Times New Roman"/>
                <a:cs typeface="Times New Roman"/>
              </a:rPr>
              <a:t>2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1414272"/>
            <a:ext cx="5346700" cy="2459990"/>
            <a:chOff x="0" y="1414272"/>
            <a:chExt cx="5346700" cy="245999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414272"/>
              <a:ext cx="5346192" cy="245973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642872" y="2398268"/>
              <a:ext cx="381000" cy="116839"/>
            </a:xfrm>
            <a:custGeom>
              <a:avLst/>
              <a:gdLst/>
              <a:ahLst/>
              <a:cxnLst/>
              <a:rect l="l" t="t" r="r" b="b"/>
              <a:pathLst>
                <a:path w="381000" h="116839">
                  <a:moveTo>
                    <a:pt x="332703" y="58420"/>
                  </a:moveTo>
                  <a:lnTo>
                    <a:pt x="268731" y="95758"/>
                  </a:lnTo>
                  <a:lnTo>
                    <a:pt x="266700" y="103251"/>
                  </a:lnTo>
                  <a:lnTo>
                    <a:pt x="270128" y="108966"/>
                  </a:lnTo>
                  <a:lnTo>
                    <a:pt x="273557" y="114808"/>
                  </a:lnTo>
                  <a:lnTo>
                    <a:pt x="280923" y="116840"/>
                  </a:lnTo>
                  <a:lnTo>
                    <a:pt x="360107" y="70612"/>
                  </a:lnTo>
                  <a:lnTo>
                    <a:pt x="356869" y="70612"/>
                  </a:lnTo>
                  <a:lnTo>
                    <a:pt x="356869" y="68961"/>
                  </a:lnTo>
                  <a:lnTo>
                    <a:pt x="350773" y="68961"/>
                  </a:lnTo>
                  <a:lnTo>
                    <a:pt x="332703" y="58420"/>
                  </a:lnTo>
                  <a:close/>
                </a:path>
                <a:path w="381000" h="116839">
                  <a:moveTo>
                    <a:pt x="311803" y="46228"/>
                  </a:moveTo>
                  <a:lnTo>
                    <a:pt x="0" y="46228"/>
                  </a:lnTo>
                  <a:lnTo>
                    <a:pt x="0" y="70612"/>
                  </a:lnTo>
                  <a:lnTo>
                    <a:pt x="311803" y="70612"/>
                  </a:lnTo>
                  <a:lnTo>
                    <a:pt x="332703" y="58420"/>
                  </a:lnTo>
                  <a:lnTo>
                    <a:pt x="311803" y="46228"/>
                  </a:lnTo>
                  <a:close/>
                </a:path>
                <a:path w="381000" h="116839">
                  <a:moveTo>
                    <a:pt x="360107" y="46228"/>
                  </a:moveTo>
                  <a:lnTo>
                    <a:pt x="356869" y="46228"/>
                  </a:lnTo>
                  <a:lnTo>
                    <a:pt x="356869" y="70612"/>
                  </a:lnTo>
                  <a:lnTo>
                    <a:pt x="360107" y="70612"/>
                  </a:lnTo>
                  <a:lnTo>
                    <a:pt x="381000" y="58420"/>
                  </a:lnTo>
                  <a:lnTo>
                    <a:pt x="360107" y="46228"/>
                  </a:lnTo>
                  <a:close/>
                </a:path>
                <a:path w="381000" h="116839">
                  <a:moveTo>
                    <a:pt x="350773" y="47879"/>
                  </a:moveTo>
                  <a:lnTo>
                    <a:pt x="332703" y="58420"/>
                  </a:lnTo>
                  <a:lnTo>
                    <a:pt x="350773" y="68961"/>
                  </a:lnTo>
                  <a:lnTo>
                    <a:pt x="350773" y="47879"/>
                  </a:lnTo>
                  <a:close/>
                </a:path>
                <a:path w="381000" h="116839">
                  <a:moveTo>
                    <a:pt x="356869" y="47879"/>
                  </a:moveTo>
                  <a:lnTo>
                    <a:pt x="350773" y="47879"/>
                  </a:lnTo>
                  <a:lnTo>
                    <a:pt x="350773" y="68961"/>
                  </a:lnTo>
                  <a:lnTo>
                    <a:pt x="356869" y="68961"/>
                  </a:lnTo>
                  <a:lnTo>
                    <a:pt x="356869" y="47879"/>
                  </a:lnTo>
                  <a:close/>
                </a:path>
                <a:path w="381000" h="116839">
                  <a:moveTo>
                    <a:pt x="280923" y="0"/>
                  </a:moveTo>
                  <a:lnTo>
                    <a:pt x="273557" y="2032"/>
                  </a:lnTo>
                  <a:lnTo>
                    <a:pt x="270128" y="7874"/>
                  </a:lnTo>
                  <a:lnTo>
                    <a:pt x="266700" y="13589"/>
                  </a:lnTo>
                  <a:lnTo>
                    <a:pt x="268731" y="21082"/>
                  </a:lnTo>
                  <a:lnTo>
                    <a:pt x="332703" y="58420"/>
                  </a:lnTo>
                  <a:lnTo>
                    <a:pt x="350773" y="47879"/>
                  </a:lnTo>
                  <a:lnTo>
                    <a:pt x="356869" y="47879"/>
                  </a:lnTo>
                  <a:lnTo>
                    <a:pt x="356869" y="46228"/>
                  </a:lnTo>
                  <a:lnTo>
                    <a:pt x="360107" y="46228"/>
                  </a:lnTo>
                  <a:lnTo>
                    <a:pt x="28092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12140" y="1813382"/>
            <a:ext cx="3067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41A62A"/>
                </a:solidFill>
                <a:latin typeface="Arial"/>
                <a:cs typeface="Arial"/>
              </a:rPr>
              <a:t>g</a:t>
            </a:r>
            <a:r>
              <a:rPr dirty="0" sz="1000" spc="-25" b="1">
                <a:solidFill>
                  <a:srgbClr val="41A62A"/>
                </a:solidFill>
                <a:latin typeface="Arial"/>
                <a:cs typeface="Arial"/>
              </a:rPr>
              <a:t>a1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77139" y="2219612"/>
            <a:ext cx="541655" cy="739775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dirty="0" sz="1800" spc="-25" b="1">
                <a:solidFill>
                  <a:srgbClr val="41A62A"/>
                </a:solidFill>
                <a:latin typeface="Arial"/>
                <a:cs typeface="Arial"/>
              </a:rPr>
              <a:t>V</a:t>
            </a:r>
            <a:r>
              <a:rPr dirty="0" sz="1000" spc="-25" b="1">
                <a:solidFill>
                  <a:srgbClr val="41A62A"/>
                </a:solidFill>
                <a:latin typeface="Arial"/>
                <a:cs typeface="Arial"/>
              </a:rPr>
              <a:t>dc</a:t>
            </a:r>
            <a:endParaRPr sz="1000">
              <a:latin typeface="Arial"/>
              <a:cs typeface="Arial"/>
            </a:endParaRPr>
          </a:p>
          <a:p>
            <a:pPr marL="247650">
              <a:lnSpc>
                <a:spcPct val="100000"/>
              </a:lnSpc>
              <a:spcBef>
                <a:spcPts val="655"/>
              </a:spcBef>
            </a:pPr>
            <a:r>
              <a:rPr dirty="0" sz="1800" spc="-25" b="1">
                <a:solidFill>
                  <a:srgbClr val="41A62A"/>
                </a:solidFill>
                <a:latin typeface="Arial"/>
                <a:cs typeface="Arial"/>
              </a:rPr>
              <a:t>g</a:t>
            </a:r>
            <a:r>
              <a:rPr dirty="0" sz="1000" spc="-25" b="1">
                <a:solidFill>
                  <a:srgbClr val="41A62A"/>
                </a:solidFill>
                <a:latin typeface="Arial"/>
                <a:cs typeface="Arial"/>
              </a:rPr>
              <a:t>a2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676145" y="2658821"/>
            <a:ext cx="31750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41A62A"/>
                </a:solidFill>
                <a:latin typeface="Arial"/>
                <a:cs typeface="Arial"/>
              </a:rPr>
              <a:t>g</a:t>
            </a:r>
            <a:r>
              <a:rPr dirty="0" sz="1000" spc="-25" b="1">
                <a:solidFill>
                  <a:srgbClr val="41A62A"/>
                </a:solidFill>
                <a:latin typeface="Arial"/>
                <a:cs typeface="Arial"/>
              </a:rPr>
              <a:t>b2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756154" y="1813382"/>
            <a:ext cx="30607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41A62A"/>
                </a:solidFill>
                <a:latin typeface="Arial"/>
                <a:cs typeface="Arial"/>
              </a:rPr>
              <a:t>g</a:t>
            </a:r>
            <a:r>
              <a:rPr dirty="0" sz="1000" spc="-25" b="1">
                <a:solidFill>
                  <a:srgbClr val="41A62A"/>
                </a:solidFill>
                <a:latin typeface="Arial"/>
                <a:cs typeface="Arial"/>
              </a:rPr>
              <a:t>c1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756154" y="2658821"/>
            <a:ext cx="30607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41A62A"/>
                </a:solidFill>
                <a:latin typeface="Arial"/>
                <a:cs typeface="Arial"/>
              </a:rPr>
              <a:t>g</a:t>
            </a:r>
            <a:r>
              <a:rPr dirty="0" sz="1000" spc="-25" b="1">
                <a:solidFill>
                  <a:srgbClr val="41A62A"/>
                </a:solidFill>
                <a:latin typeface="Arial"/>
                <a:cs typeface="Arial"/>
              </a:rPr>
              <a:t>c2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676145" y="1813382"/>
            <a:ext cx="317500" cy="586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41A62A"/>
                </a:solidFill>
                <a:latin typeface="Arial"/>
                <a:cs typeface="Arial"/>
              </a:rPr>
              <a:t>g</a:t>
            </a:r>
            <a:r>
              <a:rPr dirty="0" sz="1000" spc="-25" b="1">
                <a:solidFill>
                  <a:srgbClr val="41A62A"/>
                </a:solidFill>
                <a:latin typeface="Arial"/>
                <a:cs typeface="Arial"/>
              </a:rPr>
              <a:t>b1</a:t>
            </a:r>
            <a:endParaRPr sz="1000">
              <a:latin typeface="Arial"/>
              <a:cs typeface="Arial"/>
            </a:endParaRPr>
          </a:p>
          <a:p>
            <a:pPr marL="17145">
              <a:lnSpc>
                <a:spcPct val="100000"/>
              </a:lnSpc>
              <a:spcBef>
                <a:spcPts val="90"/>
              </a:spcBef>
            </a:pPr>
            <a:r>
              <a:rPr dirty="0" sz="1800" spc="-25" b="1" i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1000" spc="-25" b="1" i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794886" y="2099259"/>
            <a:ext cx="5226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41A62A"/>
                </a:solidFill>
                <a:latin typeface="Arial"/>
                <a:cs typeface="Arial"/>
              </a:rPr>
              <a:t>R</a:t>
            </a:r>
            <a:r>
              <a:rPr dirty="0" sz="1000" b="1">
                <a:solidFill>
                  <a:srgbClr val="41A62A"/>
                </a:solidFill>
                <a:latin typeface="Arial"/>
                <a:cs typeface="Arial"/>
              </a:rPr>
              <a:t>L</a:t>
            </a:r>
            <a:r>
              <a:rPr dirty="0" sz="1000" spc="165" b="1">
                <a:solidFill>
                  <a:srgbClr val="41A62A"/>
                </a:solidFill>
                <a:latin typeface="Arial"/>
                <a:cs typeface="Arial"/>
              </a:rPr>
              <a:t>  </a:t>
            </a:r>
            <a:r>
              <a:rPr dirty="0" sz="1800" spc="-50" b="1">
                <a:solidFill>
                  <a:srgbClr val="41A62A"/>
                </a:solidFill>
                <a:latin typeface="Arial"/>
                <a:cs typeface="Arial"/>
              </a:rPr>
              <a:t>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295013" y="2814320"/>
            <a:ext cx="2825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41A62A"/>
                </a:solidFill>
                <a:latin typeface="Arial"/>
                <a:cs typeface="Arial"/>
              </a:rPr>
              <a:t>R</a:t>
            </a:r>
            <a:r>
              <a:rPr dirty="0" sz="1000" spc="-25" b="1">
                <a:solidFill>
                  <a:srgbClr val="41A62A"/>
                </a:solidFill>
                <a:latin typeface="Arial"/>
                <a:cs typeface="Arial"/>
              </a:rPr>
              <a:t>C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366386" y="3243198"/>
            <a:ext cx="190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41A62A"/>
                </a:solidFill>
                <a:latin typeface="Arial"/>
                <a:cs typeface="Arial"/>
              </a:rPr>
              <a:t>C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877822" y="3824946"/>
            <a:ext cx="128270" cy="198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40"/>
              </a:lnSpc>
            </a:pPr>
            <a:r>
              <a:rPr dirty="0" sz="1400" spc="-60" b="1">
                <a:solidFill>
                  <a:srgbClr val="41A62A"/>
                </a:solidFill>
                <a:latin typeface="Arial"/>
                <a:cs typeface="Arial"/>
              </a:rPr>
              <a:t>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723891" y="3795471"/>
            <a:ext cx="153670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50" b="1">
                <a:solidFill>
                  <a:srgbClr val="41A62A"/>
                </a:solidFill>
                <a:latin typeface="Arial"/>
                <a:cs typeface="Arial"/>
              </a:rPr>
              <a:t>N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4318901" y="3110293"/>
            <a:ext cx="163830" cy="669925"/>
            <a:chOff x="4318901" y="3110293"/>
            <a:chExt cx="163830" cy="669925"/>
          </a:xfrm>
        </p:grpSpPr>
        <p:sp>
          <p:nvSpPr>
            <p:cNvPr id="18" name="object 18" descr=""/>
            <p:cNvSpPr/>
            <p:nvPr/>
          </p:nvSpPr>
          <p:spPr>
            <a:xfrm>
              <a:off x="4331283" y="3122675"/>
              <a:ext cx="137160" cy="540385"/>
            </a:xfrm>
            <a:custGeom>
              <a:avLst/>
              <a:gdLst/>
              <a:ahLst/>
              <a:cxnLst/>
              <a:rect l="l" t="t" r="r" b="b"/>
              <a:pathLst>
                <a:path w="137160" h="540385">
                  <a:moveTo>
                    <a:pt x="137084" y="0"/>
                  </a:moveTo>
                  <a:lnTo>
                    <a:pt x="102579" y="29577"/>
                  </a:lnTo>
                  <a:lnTo>
                    <a:pt x="72801" y="63998"/>
                  </a:lnTo>
                  <a:lnTo>
                    <a:pt x="47898" y="102532"/>
                  </a:lnTo>
                  <a:lnTo>
                    <a:pt x="28018" y="144450"/>
                  </a:lnTo>
                  <a:lnTo>
                    <a:pt x="13309" y="189021"/>
                  </a:lnTo>
                  <a:lnTo>
                    <a:pt x="3920" y="235516"/>
                  </a:lnTo>
                  <a:lnTo>
                    <a:pt x="0" y="283204"/>
                  </a:lnTo>
                  <a:lnTo>
                    <a:pt x="1695" y="331357"/>
                  </a:lnTo>
                  <a:lnTo>
                    <a:pt x="9155" y="379243"/>
                  </a:lnTo>
                  <a:lnTo>
                    <a:pt x="22527" y="426133"/>
                  </a:lnTo>
                  <a:lnTo>
                    <a:pt x="41961" y="471297"/>
                  </a:lnTo>
                  <a:lnTo>
                    <a:pt x="63090" y="507349"/>
                  </a:lnTo>
                  <a:lnTo>
                    <a:pt x="75054" y="524071"/>
                  </a:lnTo>
                  <a:lnTo>
                    <a:pt x="87935" y="539876"/>
                  </a:lnTo>
                </a:path>
              </a:pathLst>
            </a:custGeom>
            <a:ln w="243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78578" y="3628008"/>
              <a:ext cx="104140" cy="152019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4038980" y="3302634"/>
            <a:ext cx="24637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 i="1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dirty="0" sz="1000" spc="-25" b="1" i="1">
                <a:solidFill>
                  <a:srgbClr val="FF0000"/>
                </a:solidFill>
                <a:latin typeface="Arial"/>
                <a:cs typeface="Arial"/>
              </a:rPr>
              <a:t>C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5011737" y="2550096"/>
            <a:ext cx="313690" cy="1217295"/>
            <a:chOff x="5011737" y="2550096"/>
            <a:chExt cx="313690" cy="1217295"/>
          </a:xfrm>
        </p:grpSpPr>
        <p:sp>
          <p:nvSpPr>
            <p:cNvPr id="22" name="object 22" descr=""/>
            <p:cNvSpPr/>
            <p:nvPr/>
          </p:nvSpPr>
          <p:spPr>
            <a:xfrm>
              <a:off x="5024120" y="2562478"/>
              <a:ext cx="288925" cy="1156335"/>
            </a:xfrm>
            <a:custGeom>
              <a:avLst/>
              <a:gdLst/>
              <a:ahLst/>
              <a:cxnLst/>
              <a:rect l="l" t="t" r="r" b="b"/>
              <a:pathLst>
                <a:path w="288925" h="1156335">
                  <a:moveTo>
                    <a:pt x="0" y="0"/>
                  </a:moveTo>
                  <a:lnTo>
                    <a:pt x="61678" y="38020"/>
                  </a:lnTo>
                  <a:lnTo>
                    <a:pt x="90315" y="63395"/>
                  </a:lnTo>
                  <a:lnTo>
                    <a:pt x="117372" y="92681"/>
                  </a:lnTo>
                  <a:lnTo>
                    <a:pt x="142766" y="125628"/>
                  </a:lnTo>
                  <a:lnTo>
                    <a:pt x="166415" y="161987"/>
                  </a:lnTo>
                  <a:lnTo>
                    <a:pt x="188234" y="201509"/>
                  </a:lnTo>
                  <a:lnTo>
                    <a:pt x="208142" y="243944"/>
                  </a:lnTo>
                  <a:lnTo>
                    <a:pt x="226054" y="289044"/>
                  </a:lnTo>
                  <a:lnTo>
                    <a:pt x="241887" y="336558"/>
                  </a:lnTo>
                  <a:lnTo>
                    <a:pt x="255558" y="386238"/>
                  </a:lnTo>
                  <a:lnTo>
                    <a:pt x="266984" y="437834"/>
                  </a:lnTo>
                  <a:lnTo>
                    <a:pt x="276082" y="491098"/>
                  </a:lnTo>
                  <a:lnTo>
                    <a:pt x="282768" y="545778"/>
                  </a:lnTo>
                  <a:lnTo>
                    <a:pt x="286959" y="601628"/>
                  </a:lnTo>
                  <a:lnTo>
                    <a:pt x="288573" y="658396"/>
                  </a:lnTo>
                  <a:lnTo>
                    <a:pt x="287525" y="715834"/>
                  </a:lnTo>
                  <a:lnTo>
                    <a:pt x="283733" y="773693"/>
                  </a:lnTo>
                  <a:lnTo>
                    <a:pt x="277113" y="831723"/>
                  </a:lnTo>
                  <a:lnTo>
                    <a:pt x="268682" y="883806"/>
                  </a:lnTo>
                  <a:lnTo>
                    <a:pt x="258021" y="934321"/>
                  </a:lnTo>
                  <a:lnTo>
                    <a:pt x="245206" y="983052"/>
                  </a:lnTo>
                  <a:lnTo>
                    <a:pt x="230309" y="1029783"/>
                  </a:lnTo>
                  <a:lnTo>
                    <a:pt x="213404" y="1074300"/>
                  </a:lnTo>
                  <a:lnTo>
                    <a:pt x="194564" y="1116386"/>
                  </a:lnTo>
                  <a:lnTo>
                    <a:pt x="173862" y="1155827"/>
                  </a:lnTo>
                </a:path>
              </a:pathLst>
            </a:custGeom>
            <a:ln w="24384">
              <a:solidFill>
                <a:srgbClr val="96BD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45023" y="3608450"/>
              <a:ext cx="105537" cy="158876"/>
            </a:xfrm>
            <a:prstGeom prst="rect">
              <a:avLst/>
            </a:prstGeom>
          </p:spPr>
        </p:pic>
      </p:grpSp>
      <p:sp>
        <p:nvSpPr>
          <p:cNvPr id="24" name="object 24" descr=""/>
          <p:cNvSpPr txBox="1"/>
          <p:nvPr/>
        </p:nvSpPr>
        <p:spPr>
          <a:xfrm>
            <a:off x="5295391" y="3088004"/>
            <a:ext cx="3556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 b="1" i="1">
                <a:solidFill>
                  <a:srgbClr val="41A62A"/>
                </a:solidFill>
                <a:latin typeface="Arial"/>
                <a:cs typeface="Arial"/>
              </a:rPr>
              <a:t>v</a:t>
            </a:r>
            <a:r>
              <a:rPr dirty="0" sz="1000" spc="-20" b="1" i="1">
                <a:solidFill>
                  <a:srgbClr val="41A62A"/>
                </a:solidFill>
                <a:latin typeface="Arial"/>
                <a:cs typeface="Arial"/>
              </a:rPr>
              <a:t>out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4898135" y="2328164"/>
            <a:ext cx="381000" cy="116839"/>
          </a:xfrm>
          <a:custGeom>
            <a:avLst/>
            <a:gdLst/>
            <a:ahLst/>
            <a:cxnLst/>
            <a:rect l="l" t="t" r="r" b="b"/>
            <a:pathLst>
              <a:path w="381000" h="116839">
                <a:moveTo>
                  <a:pt x="332703" y="58420"/>
                </a:moveTo>
                <a:lnTo>
                  <a:pt x="268731" y="95758"/>
                </a:lnTo>
                <a:lnTo>
                  <a:pt x="266700" y="103250"/>
                </a:lnTo>
                <a:lnTo>
                  <a:pt x="270128" y="108965"/>
                </a:lnTo>
                <a:lnTo>
                  <a:pt x="273558" y="114808"/>
                </a:lnTo>
                <a:lnTo>
                  <a:pt x="280924" y="116839"/>
                </a:lnTo>
                <a:lnTo>
                  <a:pt x="360107" y="70612"/>
                </a:lnTo>
                <a:lnTo>
                  <a:pt x="356869" y="70612"/>
                </a:lnTo>
                <a:lnTo>
                  <a:pt x="356869" y="68961"/>
                </a:lnTo>
                <a:lnTo>
                  <a:pt x="350774" y="68961"/>
                </a:lnTo>
                <a:lnTo>
                  <a:pt x="332703" y="58420"/>
                </a:lnTo>
                <a:close/>
              </a:path>
              <a:path w="381000" h="116839">
                <a:moveTo>
                  <a:pt x="311803" y="46227"/>
                </a:moveTo>
                <a:lnTo>
                  <a:pt x="0" y="46227"/>
                </a:lnTo>
                <a:lnTo>
                  <a:pt x="0" y="70612"/>
                </a:lnTo>
                <a:lnTo>
                  <a:pt x="311803" y="70612"/>
                </a:lnTo>
                <a:lnTo>
                  <a:pt x="332703" y="58420"/>
                </a:lnTo>
                <a:lnTo>
                  <a:pt x="311803" y="46227"/>
                </a:lnTo>
                <a:close/>
              </a:path>
              <a:path w="381000" h="116839">
                <a:moveTo>
                  <a:pt x="360107" y="46227"/>
                </a:moveTo>
                <a:lnTo>
                  <a:pt x="356869" y="46227"/>
                </a:lnTo>
                <a:lnTo>
                  <a:pt x="356869" y="70612"/>
                </a:lnTo>
                <a:lnTo>
                  <a:pt x="360107" y="70612"/>
                </a:lnTo>
                <a:lnTo>
                  <a:pt x="381000" y="58420"/>
                </a:lnTo>
                <a:lnTo>
                  <a:pt x="360107" y="46227"/>
                </a:lnTo>
                <a:close/>
              </a:path>
              <a:path w="381000" h="116839">
                <a:moveTo>
                  <a:pt x="350774" y="47878"/>
                </a:moveTo>
                <a:lnTo>
                  <a:pt x="332703" y="58420"/>
                </a:lnTo>
                <a:lnTo>
                  <a:pt x="350774" y="68961"/>
                </a:lnTo>
                <a:lnTo>
                  <a:pt x="350774" y="47878"/>
                </a:lnTo>
                <a:close/>
              </a:path>
              <a:path w="381000" h="116839">
                <a:moveTo>
                  <a:pt x="356869" y="47878"/>
                </a:moveTo>
                <a:lnTo>
                  <a:pt x="350774" y="47878"/>
                </a:lnTo>
                <a:lnTo>
                  <a:pt x="350774" y="68961"/>
                </a:lnTo>
                <a:lnTo>
                  <a:pt x="356869" y="68961"/>
                </a:lnTo>
                <a:lnTo>
                  <a:pt x="356869" y="47878"/>
                </a:lnTo>
                <a:close/>
              </a:path>
              <a:path w="381000" h="116839">
                <a:moveTo>
                  <a:pt x="280924" y="0"/>
                </a:moveTo>
                <a:lnTo>
                  <a:pt x="273558" y="2032"/>
                </a:lnTo>
                <a:lnTo>
                  <a:pt x="270128" y="7874"/>
                </a:lnTo>
                <a:lnTo>
                  <a:pt x="266700" y="13588"/>
                </a:lnTo>
                <a:lnTo>
                  <a:pt x="268731" y="21082"/>
                </a:lnTo>
                <a:lnTo>
                  <a:pt x="332703" y="58420"/>
                </a:lnTo>
                <a:lnTo>
                  <a:pt x="350774" y="47878"/>
                </a:lnTo>
                <a:lnTo>
                  <a:pt x="356869" y="47878"/>
                </a:lnTo>
                <a:lnTo>
                  <a:pt x="356869" y="46227"/>
                </a:lnTo>
                <a:lnTo>
                  <a:pt x="360107" y="46227"/>
                </a:lnTo>
                <a:lnTo>
                  <a:pt x="280924" y="0"/>
                </a:lnTo>
                <a:close/>
              </a:path>
            </a:pathLst>
          </a:custGeom>
          <a:solidFill>
            <a:srgbClr val="41A6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/>
          <p:nvPr/>
        </p:nvSpPr>
        <p:spPr>
          <a:xfrm>
            <a:off x="4938140" y="2028190"/>
            <a:ext cx="2921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 b="1" i="1">
                <a:solidFill>
                  <a:srgbClr val="41A62A"/>
                </a:solidFill>
                <a:latin typeface="Arial"/>
                <a:cs typeface="Arial"/>
              </a:rPr>
              <a:t>i</a:t>
            </a:r>
            <a:r>
              <a:rPr dirty="0" sz="1000" spc="-20" b="1" i="1">
                <a:solidFill>
                  <a:srgbClr val="41A62A"/>
                </a:solidFill>
                <a:latin typeface="Arial"/>
                <a:cs typeface="Arial"/>
              </a:rPr>
              <a:t>out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27" name="object 2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85103" y="1844039"/>
            <a:ext cx="3130296" cy="2511551"/>
          </a:xfrm>
          <a:prstGeom prst="rect">
            <a:avLst/>
          </a:prstGeom>
        </p:spPr>
      </p:pic>
      <p:sp>
        <p:nvSpPr>
          <p:cNvPr id="28" name="object 28" descr=""/>
          <p:cNvSpPr txBox="1"/>
          <p:nvPr/>
        </p:nvSpPr>
        <p:spPr>
          <a:xfrm>
            <a:off x="6020815" y="1499361"/>
            <a:ext cx="25228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2E9E37"/>
                </a:solidFill>
                <a:latin typeface="Arial"/>
                <a:cs typeface="Arial"/>
              </a:rPr>
              <a:t>Park’s</a:t>
            </a:r>
            <a:r>
              <a:rPr dirty="0" sz="1800" spc="-80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2E9E37"/>
                </a:solidFill>
                <a:latin typeface="Arial"/>
                <a:cs typeface="Arial"/>
              </a:rPr>
              <a:t>Transform</a:t>
            </a:r>
            <a:r>
              <a:rPr dirty="0" sz="1800" spc="-85" b="1">
                <a:solidFill>
                  <a:srgbClr val="2E9E37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2E9E37"/>
                </a:solidFill>
                <a:latin typeface="Arial"/>
                <a:cs typeface="Arial"/>
              </a:rPr>
              <a:t>(dqo)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2222754" y="3509594"/>
            <a:ext cx="153670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50" b="1">
                <a:solidFill>
                  <a:srgbClr val="41A62A"/>
                </a:solidFill>
                <a:latin typeface="Arial"/>
                <a:cs typeface="Arial"/>
              </a:rPr>
              <a:t>N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-12191" y="115823"/>
            <a:ext cx="9104630" cy="6312535"/>
            <a:chOff x="-12191" y="115823"/>
            <a:chExt cx="9104630" cy="6312535"/>
          </a:xfrm>
        </p:grpSpPr>
        <p:pic>
          <p:nvPicPr>
            <p:cNvPr id="31" name="object 3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3752088"/>
              <a:ext cx="4370832" cy="2676144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79519" y="4437888"/>
              <a:ext cx="5288280" cy="905256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0" y="3715512"/>
              <a:ext cx="2786380" cy="2642870"/>
            </a:xfrm>
            <a:custGeom>
              <a:avLst/>
              <a:gdLst/>
              <a:ahLst/>
              <a:cxnLst/>
              <a:rect l="l" t="t" r="r" b="b"/>
              <a:pathLst>
                <a:path w="2786380" h="2642870">
                  <a:moveTo>
                    <a:pt x="1929383" y="249936"/>
                  </a:moveTo>
                  <a:lnTo>
                    <a:pt x="1944683" y="183488"/>
                  </a:lnTo>
                  <a:lnTo>
                    <a:pt x="1987860" y="123782"/>
                  </a:lnTo>
                  <a:lnTo>
                    <a:pt x="2018625" y="97201"/>
                  </a:lnTo>
                  <a:lnTo>
                    <a:pt x="2054828" y="73199"/>
                  </a:lnTo>
                  <a:lnTo>
                    <a:pt x="2095957" y="52073"/>
                  </a:lnTo>
                  <a:lnTo>
                    <a:pt x="2141502" y="34120"/>
                  </a:lnTo>
                  <a:lnTo>
                    <a:pt x="2190952" y="19639"/>
                  </a:lnTo>
                  <a:lnTo>
                    <a:pt x="2243797" y="8927"/>
                  </a:lnTo>
                  <a:lnTo>
                    <a:pt x="2299525" y="2281"/>
                  </a:lnTo>
                  <a:lnTo>
                    <a:pt x="2357628" y="0"/>
                  </a:lnTo>
                  <a:lnTo>
                    <a:pt x="2415730" y="2281"/>
                  </a:lnTo>
                  <a:lnTo>
                    <a:pt x="2471458" y="8927"/>
                  </a:lnTo>
                  <a:lnTo>
                    <a:pt x="2524303" y="19639"/>
                  </a:lnTo>
                  <a:lnTo>
                    <a:pt x="2573753" y="34120"/>
                  </a:lnTo>
                  <a:lnTo>
                    <a:pt x="2619298" y="52073"/>
                  </a:lnTo>
                  <a:lnTo>
                    <a:pt x="2660427" y="73199"/>
                  </a:lnTo>
                  <a:lnTo>
                    <a:pt x="2696630" y="97201"/>
                  </a:lnTo>
                  <a:lnTo>
                    <a:pt x="2727395" y="123782"/>
                  </a:lnTo>
                  <a:lnTo>
                    <a:pt x="2770572" y="183488"/>
                  </a:lnTo>
                  <a:lnTo>
                    <a:pt x="2785872" y="249936"/>
                  </a:lnTo>
                  <a:lnTo>
                    <a:pt x="2781961" y="283853"/>
                  </a:lnTo>
                  <a:lnTo>
                    <a:pt x="2752213" y="347227"/>
                  </a:lnTo>
                  <a:lnTo>
                    <a:pt x="2696630" y="402670"/>
                  </a:lnTo>
                  <a:lnTo>
                    <a:pt x="2660427" y="426672"/>
                  </a:lnTo>
                  <a:lnTo>
                    <a:pt x="2619298" y="447798"/>
                  </a:lnTo>
                  <a:lnTo>
                    <a:pt x="2573753" y="465751"/>
                  </a:lnTo>
                  <a:lnTo>
                    <a:pt x="2524303" y="480232"/>
                  </a:lnTo>
                  <a:lnTo>
                    <a:pt x="2471458" y="490944"/>
                  </a:lnTo>
                  <a:lnTo>
                    <a:pt x="2415730" y="497590"/>
                  </a:lnTo>
                  <a:lnTo>
                    <a:pt x="2357628" y="499871"/>
                  </a:lnTo>
                  <a:lnTo>
                    <a:pt x="2299525" y="497590"/>
                  </a:lnTo>
                  <a:lnTo>
                    <a:pt x="2243797" y="490944"/>
                  </a:lnTo>
                  <a:lnTo>
                    <a:pt x="2190952" y="480232"/>
                  </a:lnTo>
                  <a:lnTo>
                    <a:pt x="2141502" y="465751"/>
                  </a:lnTo>
                  <a:lnTo>
                    <a:pt x="2095957" y="447798"/>
                  </a:lnTo>
                  <a:lnTo>
                    <a:pt x="2054828" y="426672"/>
                  </a:lnTo>
                  <a:lnTo>
                    <a:pt x="2018625" y="402670"/>
                  </a:lnTo>
                  <a:lnTo>
                    <a:pt x="1987860" y="376089"/>
                  </a:lnTo>
                  <a:lnTo>
                    <a:pt x="1944683" y="316383"/>
                  </a:lnTo>
                  <a:lnTo>
                    <a:pt x="1929383" y="249936"/>
                  </a:lnTo>
                  <a:close/>
                </a:path>
                <a:path w="2786380" h="2642870">
                  <a:moveTo>
                    <a:pt x="131064" y="304800"/>
                  </a:moveTo>
                  <a:lnTo>
                    <a:pt x="146361" y="238352"/>
                  </a:lnTo>
                  <a:lnTo>
                    <a:pt x="189531" y="178646"/>
                  </a:lnTo>
                  <a:lnTo>
                    <a:pt x="220294" y="152065"/>
                  </a:lnTo>
                  <a:lnTo>
                    <a:pt x="256493" y="128063"/>
                  </a:lnTo>
                  <a:lnTo>
                    <a:pt x="297621" y="106937"/>
                  </a:lnTo>
                  <a:lnTo>
                    <a:pt x="343165" y="88984"/>
                  </a:lnTo>
                  <a:lnTo>
                    <a:pt x="392616" y="74503"/>
                  </a:lnTo>
                  <a:lnTo>
                    <a:pt x="445463" y="63791"/>
                  </a:lnTo>
                  <a:lnTo>
                    <a:pt x="501197" y="57145"/>
                  </a:lnTo>
                  <a:lnTo>
                    <a:pt x="559308" y="54863"/>
                  </a:lnTo>
                  <a:lnTo>
                    <a:pt x="617418" y="57145"/>
                  </a:lnTo>
                  <a:lnTo>
                    <a:pt x="673152" y="63791"/>
                  </a:lnTo>
                  <a:lnTo>
                    <a:pt x="725999" y="74503"/>
                  </a:lnTo>
                  <a:lnTo>
                    <a:pt x="775450" y="88984"/>
                  </a:lnTo>
                  <a:lnTo>
                    <a:pt x="820994" y="106937"/>
                  </a:lnTo>
                  <a:lnTo>
                    <a:pt x="862122" y="128063"/>
                  </a:lnTo>
                  <a:lnTo>
                    <a:pt x="898321" y="152065"/>
                  </a:lnTo>
                  <a:lnTo>
                    <a:pt x="929084" y="178646"/>
                  </a:lnTo>
                  <a:lnTo>
                    <a:pt x="972254" y="238352"/>
                  </a:lnTo>
                  <a:lnTo>
                    <a:pt x="987552" y="304800"/>
                  </a:lnTo>
                  <a:lnTo>
                    <a:pt x="983642" y="338717"/>
                  </a:lnTo>
                  <a:lnTo>
                    <a:pt x="953898" y="402091"/>
                  </a:lnTo>
                  <a:lnTo>
                    <a:pt x="898321" y="457534"/>
                  </a:lnTo>
                  <a:lnTo>
                    <a:pt x="862122" y="481536"/>
                  </a:lnTo>
                  <a:lnTo>
                    <a:pt x="820994" y="502662"/>
                  </a:lnTo>
                  <a:lnTo>
                    <a:pt x="775450" y="520615"/>
                  </a:lnTo>
                  <a:lnTo>
                    <a:pt x="725999" y="535096"/>
                  </a:lnTo>
                  <a:lnTo>
                    <a:pt x="673152" y="545808"/>
                  </a:lnTo>
                  <a:lnTo>
                    <a:pt x="617418" y="552454"/>
                  </a:lnTo>
                  <a:lnTo>
                    <a:pt x="559308" y="554736"/>
                  </a:lnTo>
                  <a:lnTo>
                    <a:pt x="501197" y="552454"/>
                  </a:lnTo>
                  <a:lnTo>
                    <a:pt x="445463" y="545808"/>
                  </a:lnTo>
                  <a:lnTo>
                    <a:pt x="392616" y="535096"/>
                  </a:lnTo>
                  <a:lnTo>
                    <a:pt x="343165" y="520615"/>
                  </a:lnTo>
                  <a:lnTo>
                    <a:pt x="297621" y="502662"/>
                  </a:lnTo>
                  <a:lnTo>
                    <a:pt x="256493" y="481536"/>
                  </a:lnTo>
                  <a:lnTo>
                    <a:pt x="220294" y="457534"/>
                  </a:lnTo>
                  <a:lnTo>
                    <a:pt x="189531" y="430953"/>
                  </a:lnTo>
                  <a:lnTo>
                    <a:pt x="146361" y="371247"/>
                  </a:lnTo>
                  <a:lnTo>
                    <a:pt x="131064" y="304800"/>
                  </a:lnTo>
                  <a:close/>
                </a:path>
                <a:path w="2786380" h="2642870">
                  <a:moveTo>
                    <a:pt x="0" y="2392680"/>
                  </a:moveTo>
                  <a:lnTo>
                    <a:pt x="15297" y="2326236"/>
                  </a:lnTo>
                  <a:lnTo>
                    <a:pt x="58467" y="2266532"/>
                  </a:lnTo>
                  <a:lnTo>
                    <a:pt x="89230" y="2239951"/>
                  </a:lnTo>
                  <a:lnTo>
                    <a:pt x="125429" y="2215948"/>
                  </a:lnTo>
                  <a:lnTo>
                    <a:pt x="166557" y="2194821"/>
                  </a:lnTo>
                  <a:lnTo>
                    <a:pt x="212101" y="2176867"/>
                  </a:lnTo>
                  <a:lnTo>
                    <a:pt x="261552" y="2162385"/>
                  </a:lnTo>
                  <a:lnTo>
                    <a:pt x="314399" y="2151671"/>
                  </a:lnTo>
                  <a:lnTo>
                    <a:pt x="370133" y="2145025"/>
                  </a:lnTo>
                  <a:lnTo>
                    <a:pt x="428244" y="2142744"/>
                  </a:lnTo>
                  <a:lnTo>
                    <a:pt x="486354" y="2145025"/>
                  </a:lnTo>
                  <a:lnTo>
                    <a:pt x="542088" y="2151671"/>
                  </a:lnTo>
                  <a:lnTo>
                    <a:pt x="594935" y="2162385"/>
                  </a:lnTo>
                  <a:lnTo>
                    <a:pt x="644386" y="2176867"/>
                  </a:lnTo>
                  <a:lnTo>
                    <a:pt x="689930" y="2194821"/>
                  </a:lnTo>
                  <a:lnTo>
                    <a:pt x="731058" y="2215948"/>
                  </a:lnTo>
                  <a:lnTo>
                    <a:pt x="767257" y="2239951"/>
                  </a:lnTo>
                  <a:lnTo>
                    <a:pt x="798020" y="2266532"/>
                  </a:lnTo>
                  <a:lnTo>
                    <a:pt x="841190" y="2326236"/>
                  </a:lnTo>
                  <a:lnTo>
                    <a:pt x="856488" y="2392680"/>
                  </a:lnTo>
                  <a:lnTo>
                    <a:pt x="852578" y="2426594"/>
                  </a:lnTo>
                  <a:lnTo>
                    <a:pt x="822834" y="2489966"/>
                  </a:lnTo>
                  <a:lnTo>
                    <a:pt x="767257" y="2545408"/>
                  </a:lnTo>
                  <a:lnTo>
                    <a:pt x="731058" y="2569411"/>
                  </a:lnTo>
                  <a:lnTo>
                    <a:pt x="689930" y="2590538"/>
                  </a:lnTo>
                  <a:lnTo>
                    <a:pt x="644386" y="2608492"/>
                  </a:lnTo>
                  <a:lnTo>
                    <a:pt x="594935" y="2622974"/>
                  </a:lnTo>
                  <a:lnTo>
                    <a:pt x="542088" y="2633688"/>
                  </a:lnTo>
                  <a:lnTo>
                    <a:pt x="486354" y="2640334"/>
                  </a:lnTo>
                  <a:lnTo>
                    <a:pt x="428244" y="2642616"/>
                  </a:lnTo>
                  <a:lnTo>
                    <a:pt x="370133" y="2640334"/>
                  </a:lnTo>
                  <a:lnTo>
                    <a:pt x="314399" y="2633688"/>
                  </a:lnTo>
                  <a:lnTo>
                    <a:pt x="261552" y="2622974"/>
                  </a:lnTo>
                  <a:lnTo>
                    <a:pt x="212101" y="2608492"/>
                  </a:lnTo>
                  <a:lnTo>
                    <a:pt x="166557" y="2590538"/>
                  </a:lnTo>
                  <a:lnTo>
                    <a:pt x="125429" y="2569411"/>
                  </a:lnTo>
                  <a:lnTo>
                    <a:pt x="89230" y="2545408"/>
                  </a:lnTo>
                  <a:lnTo>
                    <a:pt x="58467" y="2518827"/>
                  </a:lnTo>
                  <a:lnTo>
                    <a:pt x="15297" y="2459123"/>
                  </a:lnTo>
                  <a:lnTo>
                    <a:pt x="0" y="2392680"/>
                  </a:lnTo>
                  <a:close/>
                </a:path>
              </a:pathLst>
            </a:custGeom>
            <a:ln w="24384">
              <a:solidFill>
                <a:srgbClr val="17B51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7019543" y="115823"/>
              <a:ext cx="2072639" cy="856615"/>
            </a:xfrm>
            <a:custGeom>
              <a:avLst/>
              <a:gdLst/>
              <a:ahLst/>
              <a:cxnLst/>
              <a:rect l="l" t="t" r="r" b="b"/>
              <a:pathLst>
                <a:path w="2072640" h="856615">
                  <a:moveTo>
                    <a:pt x="2072640" y="0"/>
                  </a:moveTo>
                  <a:lnTo>
                    <a:pt x="0" y="0"/>
                  </a:lnTo>
                  <a:lnTo>
                    <a:pt x="0" y="856488"/>
                  </a:lnTo>
                  <a:lnTo>
                    <a:pt x="2072640" y="856488"/>
                  </a:lnTo>
                  <a:lnTo>
                    <a:pt x="2072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66344" y="908304"/>
              <a:ext cx="7562215" cy="433070"/>
            </a:xfrm>
            <a:custGeom>
              <a:avLst/>
              <a:gdLst/>
              <a:ahLst/>
              <a:cxnLst/>
              <a:rect l="l" t="t" r="r" b="b"/>
              <a:pathLst>
                <a:path w="7562215" h="433069">
                  <a:moveTo>
                    <a:pt x="7562088" y="0"/>
                  </a:moveTo>
                  <a:lnTo>
                    <a:pt x="0" y="0"/>
                  </a:lnTo>
                  <a:lnTo>
                    <a:pt x="0" y="432815"/>
                  </a:lnTo>
                  <a:lnTo>
                    <a:pt x="7562088" y="432815"/>
                  </a:lnTo>
                  <a:lnTo>
                    <a:pt x="7562088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9599" y="838200"/>
              <a:ext cx="7705344" cy="429767"/>
            </a:xfrm>
            <a:prstGeom prst="rect">
              <a:avLst/>
            </a:prstGeom>
          </p:spPr>
        </p:pic>
      </p:grp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4451" rIns="0" bIns="0" rtlCol="0" vert="horz">
            <a:spAutoFit/>
          </a:bodyPr>
          <a:lstStyle/>
          <a:p>
            <a:pPr marL="227965">
              <a:lnSpc>
                <a:spcPts val="2155"/>
              </a:lnSpc>
            </a:pPr>
            <a:r>
              <a:rPr dirty="0" sz="2200"/>
              <a:t>Current</a:t>
            </a:r>
            <a:r>
              <a:rPr dirty="0" sz="2200" spc="-35"/>
              <a:t> </a:t>
            </a:r>
            <a:r>
              <a:rPr dirty="0" sz="2200"/>
              <a:t>Predictive</a:t>
            </a:r>
            <a:r>
              <a:rPr dirty="0" sz="2200" spc="-45"/>
              <a:t> </a:t>
            </a:r>
            <a:r>
              <a:rPr dirty="0" sz="2200"/>
              <a:t>Control</a:t>
            </a:r>
            <a:r>
              <a:rPr dirty="0" sz="2200" spc="-30"/>
              <a:t> </a:t>
            </a:r>
            <a:r>
              <a:rPr dirty="0" sz="2200"/>
              <a:t>based</a:t>
            </a:r>
            <a:r>
              <a:rPr dirty="0" sz="2200" spc="-20"/>
              <a:t> </a:t>
            </a:r>
            <a:r>
              <a:rPr dirty="0" sz="2200"/>
              <a:t>on</a:t>
            </a:r>
            <a:r>
              <a:rPr dirty="0" sz="2200" spc="-25"/>
              <a:t> </a:t>
            </a:r>
            <a:r>
              <a:rPr dirty="0" sz="2200"/>
              <a:t>Fourier’s</a:t>
            </a:r>
            <a:r>
              <a:rPr dirty="0" sz="2200" spc="-55"/>
              <a:t> </a:t>
            </a:r>
            <a:r>
              <a:rPr dirty="0" sz="2200" spc="-10"/>
              <a:t>Transform</a:t>
            </a:r>
            <a:endParaRPr sz="2200"/>
          </a:p>
        </p:txBody>
      </p:sp>
      <p:sp>
        <p:nvSpPr>
          <p:cNvPr id="38" name="object 3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39" name="object 3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401" y="1518615"/>
            <a:ext cx="524510" cy="2711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𝐽</a:t>
            </a:r>
            <a:r>
              <a:rPr dirty="0" sz="1600" spc="11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=</a:t>
            </a:r>
            <a:r>
              <a:rPr dirty="0" sz="1600" spc="10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 spc="-60">
                <a:solidFill>
                  <a:srgbClr val="006FC0"/>
                </a:solidFill>
                <a:latin typeface="Cambria Math"/>
                <a:cs typeface="Cambria Math"/>
              </a:rPr>
              <a:t>𝑤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68413" y="1428749"/>
            <a:ext cx="5833745" cy="605790"/>
          </a:xfrm>
          <a:custGeom>
            <a:avLst/>
            <a:gdLst/>
            <a:ahLst/>
            <a:cxnLst/>
            <a:rect l="l" t="t" r="r" b="b"/>
            <a:pathLst>
              <a:path w="5833745" h="605789">
                <a:moveTo>
                  <a:pt x="54229" y="0"/>
                </a:moveTo>
                <a:lnTo>
                  <a:pt x="0" y="0"/>
                </a:lnTo>
                <a:lnTo>
                  <a:pt x="0" y="10160"/>
                </a:lnTo>
                <a:lnTo>
                  <a:pt x="0" y="595630"/>
                </a:lnTo>
                <a:lnTo>
                  <a:pt x="0" y="605790"/>
                </a:lnTo>
                <a:lnTo>
                  <a:pt x="54229" y="605790"/>
                </a:lnTo>
                <a:lnTo>
                  <a:pt x="54229" y="595630"/>
                </a:lnTo>
                <a:lnTo>
                  <a:pt x="20548" y="595630"/>
                </a:lnTo>
                <a:lnTo>
                  <a:pt x="20548" y="10160"/>
                </a:lnTo>
                <a:lnTo>
                  <a:pt x="54229" y="10160"/>
                </a:lnTo>
                <a:lnTo>
                  <a:pt x="54229" y="0"/>
                </a:lnTo>
                <a:close/>
              </a:path>
              <a:path w="5833745" h="605789">
                <a:moveTo>
                  <a:pt x="653859" y="136017"/>
                </a:moveTo>
                <a:lnTo>
                  <a:pt x="651319" y="127762"/>
                </a:lnTo>
                <a:lnTo>
                  <a:pt x="636676" y="133489"/>
                </a:lnTo>
                <a:lnTo>
                  <a:pt x="623798" y="142455"/>
                </a:lnTo>
                <a:lnTo>
                  <a:pt x="596023" y="188036"/>
                </a:lnTo>
                <a:lnTo>
                  <a:pt x="587590" y="228511"/>
                </a:lnTo>
                <a:lnTo>
                  <a:pt x="586549" y="251206"/>
                </a:lnTo>
                <a:lnTo>
                  <a:pt x="587552" y="272859"/>
                </a:lnTo>
                <a:lnTo>
                  <a:pt x="587590" y="273723"/>
                </a:lnTo>
                <a:lnTo>
                  <a:pt x="596023" y="314248"/>
                </a:lnTo>
                <a:lnTo>
                  <a:pt x="623798" y="359841"/>
                </a:lnTo>
                <a:lnTo>
                  <a:pt x="651319" y="374523"/>
                </a:lnTo>
                <a:lnTo>
                  <a:pt x="653859" y="366268"/>
                </a:lnTo>
                <a:lnTo>
                  <a:pt x="642493" y="360438"/>
                </a:lnTo>
                <a:lnTo>
                  <a:pt x="632612" y="351904"/>
                </a:lnTo>
                <a:lnTo>
                  <a:pt x="611847" y="310629"/>
                </a:lnTo>
                <a:lnTo>
                  <a:pt x="605612" y="272859"/>
                </a:lnTo>
                <a:lnTo>
                  <a:pt x="604837" y="251206"/>
                </a:lnTo>
                <a:lnTo>
                  <a:pt x="605612" y="229565"/>
                </a:lnTo>
                <a:lnTo>
                  <a:pt x="611847" y="191744"/>
                </a:lnTo>
                <a:lnTo>
                  <a:pt x="632612" y="150393"/>
                </a:lnTo>
                <a:lnTo>
                  <a:pt x="642493" y="141859"/>
                </a:lnTo>
                <a:lnTo>
                  <a:pt x="653859" y="136017"/>
                </a:lnTo>
                <a:close/>
              </a:path>
              <a:path w="5833745" h="605789">
                <a:moveTo>
                  <a:pt x="2663240" y="251206"/>
                </a:moveTo>
                <a:lnTo>
                  <a:pt x="2658999" y="207492"/>
                </a:lnTo>
                <a:lnTo>
                  <a:pt x="2646362" y="170180"/>
                </a:lnTo>
                <a:lnTo>
                  <a:pt x="2612999" y="133489"/>
                </a:lnTo>
                <a:lnTo>
                  <a:pt x="2598356" y="127762"/>
                </a:lnTo>
                <a:lnTo>
                  <a:pt x="2595943" y="136017"/>
                </a:lnTo>
                <a:lnTo>
                  <a:pt x="2607221" y="141859"/>
                </a:lnTo>
                <a:lnTo>
                  <a:pt x="2617063" y="150393"/>
                </a:lnTo>
                <a:lnTo>
                  <a:pt x="2637815" y="191744"/>
                </a:lnTo>
                <a:lnTo>
                  <a:pt x="2643924" y="228511"/>
                </a:lnTo>
                <a:lnTo>
                  <a:pt x="2644051" y="229565"/>
                </a:lnTo>
                <a:lnTo>
                  <a:pt x="2644838" y="251206"/>
                </a:lnTo>
                <a:lnTo>
                  <a:pt x="2644051" y="272859"/>
                </a:lnTo>
                <a:lnTo>
                  <a:pt x="2641701" y="292658"/>
                </a:lnTo>
                <a:lnTo>
                  <a:pt x="2625458" y="340677"/>
                </a:lnTo>
                <a:lnTo>
                  <a:pt x="2595943" y="366268"/>
                </a:lnTo>
                <a:lnTo>
                  <a:pt x="2598356" y="374523"/>
                </a:lnTo>
                <a:lnTo>
                  <a:pt x="2637002" y="347611"/>
                </a:lnTo>
                <a:lnTo>
                  <a:pt x="2658986" y="294792"/>
                </a:lnTo>
                <a:lnTo>
                  <a:pt x="2662174" y="273723"/>
                </a:lnTo>
                <a:lnTo>
                  <a:pt x="2663240" y="251206"/>
                </a:lnTo>
                <a:close/>
              </a:path>
              <a:path w="5833745" h="605789">
                <a:moveTo>
                  <a:pt x="5833300" y="0"/>
                </a:moveTo>
                <a:lnTo>
                  <a:pt x="5779059" y="0"/>
                </a:lnTo>
                <a:lnTo>
                  <a:pt x="5779059" y="10160"/>
                </a:lnTo>
                <a:lnTo>
                  <a:pt x="5812726" y="10160"/>
                </a:lnTo>
                <a:lnTo>
                  <a:pt x="5812726" y="595630"/>
                </a:lnTo>
                <a:lnTo>
                  <a:pt x="5779059" y="595630"/>
                </a:lnTo>
                <a:lnTo>
                  <a:pt x="5779059" y="605790"/>
                </a:lnTo>
                <a:lnTo>
                  <a:pt x="5833300" y="605790"/>
                </a:lnTo>
                <a:lnTo>
                  <a:pt x="5833300" y="595630"/>
                </a:lnTo>
                <a:lnTo>
                  <a:pt x="5833300" y="10160"/>
                </a:lnTo>
                <a:lnTo>
                  <a:pt x="583330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82777" y="1520953"/>
            <a:ext cx="1644650" cy="52006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25"/>
              </a:spcBef>
              <a:tabLst>
                <a:tab pos="363855" algn="l"/>
                <a:tab pos="845819" algn="l"/>
              </a:tabLst>
            </a:pPr>
            <a:r>
              <a:rPr dirty="0" sz="1150" spc="-50">
                <a:solidFill>
                  <a:srgbClr val="006FC0"/>
                </a:solidFill>
                <a:latin typeface="Cambria Math"/>
                <a:cs typeface="Cambria Math"/>
              </a:rPr>
              <a:t>0</a:t>
            </a:r>
            <a:r>
              <a:rPr dirty="0" sz="115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baseline="12152" sz="2400" spc="1402">
                <a:solidFill>
                  <a:srgbClr val="006FC0"/>
                </a:solidFill>
                <a:latin typeface="Cambria Math"/>
                <a:cs typeface="Cambria Math"/>
              </a:rPr>
              <a:t>∑</a:t>
            </a:r>
            <a:r>
              <a:rPr dirty="0" baseline="12152" sz="24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baseline="12152" sz="2400" spc="60">
                <a:solidFill>
                  <a:srgbClr val="006FC0"/>
                </a:solidFill>
                <a:latin typeface="Cambria Math"/>
                <a:cs typeface="Cambria Math"/>
              </a:rPr>
              <a:t>𝑃</a:t>
            </a:r>
            <a:r>
              <a:rPr dirty="0" sz="1150" spc="40">
                <a:solidFill>
                  <a:srgbClr val="006FC0"/>
                </a:solidFill>
                <a:latin typeface="Cambria Math"/>
                <a:cs typeface="Cambria Math"/>
              </a:rPr>
              <a:t>Fourier,𝑗</a:t>
            </a:r>
            <a:endParaRPr sz="1150">
              <a:latin typeface="Cambria Math"/>
              <a:cs typeface="Cambria Math"/>
            </a:endParaRPr>
          </a:p>
          <a:p>
            <a:pPr marL="245110">
              <a:lnSpc>
                <a:spcPct val="100000"/>
              </a:lnSpc>
              <a:spcBef>
                <a:spcPts val="260"/>
              </a:spcBef>
            </a:pPr>
            <a:r>
              <a:rPr dirty="0" sz="1150" spc="50">
                <a:solidFill>
                  <a:srgbClr val="006FC0"/>
                </a:solidFill>
                <a:latin typeface="Cambria Math"/>
                <a:cs typeface="Cambria Math"/>
              </a:rPr>
              <a:t>𝑗=𝑎,𝑏,𝑐</a:t>
            </a:r>
            <a:endParaRPr sz="1150">
              <a:latin typeface="Cambria Math"/>
              <a:cs typeface="Cambria Math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2205354" y="1581911"/>
            <a:ext cx="509270" cy="189230"/>
          </a:xfrm>
          <a:custGeom>
            <a:avLst/>
            <a:gdLst/>
            <a:ahLst/>
            <a:cxnLst/>
            <a:rect l="l" t="t" r="r" b="b"/>
            <a:pathLst>
              <a:path w="509269" h="189230">
                <a:moveTo>
                  <a:pt x="448818" y="0"/>
                </a:moveTo>
                <a:lnTo>
                  <a:pt x="446024" y="7747"/>
                </a:lnTo>
                <a:lnTo>
                  <a:pt x="456977" y="12483"/>
                </a:lnTo>
                <a:lnTo>
                  <a:pt x="466407" y="19065"/>
                </a:lnTo>
                <a:lnTo>
                  <a:pt x="489045" y="62864"/>
                </a:lnTo>
                <a:lnTo>
                  <a:pt x="491870" y="93725"/>
                </a:lnTo>
                <a:lnTo>
                  <a:pt x="491158" y="110394"/>
                </a:lnTo>
                <a:lnTo>
                  <a:pt x="480568" y="151257"/>
                </a:lnTo>
                <a:lnTo>
                  <a:pt x="446405" y="181483"/>
                </a:lnTo>
                <a:lnTo>
                  <a:pt x="448818" y="189229"/>
                </a:lnTo>
                <a:lnTo>
                  <a:pt x="484876" y="167709"/>
                </a:lnTo>
                <a:lnTo>
                  <a:pt x="505237" y="128063"/>
                </a:lnTo>
                <a:lnTo>
                  <a:pt x="509143" y="94614"/>
                </a:lnTo>
                <a:lnTo>
                  <a:pt x="508183" y="77581"/>
                </a:lnTo>
                <a:lnTo>
                  <a:pt x="493521" y="33147"/>
                </a:lnTo>
                <a:lnTo>
                  <a:pt x="462482" y="5000"/>
                </a:lnTo>
                <a:lnTo>
                  <a:pt x="448818" y="0"/>
                </a:lnTo>
                <a:close/>
              </a:path>
              <a:path w="509269" h="189230">
                <a:moveTo>
                  <a:pt x="60325" y="0"/>
                </a:moveTo>
                <a:lnTo>
                  <a:pt x="24266" y="21574"/>
                </a:lnTo>
                <a:lnTo>
                  <a:pt x="3905" y="61261"/>
                </a:lnTo>
                <a:lnTo>
                  <a:pt x="0" y="94614"/>
                </a:lnTo>
                <a:lnTo>
                  <a:pt x="883" y="110394"/>
                </a:lnTo>
                <a:lnTo>
                  <a:pt x="974" y="112023"/>
                </a:lnTo>
                <a:lnTo>
                  <a:pt x="15493" y="156083"/>
                </a:lnTo>
                <a:lnTo>
                  <a:pt x="46533" y="184247"/>
                </a:lnTo>
                <a:lnTo>
                  <a:pt x="60325" y="189229"/>
                </a:lnTo>
                <a:lnTo>
                  <a:pt x="62737" y="181483"/>
                </a:lnTo>
                <a:lnTo>
                  <a:pt x="51950" y="176724"/>
                </a:lnTo>
                <a:lnTo>
                  <a:pt x="42640" y="170084"/>
                </a:lnTo>
                <a:lnTo>
                  <a:pt x="20050" y="125539"/>
                </a:lnTo>
                <a:lnTo>
                  <a:pt x="17271" y="93725"/>
                </a:lnTo>
                <a:lnTo>
                  <a:pt x="17964" y="77581"/>
                </a:lnTo>
                <a:lnTo>
                  <a:pt x="28447" y="37718"/>
                </a:lnTo>
                <a:lnTo>
                  <a:pt x="62992" y="7747"/>
                </a:lnTo>
                <a:lnTo>
                  <a:pt x="60325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2260854" y="1518615"/>
            <a:ext cx="106680" cy="2711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600" spc="-5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337054" y="1616151"/>
            <a:ext cx="316230" cy="2051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50" spc="-25">
                <a:solidFill>
                  <a:srgbClr val="006FC0"/>
                </a:solidFill>
                <a:latin typeface="Cambria Math"/>
                <a:cs typeface="Cambria Math"/>
              </a:rPr>
              <a:t>𝑘+1</a:t>
            </a:r>
            <a:endParaRPr sz="1150">
              <a:latin typeface="Cambria Math"/>
              <a:cs typeface="Cambria Math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047492" y="1625295"/>
            <a:ext cx="95885" cy="2051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50" spc="90">
                <a:solidFill>
                  <a:srgbClr val="006FC0"/>
                </a:solidFill>
                <a:latin typeface="Cambria Math"/>
                <a:cs typeface="Cambria Math"/>
              </a:rPr>
              <a:t>𝑗</a:t>
            </a:r>
            <a:endParaRPr sz="1150">
              <a:latin typeface="Cambria Math"/>
              <a:cs typeface="Cambria Math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735579" y="1436319"/>
            <a:ext cx="650875" cy="2711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-22569" sz="2400">
                <a:solidFill>
                  <a:srgbClr val="006FC0"/>
                </a:solidFill>
                <a:latin typeface="Cambria Math"/>
                <a:cs typeface="Cambria Math"/>
              </a:rPr>
              <a:t>− </a:t>
            </a:r>
            <a:r>
              <a:rPr dirty="0" baseline="-22569" sz="2400" spc="67">
                <a:solidFill>
                  <a:srgbClr val="006FC0"/>
                </a:solidFill>
                <a:latin typeface="Cambria Math"/>
                <a:cs typeface="Cambria Math"/>
              </a:rPr>
              <a:t>𝑃</a:t>
            </a:r>
            <a:r>
              <a:rPr dirty="0" sz="1150" spc="45">
                <a:solidFill>
                  <a:srgbClr val="006FC0"/>
                </a:solidFill>
                <a:latin typeface="Cambria Math"/>
                <a:cs typeface="Cambria Math"/>
              </a:rPr>
              <a:t>𝑠𝑐ℎ</a:t>
            </a:r>
            <a:endParaRPr sz="1150">
              <a:latin typeface="Cambria Math"/>
              <a:cs typeface="Cambria Math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437635" y="1436624"/>
            <a:ext cx="315595" cy="35306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1005"/>
              </a:lnSpc>
              <a:spcBef>
                <a:spcPts val="125"/>
              </a:spcBef>
            </a:pPr>
            <a:r>
              <a:rPr dirty="0" sz="1150" spc="-50">
                <a:solidFill>
                  <a:srgbClr val="006FC0"/>
                </a:solidFill>
                <a:latin typeface="Cambria Math"/>
                <a:cs typeface="Cambria Math"/>
              </a:rPr>
              <a:t>2</a:t>
            </a:r>
            <a:endParaRPr sz="1150">
              <a:latin typeface="Cambria Math"/>
              <a:cs typeface="Cambria Math"/>
            </a:endParaRPr>
          </a:p>
          <a:p>
            <a:pPr marL="149860">
              <a:lnSpc>
                <a:spcPts val="1545"/>
              </a:lnSpc>
            </a:pPr>
            <a:r>
              <a:rPr dirty="0" sz="1600" spc="-50">
                <a:solidFill>
                  <a:srgbClr val="006FC0"/>
                </a:solidFill>
                <a:latin typeface="Cambria Math"/>
                <a:cs typeface="Cambria Math"/>
              </a:rPr>
              <a:t>+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4314571" y="1556511"/>
            <a:ext cx="2116455" cy="247015"/>
          </a:xfrm>
          <a:custGeom>
            <a:avLst/>
            <a:gdLst/>
            <a:ahLst/>
            <a:cxnLst/>
            <a:rect l="l" t="t" r="r" b="b"/>
            <a:pathLst>
              <a:path w="2116454" h="247014">
                <a:moveTo>
                  <a:pt x="67310" y="8255"/>
                </a:moveTo>
                <a:lnTo>
                  <a:pt x="64770" y="0"/>
                </a:lnTo>
                <a:lnTo>
                  <a:pt x="50126" y="5727"/>
                </a:lnTo>
                <a:lnTo>
                  <a:pt x="37249" y="14693"/>
                </a:lnTo>
                <a:lnTo>
                  <a:pt x="9474" y="60274"/>
                </a:lnTo>
                <a:lnTo>
                  <a:pt x="1041" y="100749"/>
                </a:lnTo>
                <a:lnTo>
                  <a:pt x="0" y="123444"/>
                </a:lnTo>
                <a:lnTo>
                  <a:pt x="1003" y="145097"/>
                </a:lnTo>
                <a:lnTo>
                  <a:pt x="1041" y="145961"/>
                </a:lnTo>
                <a:lnTo>
                  <a:pt x="9474" y="186486"/>
                </a:lnTo>
                <a:lnTo>
                  <a:pt x="37249" y="232079"/>
                </a:lnTo>
                <a:lnTo>
                  <a:pt x="64770" y="246761"/>
                </a:lnTo>
                <a:lnTo>
                  <a:pt x="67310" y="238506"/>
                </a:lnTo>
                <a:lnTo>
                  <a:pt x="55943" y="232676"/>
                </a:lnTo>
                <a:lnTo>
                  <a:pt x="46062" y="224142"/>
                </a:lnTo>
                <a:lnTo>
                  <a:pt x="25298" y="182867"/>
                </a:lnTo>
                <a:lnTo>
                  <a:pt x="19062" y="145097"/>
                </a:lnTo>
                <a:lnTo>
                  <a:pt x="18288" y="123444"/>
                </a:lnTo>
                <a:lnTo>
                  <a:pt x="19062" y="101803"/>
                </a:lnTo>
                <a:lnTo>
                  <a:pt x="25298" y="63982"/>
                </a:lnTo>
                <a:lnTo>
                  <a:pt x="46062" y="22631"/>
                </a:lnTo>
                <a:lnTo>
                  <a:pt x="55943" y="14097"/>
                </a:lnTo>
                <a:lnTo>
                  <a:pt x="67310" y="8255"/>
                </a:lnTo>
                <a:close/>
              </a:path>
              <a:path w="2116454" h="247014">
                <a:moveTo>
                  <a:pt x="940816" y="33147"/>
                </a:moveTo>
                <a:lnTo>
                  <a:pt x="938149" y="25400"/>
                </a:lnTo>
                <a:lnTo>
                  <a:pt x="924420" y="30403"/>
                </a:lnTo>
                <a:lnTo>
                  <a:pt x="912406" y="37604"/>
                </a:lnTo>
                <a:lnTo>
                  <a:pt x="886599" y="71958"/>
                </a:lnTo>
                <a:lnTo>
                  <a:pt x="877862" y="119126"/>
                </a:lnTo>
                <a:lnTo>
                  <a:pt x="877824" y="120015"/>
                </a:lnTo>
                <a:lnTo>
                  <a:pt x="878700" y="135801"/>
                </a:lnTo>
                <a:lnTo>
                  <a:pt x="878789" y="137426"/>
                </a:lnTo>
                <a:lnTo>
                  <a:pt x="893318" y="181483"/>
                </a:lnTo>
                <a:lnTo>
                  <a:pt x="924356" y="209651"/>
                </a:lnTo>
                <a:lnTo>
                  <a:pt x="938149" y="214630"/>
                </a:lnTo>
                <a:lnTo>
                  <a:pt x="940562" y="206883"/>
                </a:lnTo>
                <a:lnTo>
                  <a:pt x="929767" y="202133"/>
                </a:lnTo>
                <a:lnTo>
                  <a:pt x="920457" y="195491"/>
                </a:lnTo>
                <a:lnTo>
                  <a:pt x="897864" y="150939"/>
                </a:lnTo>
                <a:lnTo>
                  <a:pt x="895096" y="119126"/>
                </a:lnTo>
                <a:lnTo>
                  <a:pt x="895781" y="102984"/>
                </a:lnTo>
                <a:lnTo>
                  <a:pt x="906272" y="63119"/>
                </a:lnTo>
                <a:lnTo>
                  <a:pt x="929932" y="37884"/>
                </a:lnTo>
                <a:lnTo>
                  <a:pt x="940816" y="33147"/>
                </a:lnTo>
                <a:close/>
              </a:path>
              <a:path w="2116454" h="247014">
                <a:moveTo>
                  <a:pt x="1383919" y="120015"/>
                </a:moveTo>
                <a:lnTo>
                  <a:pt x="1382953" y="102984"/>
                </a:lnTo>
                <a:lnTo>
                  <a:pt x="1382941" y="102679"/>
                </a:lnTo>
                <a:lnTo>
                  <a:pt x="1380007" y="86664"/>
                </a:lnTo>
                <a:lnTo>
                  <a:pt x="1359623" y="46977"/>
                </a:lnTo>
                <a:lnTo>
                  <a:pt x="1323594" y="25400"/>
                </a:lnTo>
                <a:lnTo>
                  <a:pt x="1320800" y="33147"/>
                </a:lnTo>
                <a:lnTo>
                  <a:pt x="1331747" y="37884"/>
                </a:lnTo>
                <a:lnTo>
                  <a:pt x="1341183" y="44475"/>
                </a:lnTo>
                <a:lnTo>
                  <a:pt x="1363814" y="88265"/>
                </a:lnTo>
                <a:lnTo>
                  <a:pt x="1365885" y="102679"/>
                </a:lnTo>
                <a:lnTo>
                  <a:pt x="1365935" y="102984"/>
                </a:lnTo>
                <a:lnTo>
                  <a:pt x="1363802" y="150939"/>
                </a:lnTo>
                <a:lnTo>
                  <a:pt x="1349057" y="186994"/>
                </a:lnTo>
                <a:lnTo>
                  <a:pt x="1321181" y="206883"/>
                </a:lnTo>
                <a:lnTo>
                  <a:pt x="1323594" y="214630"/>
                </a:lnTo>
                <a:lnTo>
                  <a:pt x="1359649" y="193116"/>
                </a:lnTo>
                <a:lnTo>
                  <a:pt x="1380007" y="153466"/>
                </a:lnTo>
                <a:lnTo>
                  <a:pt x="1382941" y="137426"/>
                </a:lnTo>
                <a:lnTo>
                  <a:pt x="1383919" y="120015"/>
                </a:lnTo>
                <a:close/>
              </a:path>
              <a:path w="2116454" h="247014">
                <a:moveTo>
                  <a:pt x="2116315" y="123444"/>
                </a:moveTo>
                <a:lnTo>
                  <a:pt x="2112073" y="79730"/>
                </a:lnTo>
                <a:lnTo>
                  <a:pt x="2099437" y="42418"/>
                </a:lnTo>
                <a:lnTo>
                  <a:pt x="2066074" y="5727"/>
                </a:lnTo>
                <a:lnTo>
                  <a:pt x="2051431" y="0"/>
                </a:lnTo>
                <a:lnTo>
                  <a:pt x="2049018" y="8255"/>
                </a:lnTo>
                <a:lnTo>
                  <a:pt x="2060295" y="14097"/>
                </a:lnTo>
                <a:lnTo>
                  <a:pt x="2070138" y="22631"/>
                </a:lnTo>
                <a:lnTo>
                  <a:pt x="2090889" y="63982"/>
                </a:lnTo>
                <a:lnTo>
                  <a:pt x="2096998" y="100749"/>
                </a:lnTo>
                <a:lnTo>
                  <a:pt x="2097125" y="101803"/>
                </a:lnTo>
                <a:lnTo>
                  <a:pt x="2097913" y="123444"/>
                </a:lnTo>
                <a:lnTo>
                  <a:pt x="2097125" y="145097"/>
                </a:lnTo>
                <a:lnTo>
                  <a:pt x="2094776" y="164896"/>
                </a:lnTo>
                <a:lnTo>
                  <a:pt x="2078532" y="212915"/>
                </a:lnTo>
                <a:lnTo>
                  <a:pt x="2049018" y="238506"/>
                </a:lnTo>
                <a:lnTo>
                  <a:pt x="2051431" y="246761"/>
                </a:lnTo>
                <a:lnTo>
                  <a:pt x="2090077" y="219849"/>
                </a:lnTo>
                <a:lnTo>
                  <a:pt x="2112060" y="167030"/>
                </a:lnTo>
                <a:lnTo>
                  <a:pt x="2115248" y="145961"/>
                </a:lnTo>
                <a:lnTo>
                  <a:pt x="2116315" y="123444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3747770" y="1520953"/>
            <a:ext cx="1916430" cy="52006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156845">
              <a:lnSpc>
                <a:spcPct val="100000"/>
              </a:lnSpc>
              <a:spcBef>
                <a:spcPts val="425"/>
              </a:spcBef>
              <a:tabLst>
                <a:tab pos="641350" algn="l"/>
              </a:tabLst>
            </a:pPr>
            <a:r>
              <a:rPr dirty="0" baseline="12152" sz="2400" spc="1402">
                <a:solidFill>
                  <a:srgbClr val="006FC0"/>
                </a:solidFill>
                <a:latin typeface="Cambria Math"/>
                <a:cs typeface="Cambria Math"/>
              </a:rPr>
              <a:t>∑</a:t>
            </a:r>
            <a:r>
              <a:rPr dirty="0" baseline="12152" sz="24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baseline="12152" sz="2400" spc="89">
                <a:solidFill>
                  <a:srgbClr val="006FC0"/>
                </a:solidFill>
                <a:latin typeface="Cambria Math"/>
                <a:cs typeface="Cambria Math"/>
              </a:rPr>
              <a:t>𝑄</a:t>
            </a:r>
            <a:r>
              <a:rPr dirty="0" sz="1150" spc="60">
                <a:solidFill>
                  <a:srgbClr val="006FC0"/>
                </a:solidFill>
                <a:latin typeface="Cambria Math"/>
                <a:cs typeface="Cambria Math"/>
              </a:rPr>
              <a:t>Fourier,𝑗</a:t>
            </a:r>
            <a:r>
              <a:rPr dirty="0" sz="1150" spc="125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baseline="12152" sz="2400" spc="-3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sz="1150" spc="-20">
                <a:solidFill>
                  <a:srgbClr val="006FC0"/>
                </a:solidFill>
                <a:latin typeface="Cambria Math"/>
                <a:cs typeface="Cambria Math"/>
              </a:rPr>
              <a:t>𝑘+1</a:t>
            </a:r>
            <a:endParaRPr sz="1150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260"/>
              </a:spcBef>
            </a:pPr>
            <a:r>
              <a:rPr dirty="0" sz="1150" spc="50">
                <a:solidFill>
                  <a:srgbClr val="006FC0"/>
                </a:solidFill>
                <a:latin typeface="Cambria Math"/>
                <a:cs typeface="Cambria Math"/>
              </a:rPr>
              <a:t>𝑗=𝑎,𝑏,𝑐</a:t>
            </a:r>
            <a:endParaRPr sz="1150">
              <a:latin typeface="Cambria Math"/>
              <a:cs typeface="Cambria Math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078092" y="1625295"/>
            <a:ext cx="95885" cy="2051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50" spc="90">
                <a:solidFill>
                  <a:srgbClr val="006FC0"/>
                </a:solidFill>
                <a:latin typeface="Cambria Math"/>
                <a:cs typeface="Cambria Math"/>
              </a:rPr>
              <a:t>𝑗</a:t>
            </a:r>
            <a:endParaRPr sz="1150">
              <a:latin typeface="Cambria Math"/>
              <a:cs typeface="Cambria Math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723509" y="1436319"/>
            <a:ext cx="662940" cy="2711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-22569" sz="2400">
                <a:solidFill>
                  <a:srgbClr val="006FC0"/>
                </a:solidFill>
                <a:latin typeface="Cambria Math"/>
                <a:cs typeface="Cambria Math"/>
              </a:rPr>
              <a:t>− </a:t>
            </a:r>
            <a:r>
              <a:rPr dirty="0" baseline="-22569" sz="2400" spc="67">
                <a:solidFill>
                  <a:srgbClr val="006FC0"/>
                </a:solidFill>
                <a:latin typeface="Cambria Math"/>
                <a:cs typeface="Cambria Math"/>
              </a:rPr>
              <a:t>𝑄</a:t>
            </a:r>
            <a:r>
              <a:rPr dirty="0" sz="1150" spc="45">
                <a:solidFill>
                  <a:srgbClr val="006FC0"/>
                </a:solidFill>
                <a:latin typeface="Cambria Math"/>
                <a:cs typeface="Cambria Math"/>
              </a:rPr>
              <a:t>𝑠𝑐ℎ</a:t>
            </a:r>
            <a:endParaRPr sz="1150">
              <a:latin typeface="Cambria Math"/>
              <a:cs typeface="Cambria Math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438138" y="1436624"/>
            <a:ext cx="112395" cy="2051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50" spc="-50">
                <a:solidFill>
                  <a:srgbClr val="006FC0"/>
                </a:solidFill>
                <a:latin typeface="Cambria Math"/>
                <a:cs typeface="Cambria Math"/>
              </a:rPr>
              <a:t>2</a:t>
            </a:r>
            <a:endParaRPr sz="1150">
              <a:latin typeface="Cambria Math"/>
              <a:cs typeface="Cambria Math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234505" y="2761297"/>
            <a:ext cx="8885555" cy="1320165"/>
            <a:chOff x="234505" y="2761297"/>
            <a:chExt cx="8885555" cy="1320165"/>
          </a:xfrm>
        </p:grpSpPr>
        <p:sp>
          <p:nvSpPr>
            <p:cNvPr id="17" name="object 17" descr=""/>
            <p:cNvSpPr/>
            <p:nvPr/>
          </p:nvSpPr>
          <p:spPr>
            <a:xfrm>
              <a:off x="4712208" y="3453003"/>
              <a:ext cx="890269" cy="116839"/>
            </a:xfrm>
            <a:custGeom>
              <a:avLst/>
              <a:gdLst/>
              <a:ahLst/>
              <a:cxnLst/>
              <a:rect l="l" t="t" r="r" b="b"/>
              <a:pathLst>
                <a:path w="890270" h="116839">
                  <a:moveTo>
                    <a:pt x="841530" y="58304"/>
                  </a:moveTo>
                  <a:lnTo>
                    <a:pt x="777620" y="95758"/>
                  </a:lnTo>
                  <a:lnTo>
                    <a:pt x="775715" y="103124"/>
                  </a:lnTo>
                  <a:lnTo>
                    <a:pt x="779017" y="108966"/>
                  </a:lnTo>
                  <a:lnTo>
                    <a:pt x="782446" y="114808"/>
                  </a:lnTo>
                  <a:lnTo>
                    <a:pt x="789939" y="116712"/>
                  </a:lnTo>
                  <a:lnTo>
                    <a:pt x="795781" y="113411"/>
                  </a:lnTo>
                  <a:lnTo>
                    <a:pt x="868993" y="70531"/>
                  </a:lnTo>
                  <a:lnTo>
                    <a:pt x="865758" y="70531"/>
                  </a:lnTo>
                  <a:lnTo>
                    <a:pt x="865758" y="68834"/>
                  </a:lnTo>
                  <a:lnTo>
                    <a:pt x="859663" y="68834"/>
                  </a:lnTo>
                  <a:lnTo>
                    <a:pt x="841530" y="58304"/>
                  </a:lnTo>
                  <a:close/>
                </a:path>
                <a:path w="890270" h="116839">
                  <a:moveTo>
                    <a:pt x="820595" y="46147"/>
                  </a:moveTo>
                  <a:lnTo>
                    <a:pt x="0" y="46989"/>
                  </a:lnTo>
                  <a:lnTo>
                    <a:pt x="0" y="71374"/>
                  </a:lnTo>
                  <a:lnTo>
                    <a:pt x="820666" y="70531"/>
                  </a:lnTo>
                  <a:lnTo>
                    <a:pt x="841530" y="58304"/>
                  </a:lnTo>
                  <a:lnTo>
                    <a:pt x="820595" y="46147"/>
                  </a:lnTo>
                  <a:close/>
                </a:path>
                <a:path w="890270" h="116839">
                  <a:moveTo>
                    <a:pt x="869027" y="46147"/>
                  </a:moveTo>
                  <a:lnTo>
                    <a:pt x="865758" y="46147"/>
                  </a:lnTo>
                  <a:lnTo>
                    <a:pt x="865758" y="70531"/>
                  </a:lnTo>
                  <a:lnTo>
                    <a:pt x="868993" y="70531"/>
                  </a:lnTo>
                  <a:lnTo>
                    <a:pt x="889869" y="58304"/>
                  </a:lnTo>
                  <a:lnTo>
                    <a:pt x="869027" y="46147"/>
                  </a:lnTo>
                  <a:close/>
                </a:path>
                <a:path w="890270" h="116839">
                  <a:moveTo>
                    <a:pt x="859536" y="47751"/>
                  </a:moveTo>
                  <a:lnTo>
                    <a:pt x="841530" y="58304"/>
                  </a:lnTo>
                  <a:lnTo>
                    <a:pt x="859663" y="68834"/>
                  </a:lnTo>
                  <a:lnTo>
                    <a:pt x="859536" y="47751"/>
                  </a:lnTo>
                  <a:close/>
                </a:path>
                <a:path w="890270" h="116839">
                  <a:moveTo>
                    <a:pt x="865758" y="47751"/>
                  </a:moveTo>
                  <a:lnTo>
                    <a:pt x="859536" y="47751"/>
                  </a:lnTo>
                  <a:lnTo>
                    <a:pt x="859663" y="68834"/>
                  </a:lnTo>
                  <a:lnTo>
                    <a:pt x="865758" y="68834"/>
                  </a:lnTo>
                  <a:lnTo>
                    <a:pt x="865758" y="47751"/>
                  </a:lnTo>
                  <a:close/>
                </a:path>
                <a:path w="890270" h="116839">
                  <a:moveTo>
                    <a:pt x="789813" y="0"/>
                  </a:moveTo>
                  <a:lnTo>
                    <a:pt x="782319" y="2032"/>
                  </a:lnTo>
                  <a:lnTo>
                    <a:pt x="779017" y="7747"/>
                  </a:lnTo>
                  <a:lnTo>
                    <a:pt x="775588" y="13588"/>
                  </a:lnTo>
                  <a:lnTo>
                    <a:pt x="777493" y="21082"/>
                  </a:lnTo>
                  <a:lnTo>
                    <a:pt x="841530" y="58304"/>
                  </a:lnTo>
                  <a:lnTo>
                    <a:pt x="859536" y="47751"/>
                  </a:lnTo>
                  <a:lnTo>
                    <a:pt x="865758" y="47751"/>
                  </a:lnTo>
                  <a:lnTo>
                    <a:pt x="865758" y="46147"/>
                  </a:lnTo>
                  <a:lnTo>
                    <a:pt x="869027" y="46147"/>
                  </a:lnTo>
                  <a:lnTo>
                    <a:pt x="789813" y="0"/>
                  </a:lnTo>
                  <a:close/>
                </a:path>
              </a:pathLst>
            </a:custGeom>
            <a:solidFill>
              <a:srgbClr val="17B5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264920" y="2910840"/>
              <a:ext cx="3429000" cy="1115695"/>
            </a:xfrm>
            <a:custGeom>
              <a:avLst/>
              <a:gdLst/>
              <a:ahLst/>
              <a:cxnLst/>
              <a:rect l="l" t="t" r="r" b="b"/>
              <a:pathLst>
                <a:path w="3429000" h="1115695">
                  <a:moveTo>
                    <a:pt x="3429000" y="0"/>
                  </a:moveTo>
                  <a:lnTo>
                    <a:pt x="0" y="0"/>
                  </a:lnTo>
                  <a:lnTo>
                    <a:pt x="0" y="1115568"/>
                  </a:lnTo>
                  <a:lnTo>
                    <a:pt x="3429000" y="1115568"/>
                  </a:lnTo>
                  <a:lnTo>
                    <a:pt x="342900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264920" y="2910840"/>
              <a:ext cx="3429000" cy="1115695"/>
            </a:xfrm>
            <a:custGeom>
              <a:avLst/>
              <a:gdLst/>
              <a:ahLst/>
              <a:cxnLst/>
              <a:rect l="l" t="t" r="r" b="b"/>
              <a:pathLst>
                <a:path w="3429000" h="1115695">
                  <a:moveTo>
                    <a:pt x="0" y="1115568"/>
                  </a:moveTo>
                  <a:lnTo>
                    <a:pt x="3429000" y="1115568"/>
                  </a:lnTo>
                  <a:lnTo>
                    <a:pt x="3429000" y="0"/>
                  </a:lnTo>
                  <a:lnTo>
                    <a:pt x="0" y="0"/>
                  </a:lnTo>
                  <a:lnTo>
                    <a:pt x="0" y="1115568"/>
                  </a:lnTo>
                  <a:close/>
                </a:path>
              </a:pathLst>
            </a:custGeom>
            <a:ln w="24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693281" y="3447415"/>
              <a:ext cx="347980" cy="116839"/>
            </a:xfrm>
            <a:custGeom>
              <a:avLst/>
              <a:gdLst/>
              <a:ahLst/>
              <a:cxnLst/>
              <a:rect l="l" t="t" r="r" b="b"/>
              <a:pathLst>
                <a:path w="347979" h="116839">
                  <a:moveTo>
                    <a:pt x="278462" y="70974"/>
                  </a:moveTo>
                  <a:lnTo>
                    <a:pt x="234950" y="95504"/>
                  </a:lnTo>
                  <a:lnTo>
                    <a:pt x="232791" y="102870"/>
                  </a:lnTo>
                  <a:lnTo>
                    <a:pt x="236093" y="108838"/>
                  </a:lnTo>
                  <a:lnTo>
                    <a:pt x="239395" y="114681"/>
                  </a:lnTo>
                  <a:lnTo>
                    <a:pt x="246888" y="116712"/>
                  </a:lnTo>
                  <a:lnTo>
                    <a:pt x="326893" y="71627"/>
                  </a:lnTo>
                  <a:lnTo>
                    <a:pt x="323469" y="71627"/>
                  </a:lnTo>
                  <a:lnTo>
                    <a:pt x="278462" y="70974"/>
                  </a:lnTo>
                  <a:close/>
                </a:path>
                <a:path w="347979" h="116839">
                  <a:moveTo>
                    <a:pt x="299432" y="59152"/>
                  </a:moveTo>
                  <a:lnTo>
                    <a:pt x="278462" y="70974"/>
                  </a:lnTo>
                  <a:lnTo>
                    <a:pt x="323469" y="71627"/>
                  </a:lnTo>
                  <a:lnTo>
                    <a:pt x="323494" y="69976"/>
                  </a:lnTo>
                  <a:lnTo>
                    <a:pt x="317373" y="69976"/>
                  </a:lnTo>
                  <a:lnTo>
                    <a:pt x="299432" y="59152"/>
                  </a:lnTo>
                  <a:close/>
                </a:path>
                <a:path w="347979" h="116839">
                  <a:moveTo>
                    <a:pt x="248666" y="0"/>
                  </a:moveTo>
                  <a:lnTo>
                    <a:pt x="241173" y="1905"/>
                  </a:lnTo>
                  <a:lnTo>
                    <a:pt x="237617" y="7620"/>
                  </a:lnTo>
                  <a:lnTo>
                    <a:pt x="234188" y="13335"/>
                  </a:lnTo>
                  <a:lnTo>
                    <a:pt x="235966" y="20827"/>
                  </a:lnTo>
                  <a:lnTo>
                    <a:pt x="278606" y="46587"/>
                  </a:lnTo>
                  <a:lnTo>
                    <a:pt x="323850" y="47244"/>
                  </a:lnTo>
                  <a:lnTo>
                    <a:pt x="323663" y="59152"/>
                  </a:lnTo>
                  <a:lnTo>
                    <a:pt x="323542" y="66929"/>
                  </a:lnTo>
                  <a:lnTo>
                    <a:pt x="323469" y="71627"/>
                  </a:lnTo>
                  <a:lnTo>
                    <a:pt x="326893" y="71627"/>
                  </a:lnTo>
                  <a:lnTo>
                    <a:pt x="347852" y="59817"/>
                  </a:lnTo>
                  <a:lnTo>
                    <a:pt x="248666" y="0"/>
                  </a:lnTo>
                  <a:close/>
                </a:path>
                <a:path w="347979" h="116839">
                  <a:moveTo>
                    <a:pt x="253" y="42545"/>
                  </a:moveTo>
                  <a:lnTo>
                    <a:pt x="205" y="47244"/>
                  </a:lnTo>
                  <a:lnTo>
                    <a:pt x="81" y="59152"/>
                  </a:lnTo>
                  <a:lnTo>
                    <a:pt x="0" y="66929"/>
                  </a:lnTo>
                  <a:lnTo>
                    <a:pt x="278462" y="70974"/>
                  </a:lnTo>
                  <a:lnTo>
                    <a:pt x="299432" y="59152"/>
                  </a:lnTo>
                  <a:lnTo>
                    <a:pt x="278606" y="46587"/>
                  </a:lnTo>
                  <a:lnTo>
                    <a:pt x="253" y="42545"/>
                  </a:lnTo>
                  <a:close/>
                </a:path>
                <a:path w="347979" h="116839">
                  <a:moveTo>
                    <a:pt x="317626" y="48895"/>
                  </a:moveTo>
                  <a:lnTo>
                    <a:pt x="299432" y="59152"/>
                  </a:lnTo>
                  <a:lnTo>
                    <a:pt x="317373" y="69976"/>
                  </a:lnTo>
                  <a:lnTo>
                    <a:pt x="317495" y="59817"/>
                  </a:lnTo>
                  <a:lnTo>
                    <a:pt x="317503" y="59152"/>
                  </a:lnTo>
                  <a:lnTo>
                    <a:pt x="317626" y="48895"/>
                  </a:lnTo>
                  <a:close/>
                </a:path>
                <a:path w="347979" h="116839">
                  <a:moveTo>
                    <a:pt x="323824" y="48895"/>
                  </a:moveTo>
                  <a:lnTo>
                    <a:pt x="317626" y="48895"/>
                  </a:lnTo>
                  <a:lnTo>
                    <a:pt x="317503" y="59152"/>
                  </a:lnTo>
                  <a:lnTo>
                    <a:pt x="317495" y="59817"/>
                  </a:lnTo>
                  <a:lnTo>
                    <a:pt x="317373" y="69976"/>
                  </a:lnTo>
                  <a:lnTo>
                    <a:pt x="323494" y="69976"/>
                  </a:lnTo>
                  <a:lnTo>
                    <a:pt x="323824" y="48895"/>
                  </a:lnTo>
                  <a:close/>
                </a:path>
                <a:path w="347979" h="116839">
                  <a:moveTo>
                    <a:pt x="278606" y="46587"/>
                  </a:moveTo>
                  <a:lnTo>
                    <a:pt x="299432" y="59152"/>
                  </a:lnTo>
                  <a:lnTo>
                    <a:pt x="317626" y="48895"/>
                  </a:lnTo>
                  <a:lnTo>
                    <a:pt x="323824" y="48895"/>
                  </a:lnTo>
                  <a:lnTo>
                    <a:pt x="323850" y="47244"/>
                  </a:lnTo>
                  <a:lnTo>
                    <a:pt x="278606" y="46587"/>
                  </a:lnTo>
                  <a:close/>
                </a:path>
              </a:pathLst>
            </a:custGeom>
            <a:solidFill>
              <a:srgbClr val="17B5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822959" y="2773680"/>
              <a:ext cx="76200" cy="838200"/>
            </a:xfrm>
            <a:custGeom>
              <a:avLst/>
              <a:gdLst/>
              <a:ahLst/>
              <a:cxnLst/>
              <a:rect l="l" t="t" r="r" b="b"/>
              <a:pathLst>
                <a:path w="76200" h="838200">
                  <a:moveTo>
                    <a:pt x="0" y="838200"/>
                  </a:moveTo>
                  <a:lnTo>
                    <a:pt x="29662" y="837707"/>
                  </a:lnTo>
                  <a:lnTo>
                    <a:pt x="53882" y="836358"/>
                  </a:lnTo>
                  <a:lnTo>
                    <a:pt x="70212" y="834342"/>
                  </a:lnTo>
                  <a:lnTo>
                    <a:pt x="76200" y="831850"/>
                  </a:lnTo>
                  <a:lnTo>
                    <a:pt x="76200" y="6350"/>
                  </a:lnTo>
                  <a:lnTo>
                    <a:pt x="70212" y="3857"/>
                  </a:lnTo>
                  <a:lnTo>
                    <a:pt x="53882" y="1841"/>
                  </a:lnTo>
                  <a:lnTo>
                    <a:pt x="29662" y="492"/>
                  </a:lnTo>
                  <a:lnTo>
                    <a:pt x="0" y="0"/>
                  </a:lnTo>
                </a:path>
              </a:pathLst>
            </a:custGeom>
            <a:ln w="24384">
              <a:solidFill>
                <a:srgbClr val="17B51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739513" y="3789552"/>
              <a:ext cx="911225" cy="116839"/>
            </a:xfrm>
            <a:custGeom>
              <a:avLst/>
              <a:gdLst/>
              <a:ahLst/>
              <a:cxnLst/>
              <a:rect l="l" t="t" r="r" b="b"/>
              <a:pathLst>
                <a:path w="911225" h="116839">
                  <a:moveTo>
                    <a:pt x="841858" y="70747"/>
                  </a:moveTo>
                  <a:lnTo>
                    <a:pt x="804417" y="92329"/>
                  </a:lnTo>
                  <a:lnTo>
                    <a:pt x="798576" y="95631"/>
                  </a:lnTo>
                  <a:lnTo>
                    <a:pt x="796671" y="103124"/>
                  </a:lnTo>
                  <a:lnTo>
                    <a:pt x="799973" y="108966"/>
                  </a:lnTo>
                  <a:lnTo>
                    <a:pt x="803401" y="114808"/>
                  </a:lnTo>
                  <a:lnTo>
                    <a:pt x="810767" y="116840"/>
                  </a:lnTo>
                  <a:lnTo>
                    <a:pt x="816610" y="113411"/>
                  </a:lnTo>
                  <a:lnTo>
                    <a:pt x="890272" y="70993"/>
                  </a:lnTo>
                  <a:lnTo>
                    <a:pt x="886967" y="70993"/>
                  </a:lnTo>
                  <a:lnTo>
                    <a:pt x="841858" y="70747"/>
                  </a:lnTo>
                  <a:close/>
                </a:path>
                <a:path w="911225" h="116839">
                  <a:moveTo>
                    <a:pt x="862738" y="58712"/>
                  </a:moveTo>
                  <a:lnTo>
                    <a:pt x="841858" y="70747"/>
                  </a:lnTo>
                  <a:lnTo>
                    <a:pt x="886967" y="70993"/>
                  </a:lnTo>
                  <a:lnTo>
                    <a:pt x="886976" y="69342"/>
                  </a:lnTo>
                  <a:lnTo>
                    <a:pt x="880745" y="69342"/>
                  </a:lnTo>
                  <a:lnTo>
                    <a:pt x="862738" y="58712"/>
                  </a:lnTo>
                  <a:close/>
                </a:path>
                <a:path w="911225" h="116839">
                  <a:moveTo>
                    <a:pt x="811402" y="0"/>
                  </a:moveTo>
                  <a:lnTo>
                    <a:pt x="803910" y="1905"/>
                  </a:lnTo>
                  <a:lnTo>
                    <a:pt x="797051" y="13589"/>
                  </a:lnTo>
                  <a:lnTo>
                    <a:pt x="799084" y="21082"/>
                  </a:lnTo>
                  <a:lnTo>
                    <a:pt x="841816" y="46362"/>
                  </a:lnTo>
                  <a:lnTo>
                    <a:pt x="887095" y="46609"/>
                  </a:lnTo>
                  <a:lnTo>
                    <a:pt x="887086" y="48260"/>
                  </a:lnTo>
                  <a:lnTo>
                    <a:pt x="886967" y="70993"/>
                  </a:lnTo>
                  <a:lnTo>
                    <a:pt x="890272" y="70993"/>
                  </a:lnTo>
                  <a:lnTo>
                    <a:pt x="911225" y="58928"/>
                  </a:lnTo>
                  <a:lnTo>
                    <a:pt x="811402" y="0"/>
                  </a:lnTo>
                  <a:close/>
                </a:path>
                <a:path w="911225" h="116839">
                  <a:moveTo>
                    <a:pt x="253" y="41783"/>
                  </a:moveTo>
                  <a:lnTo>
                    <a:pt x="203" y="46609"/>
                  </a:lnTo>
                  <a:lnTo>
                    <a:pt x="77" y="58712"/>
                  </a:lnTo>
                  <a:lnTo>
                    <a:pt x="0" y="66167"/>
                  </a:lnTo>
                  <a:lnTo>
                    <a:pt x="841858" y="70747"/>
                  </a:lnTo>
                  <a:lnTo>
                    <a:pt x="862738" y="58712"/>
                  </a:lnTo>
                  <a:lnTo>
                    <a:pt x="841816" y="46362"/>
                  </a:lnTo>
                  <a:lnTo>
                    <a:pt x="253" y="41783"/>
                  </a:lnTo>
                  <a:close/>
                </a:path>
                <a:path w="911225" h="116839">
                  <a:moveTo>
                    <a:pt x="880872" y="48260"/>
                  </a:moveTo>
                  <a:lnTo>
                    <a:pt x="862738" y="58712"/>
                  </a:lnTo>
                  <a:lnTo>
                    <a:pt x="880745" y="69342"/>
                  </a:lnTo>
                  <a:lnTo>
                    <a:pt x="880872" y="48260"/>
                  </a:lnTo>
                  <a:close/>
                </a:path>
                <a:path w="911225" h="116839">
                  <a:moveTo>
                    <a:pt x="887086" y="48260"/>
                  </a:moveTo>
                  <a:lnTo>
                    <a:pt x="880872" y="48260"/>
                  </a:lnTo>
                  <a:lnTo>
                    <a:pt x="880745" y="69342"/>
                  </a:lnTo>
                  <a:lnTo>
                    <a:pt x="886976" y="69342"/>
                  </a:lnTo>
                  <a:lnTo>
                    <a:pt x="887086" y="48260"/>
                  </a:lnTo>
                  <a:close/>
                </a:path>
                <a:path w="911225" h="116839">
                  <a:moveTo>
                    <a:pt x="841816" y="46362"/>
                  </a:moveTo>
                  <a:lnTo>
                    <a:pt x="862738" y="58712"/>
                  </a:lnTo>
                  <a:lnTo>
                    <a:pt x="880872" y="48260"/>
                  </a:lnTo>
                  <a:lnTo>
                    <a:pt x="887086" y="48260"/>
                  </a:lnTo>
                  <a:lnTo>
                    <a:pt x="887095" y="46609"/>
                  </a:lnTo>
                  <a:lnTo>
                    <a:pt x="841816" y="46362"/>
                  </a:lnTo>
                  <a:close/>
                </a:path>
              </a:pathLst>
            </a:custGeom>
            <a:solidFill>
              <a:srgbClr val="17B5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46888" y="2773680"/>
              <a:ext cx="8860790" cy="1164590"/>
            </a:xfrm>
            <a:custGeom>
              <a:avLst/>
              <a:gdLst/>
              <a:ahLst/>
              <a:cxnLst/>
              <a:rect l="l" t="t" r="r" b="b"/>
              <a:pathLst>
                <a:path w="8860790" h="1164589">
                  <a:moveTo>
                    <a:pt x="76200" y="838200"/>
                  </a:moveTo>
                  <a:lnTo>
                    <a:pt x="46537" y="837707"/>
                  </a:lnTo>
                  <a:lnTo>
                    <a:pt x="22317" y="836358"/>
                  </a:lnTo>
                  <a:lnTo>
                    <a:pt x="5987" y="834342"/>
                  </a:lnTo>
                  <a:lnTo>
                    <a:pt x="0" y="831850"/>
                  </a:lnTo>
                  <a:lnTo>
                    <a:pt x="0" y="6350"/>
                  </a:lnTo>
                  <a:lnTo>
                    <a:pt x="5987" y="3857"/>
                  </a:lnTo>
                  <a:lnTo>
                    <a:pt x="22317" y="1841"/>
                  </a:lnTo>
                  <a:lnTo>
                    <a:pt x="46537" y="492"/>
                  </a:lnTo>
                  <a:lnTo>
                    <a:pt x="76200" y="0"/>
                  </a:lnTo>
                </a:path>
                <a:path w="8860790" h="1164589">
                  <a:moveTo>
                    <a:pt x="6854952" y="1164336"/>
                  </a:moveTo>
                  <a:lnTo>
                    <a:pt x="6825311" y="1163843"/>
                  </a:lnTo>
                  <a:lnTo>
                    <a:pt x="6801088" y="1162494"/>
                  </a:lnTo>
                  <a:lnTo>
                    <a:pt x="6784746" y="1160478"/>
                  </a:lnTo>
                  <a:lnTo>
                    <a:pt x="6778752" y="1157986"/>
                  </a:lnTo>
                  <a:lnTo>
                    <a:pt x="6778752" y="332486"/>
                  </a:lnTo>
                  <a:lnTo>
                    <a:pt x="6784746" y="329993"/>
                  </a:lnTo>
                  <a:lnTo>
                    <a:pt x="6801088" y="327977"/>
                  </a:lnTo>
                  <a:lnTo>
                    <a:pt x="6825311" y="326628"/>
                  </a:lnTo>
                  <a:lnTo>
                    <a:pt x="6854952" y="326136"/>
                  </a:lnTo>
                </a:path>
                <a:path w="8860790" h="1164589">
                  <a:moveTo>
                    <a:pt x="8784336" y="1164336"/>
                  </a:moveTo>
                  <a:lnTo>
                    <a:pt x="8813976" y="1163843"/>
                  </a:lnTo>
                  <a:lnTo>
                    <a:pt x="8838199" y="1162494"/>
                  </a:lnTo>
                  <a:lnTo>
                    <a:pt x="8854541" y="1160478"/>
                  </a:lnTo>
                  <a:lnTo>
                    <a:pt x="8860536" y="1157986"/>
                  </a:lnTo>
                  <a:lnTo>
                    <a:pt x="8860536" y="332486"/>
                  </a:lnTo>
                  <a:lnTo>
                    <a:pt x="8854541" y="329993"/>
                  </a:lnTo>
                  <a:lnTo>
                    <a:pt x="8838199" y="327977"/>
                  </a:lnTo>
                  <a:lnTo>
                    <a:pt x="8813976" y="326628"/>
                  </a:lnTo>
                  <a:lnTo>
                    <a:pt x="8784336" y="326136"/>
                  </a:lnTo>
                </a:path>
              </a:pathLst>
            </a:custGeom>
            <a:ln w="24384">
              <a:solidFill>
                <a:srgbClr val="17B51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602223" y="2953512"/>
              <a:ext cx="1054735" cy="1115695"/>
            </a:xfrm>
            <a:custGeom>
              <a:avLst/>
              <a:gdLst/>
              <a:ahLst/>
              <a:cxnLst/>
              <a:rect l="l" t="t" r="r" b="b"/>
              <a:pathLst>
                <a:path w="1054734" h="1115695">
                  <a:moveTo>
                    <a:pt x="1054607" y="0"/>
                  </a:moveTo>
                  <a:lnTo>
                    <a:pt x="0" y="0"/>
                  </a:lnTo>
                  <a:lnTo>
                    <a:pt x="0" y="1115568"/>
                  </a:lnTo>
                  <a:lnTo>
                    <a:pt x="1054607" y="1115568"/>
                  </a:lnTo>
                  <a:lnTo>
                    <a:pt x="1054607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602223" y="2953512"/>
              <a:ext cx="1054735" cy="1115695"/>
            </a:xfrm>
            <a:custGeom>
              <a:avLst/>
              <a:gdLst/>
              <a:ahLst/>
              <a:cxnLst/>
              <a:rect l="l" t="t" r="r" b="b"/>
              <a:pathLst>
                <a:path w="1054734" h="1115695">
                  <a:moveTo>
                    <a:pt x="0" y="1115568"/>
                  </a:moveTo>
                  <a:lnTo>
                    <a:pt x="1054607" y="1115568"/>
                  </a:lnTo>
                  <a:lnTo>
                    <a:pt x="1054607" y="0"/>
                  </a:lnTo>
                  <a:lnTo>
                    <a:pt x="0" y="0"/>
                  </a:lnTo>
                  <a:lnTo>
                    <a:pt x="0" y="1115568"/>
                  </a:lnTo>
                  <a:close/>
                </a:path>
                <a:path w="1054734" h="1115695">
                  <a:moveTo>
                    <a:pt x="158496" y="633984"/>
                  </a:moveTo>
                  <a:lnTo>
                    <a:pt x="301371" y="635635"/>
                  </a:lnTo>
                </a:path>
                <a:path w="1054734" h="1115695">
                  <a:moveTo>
                    <a:pt x="300354" y="475488"/>
                  </a:moveTo>
                  <a:lnTo>
                    <a:pt x="298703" y="832738"/>
                  </a:lnTo>
                </a:path>
                <a:path w="1054734" h="1115695">
                  <a:moveTo>
                    <a:pt x="373506" y="347472"/>
                  </a:moveTo>
                  <a:lnTo>
                    <a:pt x="371855" y="918971"/>
                  </a:lnTo>
                </a:path>
                <a:path w="1054734" h="1115695">
                  <a:moveTo>
                    <a:pt x="384048" y="476630"/>
                  </a:moveTo>
                  <a:lnTo>
                    <a:pt x="658367" y="277367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260591" y="3087624"/>
              <a:ext cx="1905" cy="142875"/>
            </a:xfrm>
            <a:custGeom>
              <a:avLst/>
              <a:gdLst/>
              <a:ahLst/>
              <a:cxnLst/>
              <a:rect l="l" t="t" r="r" b="b"/>
              <a:pathLst>
                <a:path w="1904" h="142875">
                  <a:moveTo>
                    <a:pt x="0" y="0"/>
                  </a:moveTo>
                  <a:lnTo>
                    <a:pt x="1524" y="142875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6030087" y="3689096"/>
              <a:ext cx="241935" cy="198120"/>
            </a:xfrm>
            <a:custGeom>
              <a:avLst/>
              <a:gdLst/>
              <a:ahLst/>
              <a:cxnLst/>
              <a:rect l="l" t="t" r="r" b="b"/>
              <a:pathLst>
                <a:path w="241935" h="198120">
                  <a:moveTo>
                    <a:pt x="101218" y="0"/>
                  </a:moveTo>
                  <a:lnTo>
                    <a:pt x="0" y="175386"/>
                  </a:lnTo>
                  <a:lnTo>
                    <a:pt x="241808" y="198119"/>
                  </a:lnTo>
                  <a:lnTo>
                    <a:pt x="1012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974079" y="3730752"/>
              <a:ext cx="288290" cy="286385"/>
            </a:xfrm>
            <a:custGeom>
              <a:avLst/>
              <a:gdLst/>
              <a:ahLst/>
              <a:cxnLst/>
              <a:rect l="l" t="t" r="r" b="b"/>
              <a:pathLst>
                <a:path w="288289" h="286385">
                  <a:moveTo>
                    <a:pt x="142875" y="71500"/>
                  </a:moveTo>
                  <a:lnTo>
                    <a:pt x="0" y="0"/>
                  </a:lnTo>
                </a:path>
                <a:path w="288289" h="286385">
                  <a:moveTo>
                    <a:pt x="288163" y="143256"/>
                  </a:moveTo>
                  <a:lnTo>
                    <a:pt x="286512" y="286131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6254496" y="3453384"/>
              <a:ext cx="287020" cy="173990"/>
            </a:xfrm>
            <a:custGeom>
              <a:avLst/>
              <a:gdLst/>
              <a:ahLst/>
              <a:cxnLst/>
              <a:rect l="l" t="t" r="r" b="b"/>
              <a:pathLst>
                <a:path w="287020" h="173989">
                  <a:moveTo>
                    <a:pt x="143255" y="0"/>
                  </a:moveTo>
                  <a:lnTo>
                    <a:pt x="0" y="173735"/>
                  </a:lnTo>
                  <a:lnTo>
                    <a:pt x="286511" y="173735"/>
                  </a:lnTo>
                  <a:lnTo>
                    <a:pt x="1432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6196583" y="3240024"/>
              <a:ext cx="357505" cy="657225"/>
            </a:xfrm>
            <a:custGeom>
              <a:avLst/>
              <a:gdLst/>
              <a:ahLst/>
              <a:cxnLst/>
              <a:rect l="l" t="t" r="r" b="b"/>
              <a:pathLst>
                <a:path w="357504" h="657225">
                  <a:moveTo>
                    <a:pt x="57912" y="387095"/>
                  </a:moveTo>
                  <a:lnTo>
                    <a:pt x="201167" y="213360"/>
                  </a:lnTo>
                  <a:lnTo>
                    <a:pt x="344423" y="387095"/>
                  </a:lnTo>
                  <a:lnTo>
                    <a:pt x="57912" y="387095"/>
                  </a:lnTo>
                  <a:close/>
                </a:path>
                <a:path w="357504" h="657225">
                  <a:moveTo>
                    <a:pt x="0" y="213360"/>
                  </a:moveTo>
                  <a:lnTo>
                    <a:pt x="357250" y="215011"/>
                  </a:lnTo>
                </a:path>
                <a:path w="357504" h="657225">
                  <a:moveTo>
                    <a:pt x="202818" y="0"/>
                  </a:moveTo>
                  <a:lnTo>
                    <a:pt x="201167" y="656970"/>
                  </a:lnTo>
                </a:path>
                <a:path w="357504" h="657225">
                  <a:moveTo>
                    <a:pt x="57912" y="0"/>
                  </a:moveTo>
                  <a:lnTo>
                    <a:pt x="200787" y="1650"/>
                  </a:lnTo>
                </a:path>
                <a:path w="357504" h="657225">
                  <a:moveTo>
                    <a:pt x="57912" y="640080"/>
                  </a:moveTo>
                  <a:lnTo>
                    <a:pt x="200787" y="641731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666360" y="3121279"/>
              <a:ext cx="932180" cy="116839"/>
            </a:xfrm>
            <a:custGeom>
              <a:avLst/>
              <a:gdLst/>
              <a:ahLst/>
              <a:cxnLst/>
              <a:rect l="l" t="t" r="r" b="b"/>
              <a:pathLst>
                <a:path w="932179" h="116839">
                  <a:moveTo>
                    <a:pt x="910671" y="45720"/>
                  </a:moveTo>
                  <a:lnTo>
                    <a:pt x="907414" y="45720"/>
                  </a:lnTo>
                  <a:lnTo>
                    <a:pt x="907541" y="70104"/>
                  </a:lnTo>
                  <a:lnTo>
                    <a:pt x="862543" y="70387"/>
                  </a:lnTo>
                  <a:lnTo>
                    <a:pt x="819530" y="95758"/>
                  </a:lnTo>
                  <a:lnTo>
                    <a:pt x="817626" y="103250"/>
                  </a:lnTo>
                  <a:lnTo>
                    <a:pt x="824484" y="114935"/>
                  </a:lnTo>
                  <a:lnTo>
                    <a:pt x="831976" y="116840"/>
                  </a:lnTo>
                  <a:lnTo>
                    <a:pt x="931672" y="57785"/>
                  </a:lnTo>
                  <a:lnTo>
                    <a:pt x="910671" y="45720"/>
                  </a:lnTo>
                  <a:close/>
                </a:path>
                <a:path w="932179" h="116839">
                  <a:moveTo>
                    <a:pt x="862322" y="46003"/>
                  </a:moveTo>
                  <a:lnTo>
                    <a:pt x="0" y="51435"/>
                  </a:lnTo>
                  <a:lnTo>
                    <a:pt x="66" y="57785"/>
                  </a:lnTo>
                  <a:lnTo>
                    <a:pt x="177" y="68453"/>
                  </a:lnTo>
                  <a:lnTo>
                    <a:pt x="253" y="75819"/>
                  </a:lnTo>
                  <a:lnTo>
                    <a:pt x="862543" y="70387"/>
                  </a:lnTo>
                  <a:lnTo>
                    <a:pt x="883380" y="58087"/>
                  </a:lnTo>
                  <a:lnTo>
                    <a:pt x="862322" y="46003"/>
                  </a:lnTo>
                  <a:close/>
                </a:path>
                <a:path w="932179" h="116839">
                  <a:moveTo>
                    <a:pt x="883380" y="58087"/>
                  </a:moveTo>
                  <a:lnTo>
                    <a:pt x="862543" y="70387"/>
                  </a:lnTo>
                  <a:lnTo>
                    <a:pt x="907541" y="70104"/>
                  </a:lnTo>
                  <a:lnTo>
                    <a:pt x="907533" y="68453"/>
                  </a:lnTo>
                  <a:lnTo>
                    <a:pt x="901446" y="68453"/>
                  </a:lnTo>
                  <a:lnTo>
                    <a:pt x="883380" y="58087"/>
                  </a:lnTo>
                  <a:close/>
                </a:path>
                <a:path w="932179" h="116839">
                  <a:moveTo>
                    <a:pt x="901318" y="47498"/>
                  </a:moveTo>
                  <a:lnTo>
                    <a:pt x="883380" y="58087"/>
                  </a:lnTo>
                  <a:lnTo>
                    <a:pt x="901446" y="68453"/>
                  </a:lnTo>
                  <a:lnTo>
                    <a:pt x="901342" y="51435"/>
                  </a:lnTo>
                  <a:lnTo>
                    <a:pt x="901318" y="47498"/>
                  </a:lnTo>
                  <a:close/>
                </a:path>
                <a:path w="932179" h="116839">
                  <a:moveTo>
                    <a:pt x="907424" y="47498"/>
                  </a:moveTo>
                  <a:lnTo>
                    <a:pt x="901318" y="47498"/>
                  </a:lnTo>
                  <a:lnTo>
                    <a:pt x="901342" y="51435"/>
                  </a:lnTo>
                  <a:lnTo>
                    <a:pt x="901446" y="68453"/>
                  </a:lnTo>
                  <a:lnTo>
                    <a:pt x="907533" y="68453"/>
                  </a:lnTo>
                  <a:lnTo>
                    <a:pt x="907424" y="47498"/>
                  </a:lnTo>
                  <a:close/>
                </a:path>
                <a:path w="932179" h="116839">
                  <a:moveTo>
                    <a:pt x="907414" y="45720"/>
                  </a:moveTo>
                  <a:lnTo>
                    <a:pt x="862322" y="46003"/>
                  </a:lnTo>
                  <a:lnTo>
                    <a:pt x="883380" y="58087"/>
                  </a:lnTo>
                  <a:lnTo>
                    <a:pt x="901318" y="47498"/>
                  </a:lnTo>
                  <a:lnTo>
                    <a:pt x="907424" y="47498"/>
                  </a:lnTo>
                  <a:lnTo>
                    <a:pt x="907414" y="45720"/>
                  </a:lnTo>
                  <a:close/>
                </a:path>
                <a:path w="932179" h="116839">
                  <a:moveTo>
                    <a:pt x="831214" y="0"/>
                  </a:moveTo>
                  <a:lnTo>
                    <a:pt x="823722" y="2032"/>
                  </a:lnTo>
                  <a:lnTo>
                    <a:pt x="817117" y="13716"/>
                  </a:lnTo>
                  <a:lnTo>
                    <a:pt x="819023" y="21209"/>
                  </a:lnTo>
                  <a:lnTo>
                    <a:pt x="862322" y="46003"/>
                  </a:lnTo>
                  <a:lnTo>
                    <a:pt x="910671" y="45720"/>
                  </a:lnTo>
                  <a:lnTo>
                    <a:pt x="837056" y="3429"/>
                  </a:lnTo>
                  <a:lnTo>
                    <a:pt x="831214" y="0"/>
                  </a:lnTo>
                  <a:close/>
                </a:path>
              </a:pathLst>
            </a:custGeom>
            <a:solidFill>
              <a:srgbClr val="17B51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4732909" y="2774442"/>
            <a:ext cx="812165" cy="104076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630"/>
              </a:spcBef>
            </a:pP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𝑔</a:t>
            </a:r>
            <a:r>
              <a:rPr dirty="0" baseline="-14957" sz="1950" spc="-15">
                <a:solidFill>
                  <a:srgbClr val="006FC0"/>
                </a:solidFill>
                <a:latin typeface="Cambria Math"/>
                <a:cs typeface="Cambria Math"/>
              </a:rPr>
              <a:t>𝑎1</a:t>
            </a: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(𝑡</a:t>
            </a:r>
            <a:r>
              <a:rPr dirty="0" baseline="-14957" sz="1950" spc="-15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)</a:t>
            </a:r>
            <a:endParaRPr sz="1800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530"/>
              </a:spcBef>
            </a:pP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𝑔</a:t>
            </a:r>
            <a:r>
              <a:rPr dirty="0" baseline="-14957" sz="1950" spc="-15">
                <a:solidFill>
                  <a:srgbClr val="006FC0"/>
                </a:solidFill>
                <a:latin typeface="Cambria Math"/>
                <a:cs typeface="Cambria Math"/>
              </a:rPr>
              <a:t>𝑏1</a:t>
            </a: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(𝑡</a:t>
            </a:r>
            <a:r>
              <a:rPr dirty="0" baseline="-14957" sz="1950" spc="-15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)</a:t>
            </a:r>
            <a:endParaRPr sz="1800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450"/>
              </a:spcBef>
            </a:pP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𝑔</a:t>
            </a:r>
            <a:r>
              <a:rPr dirty="0" baseline="-14957" sz="1950" spc="-15">
                <a:solidFill>
                  <a:srgbClr val="006FC0"/>
                </a:solidFill>
                <a:latin typeface="Cambria Math"/>
                <a:cs typeface="Cambria Math"/>
              </a:rPr>
              <a:t>𝑐1</a:t>
            </a: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(𝑡</a:t>
            </a:r>
            <a:r>
              <a:rPr dirty="0" baseline="-14957" sz="1950" spc="-15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)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33" name="object 33" descr=""/>
          <p:cNvSpPr/>
          <p:nvPr/>
        </p:nvSpPr>
        <p:spPr>
          <a:xfrm>
            <a:off x="7702169" y="3076193"/>
            <a:ext cx="1341120" cy="516890"/>
          </a:xfrm>
          <a:custGeom>
            <a:avLst/>
            <a:gdLst/>
            <a:ahLst/>
            <a:cxnLst/>
            <a:rect l="l" t="t" r="r" b="b"/>
            <a:pathLst>
              <a:path w="1341120" h="516889">
                <a:moveTo>
                  <a:pt x="70485" y="8636"/>
                </a:moveTo>
                <a:lnTo>
                  <a:pt x="67564" y="0"/>
                </a:lnTo>
                <a:lnTo>
                  <a:pt x="52146" y="5600"/>
                </a:lnTo>
                <a:lnTo>
                  <a:pt x="38671" y="13652"/>
                </a:lnTo>
                <a:lnTo>
                  <a:pt x="9804" y="52171"/>
                </a:lnTo>
                <a:lnTo>
                  <a:pt x="63" y="104902"/>
                </a:lnTo>
                <a:lnTo>
                  <a:pt x="0" y="106045"/>
                </a:lnTo>
                <a:lnTo>
                  <a:pt x="965" y="123571"/>
                </a:lnTo>
                <a:lnTo>
                  <a:pt x="1066" y="125488"/>
                </a:lnTo>
                <a:lnTo>
                  <a:pt x="17399" y="174752"/>
                </a:lnTo>
                <a:lnTo>
                  <a:pt x="52133" y="206311"/>
                </a:lnTo>
                <a:lnTo>
                  <a:pt x="67564" y="211836"/>
                </a:lnTo>
                <a:lnTo>
                  <a:pt x="70231" y="203200"/>
                </a:lnTo>
                <a:lnTo>
                  <a:pt x="58127" y="197866"/>
                </a:lnTo>
                <a:lnTo>
                  <a:pt x="47713" y="190436"/>
                </a:lnTo>
                <a:lnTo>
                  <a:pt x="26365" y="155765"/>
                </a:lnTo>
                <a:lnTo>
                  <a:pt x="19342" y="106045"/>
                </a:lnTo>
                <a:lnTo>
                  <a:pt x="19304" y="104902"/>
                </a:lnTo>
                <a:lnTo>
                  <a:pt x="20078" y="86842"/>
                </a:lnTo>
                <a:lnTo>
                  <a:pt x="31877" y="42164"/>
                </a:lnTo>
                <a:lnTo>
                  <a:pt x="58280" y="13957"/>
                </a:lnTo>
                <a:lnTo>
                  <a:pt x="70485" y="8636"/>
                </a:lnTo>
                <a:close/>
              </a:path>
              <a:path w="1341120" h="516889">
                <a:moveTo>
                  <a:pt x="93091" y="313309"/>
                </a:moveTo>
                <a:lnTo>
                  <a:pt x="90043" y="304673"/>
                </a:lnTo>
                <a:lnTo>
                  <a:pt x="74676" y="310222"/>
                </a:lnTo>
                <a:lnTo>
                  <a:pt x="61214" y="318262"/>
                </a:lnTo>
                <a:lnTo>
                  <a:pt x="32334" y="356781"/>
                </a:lnTo>
                <a:lnTo>
                  <a:pt x="22542" y="409448"/>
                </a:lnTo>
                <a:lnTo>
                  <a:pt x="22479" y="410591"/>
                </a:lnTo>
                <a:lnTo>
                  <a:pt x="23456" y="428193"/>
                </a:lnTo>
                <a:lnTo>
                  <a:pt x="39878" y="479437"/>
                </a:lnTo>
                <a:lnTo>
                  <a:pt x="74625" y="510857"/>
                </a:lnTo>
                <a:lnTo>
                  <a:pt x="90043" y="516382"/>
                </a:lnTo>
                <a:lnTo>
                  <a:pt x="92710" y="507873"/>
                </a:lnTo>
                <a:lnTo>
                  <a:pt x="80657" y="502539"/>
                </a:lnTo>
                <a:lnTo>
                  <a:pt x="70243" y="495109"/>
                </a:lnTo>
                <a:lnTo>
                  <a:pt x="48844" y="460438"/>
                </a:lnTo>
                <a:lnTo>
                  <a:pt x="41821" y="410591"/>
                </a:lnTo>
                <a:lnTo>
                  <a:pt x="41783" y="409448"/>
                </a:lnTo>
                <a:lnTo>
                  <a:pt x="42557" y="391401"/>
                </a:lnTo>
                <a:lnTo>
                  <a:pt x="54356" y="346837"/>
                </a:lnTo>
                <a:lnTo>
                  <a:pt x="80822" y="318630"/>
                </a:lnTo>
                <a:lnTo>
                  <a:pt x="93091" y="313309"/>
                </a:lnTo>
                <a:close/>
              </a:path>
              <a:path w="1341120" h="516889">
                <a:moveTo>
                  <a:pt x="353314" y="106045"/>
                </a:moveTo>
                <a:lnTo>
                  <a:pt x="352247" y="86842"/>
                </a:lnTo>
                <a:lnTo>
                  <a:pt x="352234" y="86601"/>
                </a:lnTo>
                <a:lnTo>
                  <a:pt x="348983" y="68630"/>
                </a:lnTo>
                <a:lnTo>
                  <a:pt x="326212" y="24193"/>
                </a:lnTo>
                <a:lnTo>
                  <a:pt x="285877" y="0"/>
                </a:lnTo>
                <a:lnTo>
                  <a:pt x="282829" y="8636"/>
                </a:lnTo>
                <a:lnTo>
                  <a:pt x="295084" y="13957"/>
                </a:lnTo>
                <a:lnTo>
                  <a:pt x="305625" y="21310"/>
                </a:lnTo>
                <a:lnTo>
                  <a:pt x="327037" y="55460"/>
                </a:lnTo>
                <a:lnTo>
                  <a:pt x="334010" y="104902"/>
                </a:lnTo>
                <a:lnTo>
                  <a:pt x="333222" y="123583"/>
                </a:lnTo>
                <a:lnTo>
                  <a:pt x="321564" y="169291"/>
                </a:lnTo>
                <a:lnTo>
                  <a:pt x="295249" y="197866"/>
                </a:lnTo>
                <a:lnTo>
                  <a:pt x="283210" y="203200"/>
                </a:lnTo>
                <a:lnTo>
                  <a:pt x="285877" y="211836"/>
                </a:lnTo>
                <a:lnTo>
                  <a:pt x="326263" y="187782"/>
                </a:lnTo>
                <a:lnTo>
                  <a:pt x="348996" y="143408"/>
                </a:lnTo>
                <a:lnTo>
                  <a:pt x="352234" y="125488"/>
                </a:lnTo>
                <a:lnTo>
                  <a:pt x="353314" y="106045"/>
                </a:lnTo>
                <a:close/>
              </a:path>
              <a:path w="1341120" h="516889">
                <a:moveTo>
                  <a:pt x="378968" y="410591"/>
                </a:moveTo>
                <a:lnTo>
                  <a:pt x="369100" y="356781"/>
                </a:lnTo>
                <a:lnTo>
                  <a:pt x="340233" y="318274"/>
                </a:lnTo>
                <a:lnTo>
                  <a:pt x="311404" y="304673"/>
                </a:lnTo>
                <a:lnTo>
                  <a:pt x="308356" y="313309"/>
                </a:lnTo>
                <a:lnTo>
                  <a:pt x="320636" y="318630"/>
                </a:lnTo>
                <a:lnTo>
                  <a:pt x="331190" y="325983"/>
                </a:lnTo>
                <a:lnTo>
                  <a:pt x="352590" y="360108"/>
                </a:lnTo>
                <a:lnTo>
                  <a:pt x="359664" y="409448"/>
                </a:lnTo>
                <a:lnTo>
                  <a:pt x="358876" y="428193"/>
                </a:lnTo>
                <a:lnTo>
                  <a:pt x="347091" y="473976"/>
                </a:lnTo>
                <a:lnTo>
                  <a:pt x="320776" y="502539"/>
                </a:lnTo>
                <a:lnTo>
                  <a:pt x="308737" y="507873"/>
                </a:lnTo>
                <a:lnTo>
                  <a:pt x="311404" y="516382"/>
                </a:lnTo>
                <a:lnTo>
                  <a:pt x="351866" y="492379"/>
                </a:lnTo>
                <a:lnTo>
                  <a:pt x="374599" y="448017"/>
                </a:lnTo>
                <a:lnTo>
                  <a:pt x="377863" y="430047"/>
                </a:lnTo>
                <a:lnTo>
                  <a:pt x="378968" y="410591"/>
                </a:lnTo>
                <a:close/>
              </a:path>
              <a:path w="1341120" h="516889">
                <a:moveTo>
                  <a:pt x="1058037" y="8636"/>
                </a:moveTo>
                <a:lnTo>
                  <a:pt x="1055116" y="0"/>
                </a:lnTo>
                <a:lnTo>
                  <a:pt x="1039698" y="5600"/>
                </a:lnTo>
                <a:lnTo>
                  <a:pt x="1026223" y="13652"/>
                </a:lnTo>
                <a:lnTo>
                  <a:pt x="997356" y="52171"/>
                </a:lnTo>
                <a:lnTo>
                  <a:pt x="987615" y="104902"/>
                </a:lnTo>
                <a:lnTo>
                  <a:pt x="987552" y="106045"/>
                </a:lnTo>
                <a:lnTo>
                  <a:pt x="988517" y="123571"/>
                </a:lnTo>
                <a:lnTo>
                  <a:pt x="988618" y="125488"/>
                </a:lnTo>
                <a:lnTo>
                  <a:pt x="1004951" y="174752"/>
                </a:lnTo>
                <a:lnTo>
                  <a:pt x="1039685" y="206311"/>
                </a:lnTo>
                <a:lnTo>
                  <a:pt x="1055116" y="211836"/>
                </a:lnTo>
                <a:lnTo>
                  <a:pt x="1057783" y="203200"/>
                </a:lnTo>
                <a:lnTo>
                  <a:pt x="1045679" y="197866"/>
                </a:lnTo>
                <a:lnTo>
                  <a:pt x="1035265" y="190436"/>
                </a:lnTo>
                <a:lnTo>
                  <a:pt x="1013917" y="155765"/>
                </a:lnTo>
                <a:lnTo>
                  <a:pt x="1006894" y="106045"/>
                </a:lnTo>
                <a:lnTo>
                  <a:pt x="1006856" y="104902"/>
                </a:lnTo>
                <a:lnTo>
                  <a:pt x="1007630" y="86842"/>
                </a:lnTo>
                <a:lnTo>
                  <a:pt x="1019429" y="42164"/>
                </a:lnTo>
                <a:lnTo>
                  <a:pt x="1045832" y="13957"/>
                </a:lnTo>
                <a:lnTo>
                  <a:pt x="1058037" y="8636"/>
                </a:lnTo>
                <a:close/>
              </a:path>
              <a:path w="1341120" h="516889">
                <a:moveTo>
                  <a:pt x="1340866" y="106045"/>
                </a:moveTo>
                <a:lnTo>
                  <a:pt x="1339799" y="86842"/>
                </a:lnTo>
                <a:lnTo>
                  <a:pt x="1339786" y="86601"/>
                </a:lnTo>
                <a:lnTo>
                  <a:pt x="1336535" y="68630"/>
                </a:lnTo>
                <a:lnTo>
                  <a:pt x="1313764" y="24193"/>
                </a:lnTo>
                <a:lnTo>
                  <a:pt x="1273429" y="0"/>
                </a:lnTo>
                <a:lnTo>
                  <a:pt x="1270381" y="8636"/>
                </a:lnTo>
                <a:lnTo>
                  <a:pt x="1282636" y="13957"/>
                </a:lnTo>
                <a:lnTo>
                  <a:pt x="1293177" y="21310"/>
                </a:lnTo>
                <a:lnTo>
                  <a:pt x="1314589" y="55460"/>
                </a:lnTo>
                <a:lnTo>
                  <a:pt x="1321562" y="104902"/>
                </a:lnTo>
                <a:lnTo>
                  <a:pt x="1320774" y="123583"/>
                </a:lnTo>
                <a:lnTo>
                  <a:pt x="1309116" y="169291"/>
                </a:lnTo>
                <a:lnTo>
                  <a:pt x="1282801" y="197866"/>
                </a:lnTo>
                <a:lnTo>
                  <a:pt x="1270762" y="203200"/>
                </a:lnTo>
                <a:lnTo>
                  <a:pt x="1273429" y="211836"/>
                </a:lnTo>
                <a:lnTo>
                  <a:pt x="1313815" y="187782"/>
                </a:lnTo>
                <a:lnTo>
                  <a:pt x="1336548" y="143408"/>
                </a:lnTo>
                <a:lnTo>
                  <a:pt x="1339786" y="125488"/>
                </a:lnTo>
                <a:lnTo>
                  <a:pt x="1340866" y="106045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 txBox="1"/>
          <p:nvPr/>
        </p:nvSpPr>
        <p:spPr>
          <a:xfrm>
            <a:off x="8039734" y="3025611"/>
            <a:ext cx="678180" cy="63500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35"/>
              </a:spcBef>
            </a:pPr>
            <a:r>
              <a:rPr dirty="0" baseline="10802" sz="2700" spc="-15">
                <a:solidFill>
                  <a:srgbClr val="006FC0"/>
                </a:solidFill>
                <a:latin typeface="Cambria Math"/>
                <a:cs typeface="Cambria Math"/>
              </a:rPr>
              <a:t>,</a:t>
            </a:r>
            <a:r>
              <a:rPr dirty="0" baseline="10802" sz="2700" spc="-142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baseline="10802" sz="2700" spc="75">
                <a:solidFill>
                  <a:srgbClr val="006FC0"/>
                </a:solidFill>
                <a:latin typeface="Cambria Math"/>
                <a:cs typeface="Cambria Math"/>
              </a:rPr>
              <a:t>𝑖</a:t>
            </a:r>
            <a:r>
              <a:rPr dirty="0" sz="1300" spc="50">
                <a:solidFill>
                  <a:srgbClr val="006FC0"/>
                </a:solidFill>
                <a:latin typeface="Cambria Math"/>
                <a:cs typeface="Cambria Math"/>
              </a:rPr>
              <a:t>𝑜𝑢𝑡,𝑎</a:t>
            </a:r>
            <a:endParaRPr sz="1300">
              <a:latin typeface="Cambria Math"/>
              <a:cs typeface="Cambria Math"/>
            </a:endParaRPr>
          </a:p>
          <a:p>
            <a:pPr marL="63500">
              <a:lnSpc>
                <a:spcPct val="100000"/>
              </a:lnSpc>
              <a:spcBef>
                <a:spcPts val="240"/>
              </a:spcBef>
            </a:pPr>
            <a:r>
              <a:rPr dirty="0" baseline="10802" sz="2700" spc="-15">
                <a:solidFill>
                  <a:srgbClr val="006FC0"/>
                </a:solidFill>
                <a:latin typeface="Cambria Math"/>
                <a:cs typeface="Cambria Math"/>
              </a:rPr>
              <a:t>,</a:t>
            </a:r>
            <a:r>
              <a:rPr dirty="0" baseline="10802" sz="2700" spc="-179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baseline="10802" sz="2700" spc="75">
                <a:solidFill>
                  <a:srgbClr val="006FC0"/>
                </a:solidFill>
                <a:latin typeface="Cambria Math"/>
                <a:cs typeface="Cambria Math"/>
              </a:rPr>
              <a:t>𝑖</a:t>
            </a:r>
            <a:r>
              <a:rPr dirty="0" sz="1300" spc="50">
                <a:solidFill>
                  <a:srgbClr val="006FC0"/>
                </a:solidFill>
                <a:latin typeface="Cambria Math"/>
                <a:cs typeface="Cambria Math"/>
              </a:rPr>
              <a:t>𝑜𝑢𝑡,𝑏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35" name="object 35" descr=""/>
          <p:cNvSpPr/>
          <p:nvPr/>
        </p:nvSpPr>
        <p:spPr>
          <a:xfrm>
            <a:off x="8709152" y="3380866"/>
            <a:ext cx="353695" cy="212090"/>
          </a:xfrm>
          <a:custGeom>
            <a:avLst/>
            <a:gdLst/>
            <a:ahLst/>
            <a:cxnLst/>
            <a:rect l="l" t="t" r="r" b="b"/>
            <a:pathLst>
              <a:path w="353695" h="212089">
                <a:moveTo>
                  <a:pt x="285876" y="0"/>
                </a:moveTo>
                <a:lnTo>
                  <a:pt x="282828" y="8636"/>
                </a:lnTo>
                <a:lnTo>
                  <a:pt x="295114" y="13946"/>
                </a:lnTo>
                <a:lnTo>
                  <a:pt x="305673" y="21304"/>
                </a:lnTo>
                <a:lnTo>
                  <a:pt x="327064" y="55429"/>
                </a:lnTo>
                <a:lnTo>
                  <a:pt x="333324" y="86536"/>
                </a:lnTo>
                <a:lnTo>
                  <a:pt x="333351" y="86723"/>
                </a:lnTo>
                <a:lnTo>
                  <a:pt x="334137" y="104775"/>
                </a:lnTo>
                <a:lnTo>
                  <a:pt x="333351" y="123517"/>
                </a:lnTo>
                <a:lnTo>
                  <a:pt x="330993" y="140509"/>
                </a:lnTo>
                <a:lnTo>
                  <a:pt x="314446" y="180911"/>
                </a:lnTo>
                <a:lnTo>
                  <a:pt x="283209" y="203200"/>
                </a:lnTo>
                <a:lnTo>
                  <a:pt x="285876" y="211709"/>
                </a:lnTo>
                <a:lnTo>
                  <a:pt x="326346" y="187706"/>
                </a:lnTo>
                <a:lnTo>
                  <a:pt x="349075" y="143335"/>
                </a:lnTo>
                <a:lnTo>
                  <a:pt x="353441" y="105918"/>
                </a:lnTo>
                <a:lnTo>
                  <a:pt x="352356" y="86723"/>
                </a:lnTo>
                <a:lnTo>
                  <a:pt x="352345" y="86536"/>
                </a:lnTo>
                <a:lnTo>
                  <a:pt x="335915" y="37084"/>
                </a:lnTo>
                <a:lnTo>
                  <a:pt x="301232" y="5544"/>
                </a:lnTo>
                <a:lnTo>
                  <a:pt x="285876" y="0"/>
                </a:lnTo>
                <a:close/>
              </a:path>
              <a:path w="353695" h="212089">
                <a:moveTo>
                  <a:pt x="67564" y="0"/>
                </a:moveTo>
                <a:lnTo>
                  <a:pt x="27166" y="24110"/>
                </a:lnTo>
                <a:lnTo>
                  <a:pt x="4381" y="68595"/>
                </a:lnTo>
                <a:lnTo>
                  <a:pt x="0" y="105918"/>
                </a:lnTo>
                <a:lnTo>
                  <a:pt x="989" y="123517"/>
                </a:lnTo>
                <a:lnTo>
                  <a:pt x="1093" y="125370"/>
                </a:lnTo>
                <a:lnTo>
                  <a:pt x="17399" y="174752"/>
                </a:lnTo>
                <a:lnTo>
                  <a:pt x="52153" y="206184"/>
                </a:lnTo>
                <a:lnTo>
                  <a:pt x="67564" y="211709"/>
                </a:lnTo>
                <a:lnTo>
                  <a:pt x="70230" y="203200"/>
                </a:lnTo>
                <a:lnTo>
                  <a:pt x="58183" y="197865"/>
                </a:lnTo>
                <a:lnTo>
                  <a:pt x="47767" y="190436"/>
                </a:lnTo>
                <a:lnTo>
                  <a:pt x="26376" y="155763"/>
                </a:lnTo>
                <a:lnTo>
                  <a:pt x="19351" y="105918"/>
                </a:lnTo>
                <a:lnTo>
                  <a:pt x="19303" y="104775"/>
                </a:lnTo>
                <a:lnTo>
                  <a:pt x="20089" y="86723"/>
                </a:lnTo>
                <a:lnTo>
                  <a:pt x="31876" y="42163"/>
                </a:lnTo>
                <a:lnTo>
                  <a:pt x="58344" y="13946"/>
                </a:lnTo>
                <a:lnTo>
                  <a:pt x="70612" y="8636"/>
                </a:lnTo>
                <a:lnTo>
                  <a:pt x="67564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 txBox="1"/>
          <p:nvPr/>
        </p:nvSpPr>
        <p:spPr>
          <a:xfrm>
            <a:off x="7142480" y="3602863"/>
            <a:ext cx="1498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solidFill>
                  <a:srgbClr val="006FC0"/>
                </a:solidFill>
                <a:latin typeface="Cambria Math"/>
                <a:cs typeface="Cambria Math"/>
              </a:rPr>
              <a:t>𝑣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7088378" y="3025611"/>
            <a:ext cx="644525" cy="91059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35"/>
              </a:spcBef>
            </a:pPr>
            <a:r>
              <a:rPr dirty="0" baseline="10802" sz="2700" spc="67">
                <a:solidFill>
                  <a:srgbClr val="006FC0"/>
                </a:solidFill>
                <a:latin typeface="Cambria Math"/>
                <a:cs typeface="Cambria Math"/>
              </a:rPr>
              <a:t>𝑣</a:t>
            </a:r>
            <a:r>
              <a:rPr dirty="0" sz="1300" spc="45">
                <a:solidFill>
                  <a:srgbClr val="006FC0"/>
                </a:solidFill>
                <a:latin typeface="Cambria Math"/>
                <a:cs typeface="Cambria Math"/>
              </a:rPr>
              <a:t>𝑜𝑢𝑡,𝑎</a:t>
            </a:r>
            <a:endParaRPr sz="1300">
              <a:latin typeface="Cambria Math"/>
              <a:cs typeface="Cambria Math"/>
            </a:endParaRPr>
          </a:p>
          <a:p>
            <a:pPr marL="66675">
              <a:lnSpc>
                <a:spcPct val="100000"/>
              </a:lnSpc>
              <a:spcBef>
                <a:spcPts val="240"/>
              </a:spcBef>
            </a:pPr>
            <a:r>
              <a:rPr dirty="0" baseline="10802" sz="2700" spc="60">
                <a:solidFill>
                  <a:srgbClr val="006FC0"/>
                </a:solidFill>
                <a:latin typeface="Cambria Math"/>
                <a:cs typeface="Cambria Math"/>
              </a:rPr>
              <a:t>𝑣</a:t>
            </a:r>
            <a:r>
              <a:rPr dirty="0" sz="1300" spc="40">
                <a:solidFill>
                  <a:srgbClr val="006FC0"/>
                </a:solidFill>
                <a:latin typeface="Cambria Math"/>
                <a:cs typeface="Cambria Math"/>
              </a:rPr>
              <a:t>𝑜𝑢𝑡,𝑏</a:t>
            </a:r>
            <a:endParaRPr sz="1300">
              <a:latin typeface="Cambria Math"/>
              <a:cs typeface="Cambria Math"/>
            </a:endParaRPr>
          </a:p>
          <a:p>
            <a:pPr marL="188595">
              <a:lnSpc>
                <a:spcPct val="100000"/>
              </a:lnSpc>
              <a:spcBef>
                <a:spcPts val="610"/>
              </a:spcBef>
            </a:pPr>
            <a:r>
              <a:rPr dirty="0" sz="1300" spc="45">
                <a:solidFill>
                  <a:srgbClr val="006FC0"/>
                </a:solidFill>
                <a:latin typeface="Cambria Math"/>
                <a:cs typeface="Cambria Math"/>
              </a:rPr>
              <a:t>𝑜𝑢𝑡,𝑐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7712456" y="3668903"/>
            <a:ext cx="353695" cy="212090"/>
          </a:xfrm>
          <a:custGeom>
            <a:avLst/>
            <a:gdLst/>
            <a:ahLst/>
            <a:cxnLst/>
            <a:rect l="l" t="t" r="r" b="b"/>
            <a:pathLst>
              <a:path w="353695" h="212089">
                <a:moveTo>
                  <a:pt x="285876" y="0"/>
                </a:moveTo>
                <a:lnTo>
                  <a:pt x="282828" y="8636"/>
                </a:lnTo>
                <a:lnTo>
                  <a:pt x="295114" y="13946"/>
                </a:lnTo>
                <a:lnTo>
                  <a:pt x="305673" y="21304"/>
                </a:lnTo>
                <a:lnTo>
                  <a:pt x="327064" y="55429"/>
                </a:lnTo>
                <a:lnTo>
                  <a:pt x="333324" y="86536"/>
                </a:lnTo>
                <a:lnTo>
                  <a:pt x="333351" y="86723"/>
                </a:lnTo>
                <a:lnTo>
                  <a:pt x="334137" y="104775"/>
                </a:lnTo>
                <a:lnTo>
                  <a:pt x="333351" y="123463"/>
                </a:lnTo>
                <a:lnTo>
                  <a:pt x="330993" y="140462"/>
                </a:lnTo>
                <a:lnTo>
                  <a:pt x="314446" y="180911"/>
                </a:lnTo>
                <a:lnTo>
                  <a:pt x="283210" y="203200"/>
                </a:lnTo>
                <a:lnTo>
                  <a:pt x="285876" y="211709"/>
                </a:lnTo>
                <a:lnTo>
                  <a:pt x="326346" y="187706"/>
                </a:lnTo>
                <a:lnTo>
                  <a:pt x="349075" y="143335"/>
                </a:lnTo>
                <a:lnTo>
                  <a:pt x="353441" y="105918"/>
                </a:lnTo>
                <a:lnTo>
                  <a:pt x="352356" y="86723"/>
                </a:lnTo>
                <a:lnTo>
                  <a:pt x="352345" y="86536"/>
                </a:lnTo>
                <a:lnTo>
                  <a:pt x="335915" y="37084"/>
                </a:lnTo>
                <a:lnTo>
                  <a:pt x="301232" y="5544"/>
                </a:lnTo>
                <a:lnTo>
                  <a:pt x="285876" y="0"/>
                </a:lnTo>
                <a:close/>
              </a:path>
              <a:path w="353695" h="212089">
                <a:moveTo>
                  <a:pt x="67564" y="0"/>
                </a:moveTo>
                <a:lnTo>
                  <a:pt x="27166" y="24110"/>
                </a:lnTo>
                <a:lnTo>
                  <a:pt x="4381" y="68595"/>
                </a:lnTo>
                <a:lnTo>
                  <a:pt x="0" y="105918"/>
                </a:lnTo>
                <a:lnTo>
                  <a:pt x="986" y="123463"/>
                </a:lnTo>
                <a:lnTo>
                  <a:pt x="17399" y="174752"/>
                </a:lnTo>
                <a:lnTo>
                  <a:pt x="52153" y="206184"/>
                </a:lnTo>
                <a:lnTo>
                  <a:pt x="67564" y="211709"/>
                </a:lnTo>
                <a:lnTo>
                  <a:pt x="70230" y="203200"/>
                </a:lnTo>
                <a:lnTo>
                  <a:pt x="58183" y="197865"/>
                </a:lnTo>
                <a:lnTo>
                  <a:pt x="47767" y="190436"/>
                </a:lnTo>
                <a:lnTo>
                  <a:pt x="26376" y="155745"/>
                </a:lnTo>
                <a:lnTo>
                  <a:pt x="19352" y="105918"/>
                </a:lnTo>
                <a:lnTo>
                  <a:pt x="19303" y="104775"/>
                </a:lnTo>
                <a:lnTo>
                  <a:pt x="26376" y="55429"/>
                </a:lnTo>
                <a:lnTo>
                  <a:pt x="47815" y="21304"/>
                </a:lnTo>
                <a:lnTo>
                  <a:pt x="70612" y="8636"/>
                </a:lnTo>
                <a:lnTo>
                  <a:pt x="67564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 txBox="1"/>
          <p:nvPr/>
        </p:nvSpPr>
        <p:spPr>
          <a:xfrm>
            <a:off x="7728331" y="2980272"/>
            <a:ext cx="553085" cy="922655"/>
          </a:xfrm>
          <a:prstGeom prst="rect">
            <a:avLst/>
          </a:prstGeom>
        </p:spPr>
        <p:txBody>
          <a:bodyPr wrap="square" lIns="0" tIns="42544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334"/>
              </a:spcBef>
            </a:pPr>
            <a:r>
              <a:rPr dirty="0" sz="18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4957" sz="195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4957" sz="1950">
              <a:latin typeface="Cambria Math"/>
              <a:cs typeface="Cambria Math"/>
            </a:endParaRPr>
          </a:p>
          <a:p>
            <a:pPr marL="76200">
              <a:lnSpc>
                <a:spcPct val="100000"/>
              </a:lnSpc>
              <a:spcBef>
                <a:spcPts val="235"/>
              </a:spcBef>
            </a:pPr>
            <a:r>
              <a:rPr dirty="0" sz="18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4957" sz="195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4957" sz="1950">
              <a:latin typeface="Cambria Math"/>
              <a:cs typeface="Cambria Math"/>
            </a:endParaRPr>
          </a:p>
          <a:p>
            <a:pPr marL="60960">
              <a:lnSpc>
                <a:spcPct val="100000"/>
              </a:lnSpc>
              <a:spcBef>
                <a:spcPts val="110"/>
              </a:spcBef>
              <a:tabLst>
                <a:tab pos="359410" algn="l"/>
              </a:tabLst>
            </a:pPr>
            <a:r>
              <a:rPr dirty="0" sz="1800" spc="-5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sz="18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800" spc="-10">
                <a:solidFill>
                  <a:srgbClr val="006FC0"/>
                </a:solidFill>
                <a:latin typeface="Cambria Math"/>
                <a:cs typeface="Cambria Math"/>
              </a:rPr>
              <a:t>,</a:t>
            </a:r>
            <a:r>
              <a:rPr dirty="0" sz="1800" spc="-12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800" spc="-60">
                <a:solidFill>
                  <a:srgbClr val="006FC0"/>
                </a:solidFill>
                <a:latin typeface="Cambria Math"/>
                <a:cs typeface="Cambria Math"/>
              </a:rPr>
              <a:t>𝑖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8681719" y="3668903"/>
            <a:ext cx="353695" cy="212090"/>
          </a:xfrm>
          <a:custGeom>
            <a:avLst/>
            <a:gdLst/>
            <a:ahLst/>
            <a:cxnLst/>
            <a:rect l="l" t="t" r="r" b="b"/>
            <a:pathLst>
              <a:path w="353695" h="212089">
                <a:moveTo>
                  <a:pt x="285876" y="0"/>
                </a:moveTo>
                <a:lnTo>
                  <a:pt x="282828" y="8636"/>
                </a:lnTo>
                <a:lnTo>
                  <a:pt x="295114" y="13946"/>
                </a:lnTo>
                <a:lnTo>
                  <a:pt x="305673" y="21304"/>
                </a:lnTo>
                <a:lnTo>
                  <a:pt x="327064" y="55429"/>
                </a:lnTo>
                <a:lnTo>
                  <a:pt x="333324" y="86536"/>
                </a:lnTo>
                <a:lnTo>
                  <a:pt x="333351" y="86723"/>
                </a:lnTo>
                <a:lnTo>
                  <a:pt x="334136" y="104775"/>
                </a:lnTo>
                <a:lnTo>
                  <a:pt x="333351" y="123463"/>
                </a:lnTo>
                <a:lnTo>
                  <a:pt x="330993" y="140462"/>
                </a:lnTo>
                <a:lnTo>
                  <a:pt x="314446" y="180911"/>
                </a:lnTo>
                <a:lnTo>
                  <a:pt x="283209" y="203200"/>
                </a:lnTo>
                <a:lnTo>
                  <a:pt x="285876" y="211709"/>
                </a:lnTo>
                <a:lnTo>
                  <a:pt x="326346" y="187706"/>
                </a:lnTo>
                <a:lnTo>
                  <a:pt x="349075" y="143335"/>
                </a:lnTo>
                <a:lnTo>
                  <a:pt x="353440" y="105918"/>
                </a:lnTo>
                <a:lnTo>
                  <a:pt x="352356" y="86723"/>
                </a:lnTo>
                <a:lnTo>
                  <a:pt x="352345" y="86536"/>
                </a:lnTo>
                <a:lnTo>
                  <a:pt x="335914" y="37084"/>
                </a:lnTo>
                <a:lnTo>
                  <a:pt x="301232" y="5544"/>
                </a:lnTo>
                <a:lnTo>
                  <a:pt x="285876" y="0"/>
                </a:lnTo>
                <a:close/>
              </a:path>
              <a:path w="353695" h="212089">
                <a:moveTo>
                  <a:pt x="67563" y="0"/>
                </a:moveTo>
                <a:lnTo>
                  <a:pt x="27166" y="24110"/>
                </a:lnTo>
                <a:lnTo>
                  <a:pt x="4381" y="68595"/>
                </a:lnTo>
                <a:lnTo>
                  <a:pt x="0" y="105918"/>
                </a:lnTo>
                <a:lnTo>
                  <a:pt x="986" y="123463"/>
                </a:lnTo>
                <a:lnTo>
                  <a:pt x="17399" y="174752"/>
                </a:lnTo>
                <a:lnTo>
                  <a:pt x="52153" y="206184"/>
                </a:lnTo>
                <a:lnTo>
                  <a:pt x="67563" y="211709"/>
                </a:lnTo>
                <a:lnTo>
                  <a:pt x="70230" y="203200"/>
                </a:lnTo>
                <a:lnTo>
                  <a:pt x="58183" y="197865"/>
                </a:lnTo>
                <a:lnTo>
                  <a:pt x="47767" y="190436"/>
                </a:lnTo>
                <a:lnTo>
                  <a:pt x="26376" y="155745"/>
                </a:lnTo>
                <a:lnTo>
                  <a:pt x="19352" y="105918"/>
                </a:lnTo>
                <a:lnTo>
                  <a:pt x="19303" y="104775"/>
                </a:lnTo>
                <a:lnTo>
                  <a:pt x="26376" y="55429"/>
                </a:lnTo>
                <a:lnTo>
                  <a:pt x="47815" y="21304"/>
                </a:lnTo>
                <a:lnTo>
                  <a:pt x="70611" y="8636"/>
                </a:lnTo>
                <a:lnTo>
                  <a:pt x="67563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8720963" y="2980272"/>
            <a:ext cx="294005" cy="922655"/>
          </a:xfrm>
          <a:prstGeom prst="rect">
            <a:avLst/>
          </a:prstGeom>
        </p:spPr>
        <p:txBody>
          <a:bodyPr wrap="square" lIns="0" tIns="42544" rIns="0" bIns="0" rtlCol="0" vert="horz">
            <a:spAutoFit/>
          </a:bodyPr>
          <a:lstStyle/>
          <a:p>
            <a:pPr marL="45720">
              <a:lnSpc>
                <a:spcPct val="100000"/>
              </a:lnSpc>
              <a:spcBef>
                <a:spcPts val="334"/>
              </a:spcBef>
            </a:pPr>
            <a:r>
              <a:rPr dirty="0" sz="18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4957" sz="195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4957" sz="1950">
              <a:latin typeface="Cambria Math"/>
              <a:cs typeface="Cambria Math"/>
            </a:endParaRPr>
          </a:p>
          <a:p>
            <a:pPr marL="65405">
              <a:lnSpc>
                <a:spcPct val="100000"/>
              </a:lnSpc>
              <a:spcBef>
                <a:spcPts val="235"/>
              </a:spcBef>
            </a:pPr>
            <a:r>
              <a:rPr dirty="0" sz="18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4957" sz="195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baseline="-14957" sz="1950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800" spc="-5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7865109" y="3709542"/>
            <a:ext cx="1096645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78460" algn="l"/>
                <a:tab pos="981710" algn="l"/>
              </a:tabLst>
            </a:pPr>
            <a:r>
              <a:rPr dirty="0" sz="1300" spc="35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sz="13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300" spc="60">
                <a:solidFill>
                  <a:srgbClr val="006FC0"/>
                </a:solidFill>
                <a:latin typeface="Cambria Math"/>
                <a:cs typeface="Cambria Math"/>
              </a:rPr>
              <a:t>𝑜𝑢𝑡,𝑐</a:t>
            </a:r>
            <a:r>
              <a:rPr dirty="0" sz="13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300" spc="35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endParaRPr sz="1300">
              <a:latin typeface="Cambria Math"/>
              <a:cs typeface="Cambria Math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450913" y="3141979"/>
            <a:ext cx="4803775" cy="2292350"/>
            <a:chOff x="450913" y="3141979"/>
            <a:chExt cx="4803775" cy="2292350"/>
          </a:xfrm>
        </p:grpSpPr>
        <p:pic>
          <p:nvPicPr>
            <p:cNvPr id="44" name="object 4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1456" y="3660647"/>
              <a:ext cx="256031" cy="326136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463296" y="3800855"/>
              <a:ext cx="539115" cy="1621155"/>
            </a:xfrm>
            <a:custGeom>
              <a:avLst/>
              <a:gdLst/>
              <a:ahLst/>
              <a:cxnLst/>
              <a:rect l="l" t="t" r="r" b="b"/>
              <a:pathLst>
                <a:path w="539115" h="1621154">
                  <a:moveTo>
                    <a:pt x="0" y="0"/>
                  </a:moveTo>
                  <a:lnTo>
                    <a:pt x="532511" y="635"/>
                  </a:lnTo>
                </a:path>
                <a:path w="539115" h="1621154">
                  <a:moveTo>
                    <a:pt x="86982" y="1549781"/>
                  </a:moveTo>
                  <a:lnTo>
                    <a:pt x="60960" y="45720"/>
                  </a:lnTo>
                </a:path>
                <a:path w="539115" h="1621154">
                  <a:moveTo>
                    <a:pt x="54864" y="54864"/>
                  </a:moveTo>
                  <a:lnTo>
                    <a:pt x="538810" y="56261"/>
                  </a:lnTo>
                </a:path>
                <a:path w="539115" h="1621154">
                  <a:moveTo>
                    <a:pt x="17183" y="1620647"/>
                  </a:moveTo>
                  <a:lnTo>
                    <a:pt x="3048" y="18288"/>
                  </a:lnTo>
                </a:path>
              </a:pathLst>
            </a:custGeom>
            <a:ln w="24384">
              <a:solidFill>
                <a:srgbClr val="54BE0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908304" y="3141979"/>
              <a:ext cx="394970" cy="116839"/>
            </a:xfrm>
            <a:custGeom>
              <a:avLst/>
              <a:gdLst/>
              <a:ahLst/>
              <a:cxnLst/>
              <a:rect l="l" t="t" r="r" b="b"/>
              <a:pathLst>
                <a:path w="394969" h="116839">
                  <a:moveTo>
                    <a:pt x="346041" y="58420"/>
                  </a:moveTo>
                  <a:lnTo>
                    <a:pt x="282105" y="95758"/>
                  </a:lnTo>
                  <a:lnTo>
                    <a:pt x="280136" y="103250"/>
                  </a:lnTo>
                  <a:lnTo>
                    <a:pt x="283527" y="108966"/>
                  </a:lnTo>
                  <a:lnTo>
                    <a:pt x="286931" y="114808"/>
                  </a:lnTo>
                  <a:lnTo>
                    <a:pt x="294386" y="116840"/>
                  </a:lnTo>
                  <a:lnTo>
                    <a:pt x="373563" y="70612"/>
                  </a:lnTo>
                  <a:lnTo>
                    <a:pt x="370205" y="70612"/>
                  </a:lnTo>
                  <a:lnTo>
                    <a:pt x="370205" y="68961"/>
                  </a:lnTo>
                  <a:lnTo>
                    <a:pt x="364109" y="68961"/>
                  </a:lnTo>
                  <a:lnTo>
                    <a:pt x="346041" y="58420"/>
                  </a:lnTo>
                  <a:close/>
                </a:path>
                <a:path w="394969" h="116839">
                  <a:moveTo>
                    <a:pt x="325144" y="46228"/>
                  </a:moveTo>
                  <a:lnTo>
                    <a:pt x="0" y="46228"/>
                  </a:lnTo>
                  <a:lnTo>
                    <a:pt x="0" y="70612"/>
                  </a:lnTo>
                  <a:lnTo>
                    <a:pt x="325144" y="70612"/>
                  </a:lnTo>
                  <a:lnTo>
                    <a:pt x="346041" y="58420"/>
                  </a:lnTo>
                  <a:lnTo>
                    <a:pt x="325144" y="46228"/>
                  </a:lnTo>
                  <a:close/>
                </a:path>
                <a:path w="394969" h="116839">
                  <a:moveTo>
                    <a:pt x="373563" y="46228"/>
                  </a:moveTo>
                  <a:lnTo>
                    <a:pt x="370205" y="46228"/>
                  </a:lnTo>
                  <a:lnTo>
                    <a:pt x="370205" y="70612"/>
                  </a:lnTo>
                  <a:lnTo>
                    <a:pt x="373563" y="70612"/>
                  </a:lnTo>
                  <a:lnTo>
                    <a:pt x="394462" y="58420"/>
                  </a:lnTo>
                  <a:lnTo>
                    <a:pt x="373563" y="46228"/>
                  </a:lnTo>
                  <a:close/>
                </a:path>
                <a:path w="394969" h="116839">
                  <a:moveTo>
                    <a:pt x="364109" y="47879"/>
                  </a:moveTo>
                  <a:lnTo>
                    <a:pt x="346041" y="58420"/>
                  </a:lnTo>
                  <a:lnTo>
                    <a:pt x="364109" y="68961"/>
                  </a:lnTo>
                  <a:lnTo>
                    <a:pt x="364109" y="47879"/>
                  </a:lnTo>
                  <a:close/>
                </a:path>
                <a:path w="394969" h="116839">
                  <a:moveTo>
                    <a:pt x="370205" y="47879"/>
                  </a:moveTo>
                  <a:lnTo>
                    <a:pt x="364109" y="47879"/>
                  </a:lnTo>
                  <a:lnTo>
                    <a:pt x="364109" y="68961"/>
                  </a:lnTo>
                  <a:lnTo>
                    <a:pt x="370205" y="68961"/>
                  </a:lnTo>
                  <a:lnTo>
                    <a:pt x="370205" y="47879"/>
                  </a:lnTo>
                  <a:close/>
                </a:path>
                <a:path w="394969" h="116839">
                  <a:moveTo>
                    <a:pt x="294386" y="0"/>
                  </a:moveTo>
                  <a:lnTo>
                    <a:pt x="286931" y="2032"/>
                  </a:lnTo>
                  <a:lnTo>
                    <a:pt x="283527" y="7874"/>
                  </a:lnTo>
                  <a:lnTo>
                    <a:pt x="280136" y="13589"/>
                  </a:lnTo>
                  <a:lnTo>
                    <a:pt x="282105" y="21082"/>
                  </a:lnTo>
                  <a:lnTo>
                    <a:pt x="346041" y="58420"/>
                  </a:lnTo>
                  <a:lnTo>
                    <a:pt x="364109" y="47879"/>
                  </a:lnTo>
                  <a:lnTo>
                    <a:pt x="370205" y="47879"/>
                  </a:lnTo>
                  <a:lnTo>
                    <a:pt x="370205" y="46228"/>
                  </a:lnTo>
                  <a:lnTo>
                    <a:pt x="373563" y="46228"/>
                  </a:lnTo>
                  <a:lnTo>
                    <a:pt x="294386" y="0"/>
                  </a:lnTo>
                  <a:close/>
                </a:path>
              </a:pathLst>
            </a:custGeom>
            <a:solidFill>
              <a:srgbClr val="17B5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63296" y="5394959"/>
              <a:ext cx="1743075" cy="13970"/>
            </a:xfrm>
            <a:custGeom>
              <a:avLst/>
              <a:gdLst/>
              <a:ahLst/>
              <a:cxnLst/>
              <a:rect l="l" t="t" r="r" b="b"/>
              <a:pathLst>
                <a:path w="1743075" h="13970">
                  <a:moveTo>
                    <a:pt x="0" y="0"/>
                  </a:moveTo>
                  <a:lnTo>
                    <a:pt x="1742567" y="13969"/>
                  </a:lnTo>
                </a:path>
              </a:pathLst>
            </a:custGeom>
            <a:ln w="24384">
              <a:solidFill>
                <a:srgbClr val="54BE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03647" y="4779263"/>
              <a:ext cx="256032" cy="326136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4992623" y="4921948"/>
              <a:ext cx="247015" cy="0"/>
            </a:xfrm>
            <a:custGeom>
              <a:avLst/>
              <a:gdLst/>
              <a:ahLst/>
              <a:cxnLst/>
              <a:rect l="l" t="t" r="r" b="b"/>
              <a:pathLst>
                <a:path w="247014" h="0">
                  <a:moveTo>
                    <a:pt x="0" y="0"/>
                  </a:moveTo>
                  <a:lnTo>
                    <a:pt x="246887" y="0"/>
                  </a:lnTo>
                </a:path>
              </a:pathLst>
            </a:custGeom>
            <a:ln w="29337">
              <a:solidFill>
                <a:srgbClr val="54BE0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5020055" y="4979860"/>
              <a:ext cx="219710" cy="0"/>
            </a:xfrm>
            <a:custGeom>
              <a:avLst/>
              <a:gdLst/>
              <a:ahLst/>
              <a:cxnLst/>
              <a:rect l="l" t="t" r="r" b="b"/>
              <a:pathLst>
                <a:path w="219710" h="0">
                  <a:moveTo>
                    <a:pt x="0" y="0"/>
                  </a:moveTo>
                  <a:lnTo>
                    <a:pt x="219455" y="0"/>
                  </a:lnTo>
                </a:path>
              </a:pathLst>
            </a:custGeom>
            <a:ln w="29337">
              <a:solidFill>
                <a:srgbClr val="54BE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 descr=""/>
          <p:cNvSpPr txBox="1"/>
          <p:nvPr/>
        </p:nvSpPr>
        <p:spPr>
          <a:xfrm>
            <a:off x="3215639" y="4541520"/>
            <a:ext cx="1569720" cy="749935"/>
          </a:xfrm>
          <a:prstGeom prst="rect">
            <a:avLst/>
          </a:prstGeom>
          <a:solidFill>
            <a:srgbClr val="00AFEF"/>
          </a:solidFill>
          <a:ln w="24383">
            <a:solidFill>
              <a:srgbClr val="000000"/>
            </a:solidFill>
          </a:ln>
        </p:spPr>
        <p:txBody>
          <a:bodyPr wrap="square" lIns="0" tIns="65405" rIns="0" bIns="0" rtlCol="0" vert="horz">
            <a:spAutoFit/>
          </a:bodyPr>
          <a:lstStyle/>
          <a:p>
            <a:pPr marL="473709">
              <a:lnSpc>
                <a:spcPct val="100000"/>
              </a:lnSpc>
              <a:spcBef>
                <a:spcPts val="515"/>
              </a:spcBef>
            </a:pPr>
            <a:r>
              <a:rPr dirty="0" sz="1800" spc="-10" b="1">
                <a:latin typeface="Calibri"/>
                <a:cs typeface="Calibri"/>
              </a:rPr>
              <a:t>Park’s</a:t>
            </a:r>
            <a:endParaRPr sz="1800">
              <a:latin typeface="Calibri"/>
              <a:cs typeface="Calibri"/>
            </a:endParaRPr>
          </a:p>
          <a:p>
            <a:pPr marL="443230">
              <a:lnSpc>
                <a:spcPct val="100000"/>
              </a:lnSpc>
            </a:pPr>
            <a:r>
              <a:rPr dirty="0" sz="1800" spc="-10" b="1">
                <a:latin typeface="Calibri"/>
                <a:cs typeface="Calibri"/>
              </a:rPr>
              <a:t>Trasnf.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421335" y="3488182"/>
            <a:ext cx="124460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35">
                <a:solidFill>
                  <a:srgbClr val="006FC0"/>
                </a:solidFill>
                <a:latin typeface="Cambria Math"/>
                <a:cs typeface="Cambria Math"/>
              </a:rPr>
              <a:t>𝑜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322783" y="3249879"/>
            <a:ext cx="438784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9320" sz="2700" spc="67">
                <a:solidFill>
                  <a:srgbClr val="006FC0"/>
                </a:solidFill>
                <a:latin typeface="Cambria Math"/>
                <a:cs typeface="Cambria Math"/>
              </a:rPr>
              <a:t>𝑖</a:t>
            </a:r>
            <a:r>
              <a:rPr dirty="0" sz="1300" spc="45">
                <a:solidFill>
                  <a:srgbClr val="006FC0"/>
                </a:solidFill>
                <a:latin typeface="Cambria Math"/>
                <a:cs typeface="Cambria Math"/>
              </a:rPr>
              <a:t>𝑟𝑒𝑓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483209" y="3151758"/>
            <a:ext cx="104139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00">
                <a:solidFill>
                  <a:srgbClr val="006FC0"/>
                </a:solidFill>
                <a:latin typeface="Cambria Math"/>
                <a:cs typeface="Cambria Math"/>
              </a:rPr>
              <a:t>𝑗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308457" y="2941065"/>
            <a:ext cx="5156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1604" sz="2700" spc="82">
                <a:solidFill>
                  <a:srgbClr val="006FC0"/>
                </a:solidFill>
                <a:latin typeface="Cambria Math"/>
                <a:cs typeface="Cambria Math"/>
              </a:rPr>
              <a:t>𝑄</a:t>
            </a:r>
            <a:r>
              <a:rPr dirty="0" sz="1300" spc="55">
                <a:solidFill>
                  <a:srgbClr val="006FC0"/>
                </a:solidFill>
                <a:latin typeface="Cambria Math"/>
                <a:cs typeface="Cambria Math"/>
              </a:rPr>
              <a:t>𝑠𝑐ℎ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460654" y="2825623"/>
            <a:ext cx="104139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00">
                <a:solidFill>
                  <a:srgbClr val="006FC0"/>
                </a:solidFill>
                <a:latin typeface="Cambria Math"/>
                <a:cs typeface="Cambria Math"/>
              </a:rPr>
              <a:t>𝑗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337718" y="2615310"/>
            <a:ext cx="5003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1604" sz="2700" spc="75">
                <a:solidFill>
                  <a:srgbClr val="006FC0"/>
                </a:solidFill>
                <a:latin typeface="Cambria Math"/>
                <a:cs typeface="Cambria Math"/>
              </a:rPr>
              <a:t>𝑃</a:t>
            </a:r>
            <a:r>
              <a:rPr dirty="0" sz="1300" spc="50">
                <a:solidFill>
                  <a:srgbClr val="006FC0"/>
                </a:solidFill>
                <a:latin typeface="Cambria Math"/>
                <a:cs typeface="Cambria Math"/>
              </a:rPr>
              <a:t>𝑠𝑐ℎ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3093874" y="3432134"/>
            <a:ext cx="1191260" cy="242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509905" algn="l"/>
                <a:tab pos="1007744" algn="l"/>
              </a:tabLst>
            </a:pPr>
            <a:r>
              <a:rPr dirty="0" sz="1400" spc="-25" i="1">
                <a:latin typeface="Times New Roman"/>
                <a:cs typeface="Times New Roman"/>
              </a:rPr>
              <a:t>a</a:t>
            </a:r>
            <a:r>
              <a:rPr dirty="0" sz="1400" spc="-25">
                <a:latin typeface="Times New Roman"/>
                <a:cs typeface="Times New Roman"/>
              </a:rPr>
              <a:t>1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 i="1">
                <a:latin typeface="Times New Roman"/>
                <a:cs typeface="Times New Roman"/>
              </a:rPr>
              <a:t>b</a:t>
            </a:r>
            <a:r>
              <a:rPr dirty="0" sz="1400" spc="-25">
                <a:latin typeface="Times New Roman"/>
                <a:cs typeface="Times New Roman"/>
              </a:rPr>
              <a:t>1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 i="1">
                <a:latin typeface="Times New Roman"/>
                <a:cs typeface="Times New Roman"/>
              </a:rPr>
              <a:t>c</a:t>
            </a:r>
            <a:r>
              <a:rPr dirty="0" sz="1400" spc="-25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1527942" y="3226633"/>
            <a:ext cx="2882265" cy="3968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115695" algn="l"/>
                <a:tab pos="1775460" algn="l"/>
                <a:tab pos="2270760" algn="l"/>
                <a:tab pos="2764155" algn="l"/>
              </a:tabLst>
            </a:pPr>
            <a:r>
              <a:rPr dirty="0" sz="2400">
                <a:latin typeface="Times New Roman"/>
                <a:cs typeface="Times New Roman"/>
              </a:rPr>
              <a:t>min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i="1">
                <a:latin typeface="Times New Roman"/>
                <a:cs typeface="Times New Roman"/>
              </a:rPr>
              <a:t>J</a:t>
            </a:r>
            <a:r>
              <a:rPr dirty="0" sz="2400" spc="295" i="1">
                <a:latin typeface="Times New Roman"/>
                <a:cs typeface="Times New Roman"/>
              </a:rPr>
              <a:t> </a:t>
            </a:r>
            <a:r>
              <a:rPr dirty="0" sz="2400" spc="-50">
                <a:latin typeface="Symbol"/>
                <a:cs typeface="Symbol"/>
              </a:rPr>
              <a:t>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 i="1">
                <a:latin typeface="Times New Roman"/>
                <a:cs typeface="Times New Roman"/>
              </a:rPr>
              <a:t>f</a:t>
            </a:r>
            <a:r>
              <a:rPr dirty="0" sz="2400" spc="-5" i="1">
                <a:latin typeface="Times New Roman"/>
                <a:cs typeface="Times New Roman"/>
              </a:rPr>
              <a:t> </a:t>
            </a:r>
            <a:r>
              <a:rPr dirty="0" sz="2400" spc="80">
                <a:latin typeface="Times New Roman"/>
                <a:cs typeface="Times New Roman"/>
              </a:rPr>
              <a:t>(</a:t>
            </a:r>
            <a:r>
              <a:rPr dirty="0" sz="2400" spc="80" i="1">
                <a:latin typeface="Times New Roman"/>
                <a:cs typeface="Times New Roman"/>
              </a:rPr>
              <a:t>g</a:t>
            </a:r>
            <a:r>
              <a:rPr dirty="0" sz="2400" i="1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,</a:t>
            </a:r>
            <a:r>
              <a:rPr dirty="0" sz="2400" spc="-175">
                <a:latin typeface="Times New Roman"/>
                <a:cs typeface="Times New Roman"/>
              </a:rPr>
              <a:t> </a:t>
            </a:r>
            <a:r>
              <a:rPr dirty="0" sz="2400" spc="-50" i="1">
                <a:latin typeface="Times New Roman"/>
                <a:cs typeface="Times New Roman"/>
              </a:rPr>
              <a:t>g</a:t>
            </a:r>
            <a:r>
              <a:rPr dirty="0" sz="2400" i="1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,</a:t>
            </a:r>
            <a:r>
              <a:rPr dirty="0" sz="2400" spc="-175">
                <a:latin typeface="Times New Roman"/>
                <a:cs typeface="Times New Roman"/>
              </a:rPr>
              <a:t> </a:t>
            </a:r>
            <a:r>
              <a:rPr dirty="0" sz="2400" spc="-50" i="1">
                <a:latin typeface="Times New Roman"/>
                <a:cs typeface="Times New Roman"/>
              </a:rPr>
              <a:t>g</a:t>
            </a:r>
            <a:r>
              <a:rPr dirty="0" sz="2400" i="1">
                <a:latin typeface="Times New Roman"/>
                <a:cs typeface="Times New Roman"/>
              </a:rPr>
              <a:t>	</a:t>
            </a:r>
            <a:r>
              <a:rPr dirty="0" sz="2400" spc="-5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186334" y="4238625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1" name="object 61" descr=""/>
          <p:cNvSpPr/>
          <p:nvPr/>
        </p:nvSpPr>
        <p:spPr>
          <a:xfrm>
            <a:off x="394715" y="4277867"/>
            <a:ext cx="214629" cy="214629"/>
          </a:xfrm>
          <a:custGeom>
            <a:avLst/>
            <a:gdLst/>
            <a:ahLst/>
            <a:cxnLst/>
            <a:rect l="l" t="t" r="r" b="b"/>
            <a:pathLst>
              <a:path w="214629" h="214629">
                <a:moveTo>
                  <a:pt x="214312" y="21437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 txBox="1"/>
          <p:nvPr/>
        </p:nvSpPr>
        <p:spPr>
          <a:xfrm>
            <a:off x="5044185" y="4526660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3" name="object 63" descr=""/>
          <p:cNvSpPr/>
          <p:nvPr/>
        </p:nvSpPr>
        <p:spPr>
          <a:xfrm>
            <a:off x="5036820" y="4789932"/>
            <a:ext cx="224790" cy="303530"/>
          </a:xfrm>
          <a:custGeom>
            <a:avLst/>
            <a:gdLst/>
            <a:ahLst/>
            <a:cxnLst/>
            <a:rect l="l" t="t" r="r" b="b"/>
            <a:pathLst>
              <a:path w="224789" h="303529">
                <a:moveTo>
                  <a:pt x="224281" y="30353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 txBox="1"/>
          <p:nvPr/>
        </p:nvSpPr>
        <p:spPr>
          <a:xfrm>
            <a:off x="5239511" y="4474464"/>
            <a:ext cx="1137285" cy="1838325"/>
          </a:xfrm>
          <a:prstGeom prst="rect">
            <a:avLst/>
          </a:prstGeom>
          <a:solidFill>
            <a:srgbClr val="00AFEF"/>
          </a:solidFill>
          <a:ln w="24383">
            <a:solidFill>
              <a:srgbClr val="000000"/>
            </a:solidFill>
          </a:ln>
        </p:spPr>
        <p:txBody>
          <a:bodyPr wrap="square" lIns="0" tIns="1689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30"/>
              </a:spcBef>
            </a:pPr>
            <a:endParaRPr sz="1800">
              <a:latin typeface="Times New Roman"/>
              <a:cs typeface="Times New Roman"/>
            </a:endParaRPr>
          </a:p>
          <a:p>
            <a:pPr algn="ctr" marL="125095" marR="67310">
              <a:lnSpc>
                <a:spcPct val="100000"/>
              </a:lnSpc>
            </a:pPr>
            <a:r>
              <a:rPr dirty="0" sz="1800" spc="-10" b="1">
                <a:latin typeface="Calibri"/>
                <a:cs typeface="Calibri"/>
              </a:rPr>
              <a:t>POWER INVERTER MODEL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5" name="object 65" descr=""/>
          <p:cNvGrpSpPr/>
          <p:nvPr/>
        </p:nvGrpSpPr>
        <p:grpSpPr>
          <a:xfrm>
            <a:off x="4776215" y="3502152"/>
            <a:ext cx="2102485" cy="2451100"/>
            <a:chOff x="4776215" y="3502152"/>
            <a:chExt cx="2102485" cy="2451100"/>
          </a:xfrm>
        </p:grpSpPr>
        <p:sp>
          <p:nvSpPr>
            <p:cNvPr id="66" name="object 66" descr=""/>
            <p:cNvSpPr/>
            <p:nvPr/>
          </p:nvSpPr>
          <p:spPr>
            <a:xfrm>
              <a:off x="6376415" y="3502152"/>
              <a:ext cx="502284" cy="1950085"/>
            </a:xfrm>
            <a:custGeom>
              <a:avLst/>
              <a:gdLst/>
              <a:ahLst/>
              <a:cxnLst/>
              <a:rect l="l" t="t" r="r" b="b"/>
              <a:pathLst>
                <a:path w="502284" h="1950085">
                  <a:moveTo>
                    <a:pt x="99949" y="1833118"/>
                  </a:moveTo>
                  <a:lnTo>
                    <a:pt x="94234" y="1836547"/>
                  </a:lnTo>
                  <a:lnTo>
                    <a:pt x="0" y="1891538"/>
                  </a:lnTo>
                  <a:lnTo>
                    <a:pt x="94234" y="1946529"/>
                  </a:lnTo>
                  <a:lnTo>
                    <a:pt x="99949" y="1949958"/>
                  </a:lnTo>
                  <a:lnTo>
                    <a:pt x="107442" y="1947926"/>
                  </a:lnTo>
                  <a:lnTo>
                    <a:pt x="114300" y="1936242"/>
                  </a:lnTo>
                  <a:lnTo>
                    <a:pt x="112268" y="1928876"/>
                  </a:lnTo>
                  <a:lnTo>
                    <a:pt x="69196" y="1903730"/>
                  </a:lnTo>
                  <a:lnTo>
                    <a:pt x="24130" y="1903730"/>
                  </a:lnTo>
                  <a:lnTo>
                    <a:pt x="24130" y="1879346"/>
                  </a:lnTo>
                  <a:lnTo>
                    <a:pt x="69196" y="1879346"/>
                  </a:lnTo>
                  <a:lnTo>
                    <a:pt x="112268" y="1854200"/>
                  </a:lnTo>
                  <a:lnTo>
                    <a:pt x="114300" y="1846707"/>
                  </a:lnTo>
                  <a:lnTo>
                    <a:pt x="110871" y="1840864"/>
                  </a:lnTo>
                  <a:lnTo>
                    <a:pt x="107442" y="1835150"/>
                  </a:lnTo>
                  <a:lnTo>
                    <a:pt x="99949" y="1833118"/>
                  </a:lnTo>
                  <a:close/>
                </a:path>
                <a:path w="502284" h="1950085">
                  <a:moveTo>
                    <a:pt x="69196" y="1879346"/>
                  </a:moveTo>
                  <a:lnTo>
                    <a:pt x="24130" y="1879346"/>
                  </a:lnTo>
                  <a:lnTo>
                    <a:pt x="24130" y="1903730"/>
                  </a:lnTo>
                  <a:lnTo>
                    <a:pt x="69196" y="1903730"/>
                  </a:lnTo>
                  <a:lnTo>
                    <a:pt x="66366" y="1902079"/>
                  </a:lnTo>
                  <a:lnTo>
                    <a:pt x="30225" y="1902079"/>
                  </a:lnTo>
                  <a:lnTo>
                    <a:pt x="30225" y="1880997"/>
                  </a:lnTo>
                  <a:lnTo>
                    <a:pt x="66366" y="1880997"/>
                  </a:lnTo>
                  <a:lnTo>
                    <a:pt x="69196" y="1879346"/>
                  </a:lnTo>
                  <a:close/>
                </a:path>
                <a:path w="502284" h="1950085">
                  <a:moveTo>
                    <a:pt x="477774" y="1879346"/>
                  </a:moveTo>
                  <a:lnTo>
                    <a:pt x="69196" y="1879346"/>
                  </a:lnTo>
                  <a:lnTo>
                    <a:pt x="48296" y="1891538"/>
                  </a:lnTo>
                  <a:lnTo>
                    <a:pt x="69196" y="1903730"/>
                  </a:lnTo>
                  <a:lnTo>
                    <a:pt x="496697" y="1903730"/>
                  </a:lnTo>
                  <a:lnTo>
                    <a:pt x="502158" y="1898269"/>
                  </a:lnTo>
                  <a:lnTo>
                    <a:pt x="502158" y="1891538"/>
                  </a:lnTo>
                  <a:lnTo>
                    <a:pt x="477774" y="1891538"/>
                  </a:lnTo>
                  <a:lnTo>
                    <a:pt x="477774" y="1879346"/>
                  </a:lnTo>
                  <a:close/>
                </a:path>
                <a:path w="502284" h="1950085">
                  <a:moveTo>
                    <a:pt x="30225" y="1880997"/>
                  </a:moveTo>
                  <a:lnTo>
                    <a:pt x="30225" y="1902079"/>
                  </a:lnTo>
                  <a:lnTo>
                    <a:pt x="48296" y="1891538"/>
                  </a:lnTo>
                  <a:lnTo>
                    <a:pt x="30225" y="1880997"/>
                  </a:lnTo>
                  <a:close/>
                </a:path>
                <a:path w="502284" h="1950085">
                  <a:moveTo>
                    <a:pt x="48296" y="1891538"/>
                  </a:moveTo>
                  <a:lnTo>
                    <a:pt x="30225" y="1902079"/>
                  </a:lnTo>
                  <a:lnTo>
                    <a:pt x="66366" y="1902079"/>
                  </a:lnTo>
                  <a:lnTo>
                    <a:pt x="48296" y="1891538"/>
                  </a:lnTo>
                  <a:close/>
                </a:path>
                <a:path w="502284" h="1950085">
                  <a:moveTo>
                    <a:pt x="66366" y="1880997"/>
                  </a:moveTo>
                  <a:lnTo>
                    <a:pt x="30225" y="1880997"/>
                  </a:lnTo>
                  <a:lnTo>
                    <a:pt x="48296" y="1891538"/>
                  </a:lnTo>
                  <a:lnTo>
                    <a:pt x="66366" y="1880997"/>
                  </a:lnTo>
                  <a:close/>
                </a:path>
                <a:path w="502284" h="1950085">
                  <a:moveTo>
                    <a:pt x="502158" y="0"/>
                  </a:moveTo>
                  <a:lnTo>
                    <a:pt x="477774" y="0"/>
                  </a:lnTo>
                  <a:lnTo>
                    <a:pt x="477774" y="1891538"/>
                  </a:lnTo>
                  <a:lnTo>
                    <a:pt x="489965" y="1879346"/>
                  </a:lnTo>
                  <a:lnTo>
                    <a:pt x="502158" y="1879346"/>
                  </a:lnTo>
                  <a:lnTo>
                    <a:pt x="502158" y="0"/>
                  </a:lnTo>
                  <a:close/>
                </a:path>
                <a:path w="502284" h="1950085">
                  <a:moveTo>
                    <a:pt x="502158" y="1879346"/>
                  </a:moveTo>
                  <a:lnTo>
                    <a:pt x="489965" y="1879346"/>
                  </a:lnTo>
                  <a:lnTo>
                    <a:pt x="477774" y="1891538"/>
                  </a:lnTo>
                  <a:lnTo>
                    <a:pt x="502158" y="1891538"/>
                  </a:lnTo>
                  <a:lnTo>
                    <a:pt x="502158" y="1879346"/>
                  </a:lnTo>
                  <a:close/>
                </a:path>
              </a:pathLst>
            </a:custGeom>
            <a:solidFill>
              <a:srgbClr val="17B51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6215" y="5626608"/>
              <a:ext cx="256032" cy="326136"/>
            </a:xfrm>
            <a:prstGeom prst="rect">
              <a:avLst/>
            </a:prstGeom>
          </p:spPr>
        </p:pic>
        <p:sp>
          <p:nvSpPr>
            <p:cNvPr id="68" name="object 68" descr=""/>
            <p:cNvSpPr/>
            <p:nvPr/>
          </p:nvSpPr>
          <p:spPr>
            <a:xfrm>
              <a:off x="4977383" y="5769864"/>
              <a:ext cx="281305" cy="60325"/>
            </a:xfrm>
            <a:custGeom>
              <a:avLst/>
              <a:gdLst/>
              <a:ahLst/>
              <a:cxnLst/>
              <a:rect l="l" t="t" r="r" b="b"/>
              <a:pathLst>
                <a:path w="281304" h="60325">
                  <a:moveTo>
                    <a:pt x="0" y="0"/>
                  </a:moveTo>
                  <a:lnTo>
                    <a:pt x="253873" y="4978"/>
                  </a:lnTo>
                </a:path>
                <a:path w="281304" h="60325">
                  <a:moveTo>
                    <a:pt x="27431" y="54864"/>
                  </a:moveTo>
                  <a:lnTo>
                    <a:pt x="281304" y="59842"/>
                  </a:lnTo>
                </a:path>
              </a:pathLst>
            </a:custGeom>
            <a:ln w="24384">
              <a:solidFill>
                <a:srgbClr val="54BE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 descr=""/>
          <p:cNvSpPr txBox="1"/>
          <p:nvPr/>
        </p:nvSpPr>
        <p:spPr>
          <a:xfrm>
            <a:off x="5017134" y="5375249"/>
            <a:ext cx="1403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70" name="object 70" descr=""/>
          <p:cNvGrpSpPr/>
          <p:nvPr/>
        </p:nvGrpSpPr>
        <p:grpSpPr>
          <a:xfrm>
            <a:off x="3191065" y="5556313"/>
            <a:ext cx="2047875" cy="774700"/>
            <a:chOff x="3191065" y="5556313"/>
            <a:chExt cx="2047875" cy="774700"/>
          </a:xfrm>
        </p:grpSpPr>
        <p:sp>
          <p:nvSpPr>
            <p:cNvPr id="71" name="object 71" descr=""/>
            <p:cNvSpPr/>
            <p:nvPr/>
          </p:nvSpPr>
          <p:spPr>
            <a:xfrm>
              <a:off x="5009388" y="5640324"/>
              <a:ext cx="224790" cy="304165"/>
            </a:xfrm>
            <a:custGeom>
              <a:avLst/>
              <a:gdLst/>
              <a:ahLst/>
              <a:cxnLst/>
              <a:rect l="l" t="t" r="r" b="b"/>
              <a:pathLst>
                <a:path w="224789" h="304164">
                  <a:moveTo>
                    <a:pt x="224282" y="30358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3203447" y="5568696"/>
              <a:ext cx="1572895" cy="749935"/>
            </a:xfrm>
            <a:custGeom>
              <a:avLst/>
              <a:gdLst/>
              <a:ahLst/>
              <a:cxnLst/>
              <a:rect l="l" t="t" r="r" b="b"/>
              <a:pathLst>
                <a:path w="1572895" h="749935">
                  <a:moveTo>
                    <a:pt x="1572768" y="0"/>
                  </a:moveTo>
                  <a:lnTo>
                    <a:pt x="0" y="0"/>
                  </a:lnTo>
                  <a:lnTo>
                    <a:pt x="0" y="749807"/>
                  </a:lnTo>
                  <a:lnTo>
                    <a:pt x="1572768" y="749807"/>
                  </a:lnTo>
                  <a:lnTo>
                    <a:pt x="1572768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3203447" y="5568696"/>
              <a:ext cx="1572895" cy="749935"/>
            </a:xfrm>
            <a:custGeom>
              <a:avLst/>
              <a:gdLst/>
              <a:ahLst/>
              <a:cxnLst/>
              <a:rect l="l" t="t" r="r" b="b"/>
              <a:pathLst>
                <a:path w="1572895" h="749935">
                  <a:moveTo>
                    <a:pt x="0" y="749807"/>
                  </a:moveTo>
                  <a:lnTo>
                    <a:pt x="1572768" y="749807"/>
                  </a:lnTo>
                  <a:lnTo>
                    <a:pt x="1572768" y="0"/>
                  </a:lnTo>
                  <a:lnTo>
                    <a:pt x="0" y="0"/>
                  </a:lnTo>
                  <a:lnTo>
                    <a:pt x="0" y="749807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4" name="object 74" descr=""/>
          <p:cNvSpPr txBox="1"/>
          <p:nvPr/>
        </p:nvSpPr>
        <p:spPr>
          <a:xfrm>
            <a:off x="3458971" y="5602935"/>
            <a:ext cx="98615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9375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Calibri"/>
                <a:cs typeface="Calibri"/>
              </a:rPr>
              <a:t>Fourier’s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20" b="1">
                <a:latin typeface="Calibri"/>
                <a:cs typeface="Calibri"/>
              </a:rPr>
              <a:t>Transform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5" name="object 75" descr=""/>
          <p:cNvGrpSpPr/>
          <p:nvPr/>
        </p:nvGrpSpPr>
        <p:grpSpPr>
          <a:xfrm>
            <a:off x="527113" y="5153977"/>
            <a:ext cx="2204085" cy="488315"/>
            <a:chOff x="527113" y="5153977"/>
            <a:chExt cx="2204085" cy="488315"/>
          </a:xfrm>
        </p:grpSpPr>
        <p:sp>
          <p:nvSpPr>
            <p:cNvPr id="76" name="object 76" descr=""/>
            <p:cNvSpPr/>
            <p:nvPr/>
          </p:nvSpPr>
          <p:spPr>
            <a:xfrm>
              <a:off x="539496" y="5352288"/>
              <a:ext cx="1743075" cy="13970"/>
            </a:xfrm>
            <a:custGeom>
              <a:avLst/>
              <a:gdLst/>
              <a:ahLst/>
              <a:cxnLst/>
              <a:rect l="l" t="t" r="r" b="b"/>
              <a:pathLst>
                <a:path w="1743075" h="13970">
                  <a:moveTo>
                    <a:pt x="0" y="0"/>
                  </a:moveTo>
                  <a:lnTo>
                    <a:pt x="1742567" y="13970"/>
                  </a:lnTo>
                </a:path>
              </a:pathLst>
            </a:custGeom>
            <a:ln w="24384">
              <a:solidFill>
                <a:srgbClr val="54BE0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2212848" y="5166360"/>
              <a:ext cx="506095" cy="463550"/>
            </a:xfrm>
            <a:custGeom>
              <a:avLst/>
              <a:gdLst/>
              <a:ahLst/>
              <a:cxnLst/>
              <a:rect l="l" t="t" r="r" b="b"/>
              <a:pathLst>
                <a:path w="506094" h="463550">
                  <a:moveTo>
                    <a:pt x="252983" y="0"/>
                  </a:moveTo>
                  <a:lnTo>
                    <a:pt x="202004" y="4708"/>
                  </a:lnTo>
                  <a:lnTo>
                    <a:pt x="154519" y="18210"/>
                  </a:lnTo>
                  <a:lnTo>
                    <a:pt x="111546" y="39574"/>
                  </a:lnTo>
                  <a:lnTo>
                    <a:pt x="74104" y="67865"/>
                  </a:lnTo>
                  <a:lnTo>
                    <a:pt x="43210" y="102151"/>
                  </a:lnTo>
                  <a:lnTo>
                    <a:pt x="19883" y="141499"/>
                  </a:lnTo>
                  <a:lnTo>
                    <a:pt x="5140" y="184976"/>
                  </a:lnTo>
                  <a:lnTo>
                    <a:pt x="0" y="231647"/>
                  </a:lnTo>
                  <a:lnTo>
                    <a:pt x="5140" y="278319"/>
                  </a:lnTo>
                  <a:lnTo>
                    <a:pt x="19883" y="321796"/>
                  </a:lnTo>
                  <a:lnTo>
                    <a:pt x="43210" y="361144"/>
                  </a:lnTo>
                  <a:lnTo>
                    <a:pt x="74104" y="395430"/>
                  </a:lnTo>
                  <a:lnTo>
                    <a:pt x="111546" y="423721"/>
                  </a:lnTo>
                  <a:lnTo>
                    <a:pt x="154519" y="445085"/>
                  </a:lnTo>
                  <a:lnTo>
                    <a:pt x="202004" y="458587"/>
                  </a:lnTo>
                  <a:lnTo>
                    <a:pt x="252983" y="463295"/>
                  </a:lnTo>
                  <a:lnTo>
                    <a:pt x="303963" y="458587"/>
                  </a:lnTo>
                  <a:lnTo>
                    <a:pt x="351448" y="445085"/>
                  </a:lnTo>
                  <a:lnTo>
                    <a:pt x="394421" y="423721"/>
                  </a:lnTo>
                  <a:lnTo>
                    <a:pt x="431863" y="395430"/>
                  </a:lnTo>
                  <a:lnTo>
                    <a:pt x="462757" y="361144"/>
                  </a:lnTo>
                  <a:lnTo>
                    <a:pt x="486084" y="321796"/>
                  </a:lnTo>
                  <a:lnTo>
                    <a:pt x="500827" y="278319"/>
                  </a:lnTo>
                  <a:lnTo>
                    <a:pt x="505968" y="231647"/>
                  </a:lnTo>
                  <a:lnTo>
                    <a:pt x="500827" y="184976"/>
                  </a:lnTo>
                  <a:lnTo>
                    <a:pt x="486084" y="141499"/>
                  </a:lnTo>
                  <a:lnTo>
                    <a:pt x="462757" y="102151"/>
                  </a:lnTo>
                  <a:lnTo>
                    <a:pt x="431863" y="67865"/>
                  </a:lnTo>
                  <a:lnTo>
                    <a:pt x="394421" y="39574"/>
                  </a:lnTo>
                  <a:lnTo>
                    <a:pt x="351448" y="18210"/>
                  </a:lnTo>
                  <a:lnTo>
                    <a:pt x="303963" y="4708"/>
                  </a:lnTo>
                  <a:lnTo>
                    <a:pt x="252983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2212848" y="5166360"/>
              <a:ext cx="506095" cy="463550"/>
            </a:xfrm>
            <a:custGeom>
              <a:avLst/>
              <a:gdLst/>
              <a:ahLst/>
              <a:cxnLst/>
              <a:rect l="l" t="t" r="r" b="b"/>
              <a:pathLst>
                <a:path w="506094" h="463550">
                  <a:moveTo>
                    <a:pt x="0" y="231647"/>
                  </a:moveTo>
                  <a:lnTo>
                    <a:pt x="5140" y="184976"/>
                  </a:lnTo>
                  <a:lnTo>
                    <a:pt x="19883" y="141499"/>
                  </a:lnTo>
                  <a:lnTo>
                    <a:pt x="43210" y="102151"/>
                  </a:lnTo>
                  <a:lnTo>
                    <a:pt x="74104" y="67865"/>
                  </a:lnTo>
                  <a:lnTo>
                    <a:pt x="111546" y="39574"/>
                  </a:lnTo>
                  <a:lnTo>
                    <a:pt x="154519" y="18210"/>
                  </a:lnTo>
                  <a:lnTo>
                    <a:pt x="202004" y="4708"/>
                  </a:lnTo>
                  <a:lnTo>
                    <a:pt x="252983" y="0"/>
                  </a:lnTo>
                  <a:lnTo>
                    <a:pt x="303963" y="4708"/>
                  </a:lnTo>
                  <a:lnTo>
                    <a:pt x="351448" y="18210"/>
                  </a:lnTo>
                  <a:lnTo>
                    <a:pt x="394421" y="39574"/>
                  </a:lnTo>
                  <a:lnTo>
                    <a:pt x="431863" y="67865"/>
                  </a:lnTo>
                  <a:lnTo>
                    <a:pt x="462757" y="102151"/>
                  </a:lnTo>
                  <a:lnTo>
                    <a:pt x="486084" y="141499"/>
                  </a:lnTo>
                  <a:lnTo>
                    <a:pt x="500827" y="184976"/>
                  </a:lnTo>
                  <a:lnTo>
                    <a:pt x="505968" y="231647"/>
                  </a:lnTo>
                  <a:lnTo>
                    <a:pt x="500827" y="278319"/>
                  </a:lnTo>
                  <a:lnTo>
                    <a:pt x="486084" y="321796"/>
                  </a:lnTo>
                  <a:lnTo>
                    <a:pt x="462757" y="361144"/>
                  </a:lnTo>
                  <a:lnTo>
                    <a:pt x="431863" y="395430"/>
                  </a:lnTo>
                  <a:lnTo>
                    <a:pt x="394421" y="423721"/>
                  </a:lnTo>
                  <a:lnTo>
                    <a:pt x="351448" y="445085"/>
                  </a:lnTo>
                  <a:lnTo>
                    <a:pt x="303963" y="458587"/>
                  </a:lnTo>
                  <a:lnTo>
                    <a:pt x="252983" y="463295"/>
                  </a:lnTo>
                  <a:lnTo>
                    <a:pt x="202004" y="458587"/>
                  </a:lnTo>
                  <a:lnTo>
                    <a:pt x="154519" y="445085"/>
                  </a:lnTo>
                  <a:lnTo>
                    <a:pt x="111546" y="423721"/>
                  </a:lnTo>
                  <a:lnTo>
                    <a:pt x="74104" y="395430"/>
                  </a:lnTo>
                  <a:lnTo>
                    <a:pt x="43210" y="361144"/>
                  </a:lnTo>
                  <a:lnTo>
                    <a:pt x="19883" y="321796"/>
                  </a:lnTo>
                  <a:lnTo>
                    <a:pt x="5140" y="278319"/>
                  </a:lnTo>
                  <a:lnTo>
                    <a:pt x="0" y="231647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" name="object 79" descr=""/>
          <p:cNvSpPr txBox="1"/>
          <p:nvPr/>
        </p:nvSpPr>
        <p:spPr>
          <a:xfrm>
            <a:off x="2376297" y="5165852"/>
            <a:ext cx="1549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latin typeface="Times New Roman"/>
                <a:cs typeface="Times New Roman"/>
              </a:rPr>
              <a:t>+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2390394" y="5318252"/>
            <a:ext cx="1549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latin typeface="Times New Roman"/>
                <a:cs typeface="Times New Roman"/>
              </a:rPr>
              <a:t>+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1" name="object 81" descr=""/>
          <p:cNvGrpSpPr/>
          <p:nvPr/>
        </p:nvGrpSpPr>
        <p:grpSpPr>
          <a:xfrm>
            <a:off x="2295144" y="4818888"/>
            <a:ext cx="959485" cy="1188085"/>
            <a:chOff x="2295144" y="4818888"/>
            <a:chExt cx="959485" cy="1188085"/>
          </a:xfrm>
        </p:grpSpPr>
        <p:sp>
          <p:nvSpPr>
            <p:cNvPr id="82" name="object 82" descr=""/>
            <p:cNvSpPr/>
            <p:nvPr/>
          </p:nvSpPr>
          <p:spPr>
            <a:xfrm>
              <a:off x="2426208" y="4818887"/>
              <a:ext cx="828675" cy="1188085"/>
            </a:xfrm>
            <a:custGeom>
              <a:avLst/>
              <a:gdLst/>
              <a:ahLst/>
              <a:cxnLst/>
              <a:rect l="l" t="t" r="r" b="b"/>
              <a:pathLst>
                <a:path w="828675" h="1188085">
                  <a:moveTo>
                    <a:pt x="784098" y="52832"/>
                  </a:moveTo>
                  <a:lnTo>
                    <a:pt x="52832" y="52832"/>
                  </a:lnTo>
                  <a:lnTo>
                    <a:pt x="52832" y="348615"/>
                  </a:lnTo>
                  <a:lnTo>
                    <a:pt x="79248" y="348615"/>
                  </a:lnTo>
                  <a:lnTo>
                    <a:pt x="79248" y="79248"/>
                  </a:lnTo>
                  <a:lnTo>
                    <a:pt x="784098" y="79248"/>
                  </a:lnTo>
                  <a:lnTo>
                    <a:pt x="784098" y="52832"/>
                  </a:lnTo>
                  <a:close/>
                </a:path>
                <a:path w="828675" h="1188085">
                  <a:moveTo>
                    <a:pt x="784098" y="0"/>
                  </a:moveTo>
                  <a:lnTo>
                    <a:pt x="39624" y="0"/>
                  </a:lnTo>
                  <a:lnTo>
                    <a:pt x="24206" y="3124"/>
                  </a:lnTo>
                  <a:lnTo>
                    <a:pt x="11607" y="11633"/>
                  </a:lnTo>
                  <a:lnTo>
                    <a:pt x="3111" y="24218"/>
                  </a:lnTo>
                  <a:lnTo>
                    <a:pt x="0" y="39624"/>
                  </a:lnTo>
                  <a:lnTo>
                    <a:pt x="0" y="348615"/>
                  </a:lnTo>
                  <a:lnTo>
                    <a:pt x="26416" y="348615"/>
                  </a:lnTo>
                  <a:lnTo>
                    <a:pt x="26416" y="32385"/>
                  </a:lnTo>
                  <a:lnTo>
                    <a:pt x="32385" y="26416"/>
                  </a:lnTo>
                  <a:lnTo>
                    <a:pt x="784098" y="26416"/>
                  </a:lnTo>
                  <a:lnTo>
                    <a:pt x="784098" y="0"/>
                  </a:lnTo>
                  <a:close/>
                </a:path>
                <a:path w="828675" h="1188085">
                  <a:moveTo>
                    <a:pt x="828294" y="1161402"/>
                  </a:moveTo>
                  <a:lnTo>
                    <a:pt x="32385" y="1161402"/>
                  </a:lnTo>
                  <a:lnTo>
                    <a:pt x="26416" y="1155484"/>
                  </a:lnTo>
                  <a:lnTo>
                    <a:pt x="26416" y="954024"/>
                  </a:lnTo>
                  <a:lnTo>
                    <a:pt x="0" y="954024"/>
                  </a:lnTo>
                  <a:lnTo>
                    <a:pt x="0" y="1148194"/>
                  </a:lnTo>
                  <a:lnTo>
                    <a:pt x="3111" y="1163624"/>
                  </a:lnTo>
                  <a:lnTo>
                    <a:pt x="11607" y="1176223"/>
                  </a:lnTo>
                  <a:lnTo>
                    <a:pt x="24206" y="1184706"/>
                  </a:lnTo>
                  <a:lnTo>
                    <a:pt x="39624" y="1187818"/>
                  </a:lnTo>
                  <a:lnTo>
                    <a:pt x="828294" y="1187818"/>
                  </a:lnTo>
                  <a:lnTo>
                    <a:pt x="828294" y="1161402"/>
                  </a:lnTo>
                  <a:close/>
                </a:path>
                <a:path w="828675" h="1188085">
                  <a:moveTo>
                    <a:pt x="828294" y="1108570"/>
                  </a:moveTo>
                  <a:lnTo>
                    <a:pt x="79248" y="1108570"/>
                  </a:lnTo>
                  <a:lnTo>
                    <a:pt x="79248" y="954024"/>
                  </a:lnTo>
                  <a:lnTo>
                    <a:pt x="52832" y="954024"/>
                  </a:lnTo>
                  <a:lnTo>
                    <a:pt x="52832" y="1134986"/>
                  </a:lnTo>
                  <a:lnTo>
                    <a:pt x="828294" y="1134986"/>
                  </a:lnTo>
                  <a:lnTo>
                    <a:pt x="828294" y="110857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13432" y="4946904"/>
              <a:ext cx="326136" cy="256031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95144" y="5608320"/>
              <a:ext cx="329183" cy="256031"/>
            </a:xfrm>
            <a:prstGeom prst="rect">
              <a:avLst/>
            </a:prstGeom>
          </p:spPr>
        </p:pic>
      </p:grpSp>
      <p:sp>
        <p:nvSpPr>
          <p:cNvPr id="85" name="object 85" descr=""/>
          <p:cNvSpPr txBox="1"/>
          <p:nvPr/>
        </p:nvSpPr>
        <p:spPr>
          <a:xfrm>
            <a:off x="2784094" y="4439157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6" name="object 86" descr=""/>
          <p:cNvGrpSpPr/>
          <p:nvPr/>
        </p:nvGrpSpPr>
        <p:grpSpPr>
          <a:xfrm>
            <a:off x="466344" y="838200"/>
            <a:ext cx="7343140" cy="5253990"/>
            <a:chOff x="466344" y="838200"/>
            <a:chExt cx="7343140" cy="5253990"/>
          </a:xfrm>
        </p:grpSpPr>
        <p:sp>
          <p:nvSpPr>
            <p:cNvPr id="87" name="object 87" descr=""/>
            <p:cNvSpPr/>
            <p:nvPr/>
          </p:nvSpPr>
          <p:spPr>
            <a:xfrm>
              <a:off x="2775204" y="4701540"/>
              <a:ext cx="224790" cy="1386205"/>
            </a:xfrm>
            <a:custGeom>
              <a:avLst/>
              <a:gdLst/>
              <a:ahLst/>
              <a:cxnLst/>
              <a:rect l="l" t="t" r="r" b="b"/>
              <a:pathLst>
                <a:path w="224789" h="1386204">
                  <a:moveTo>
                    <a:pt x="224281" y="303530"/>
                  </a:moveTo>
                  <a:lnTo>
                    <a:pt x="0" y="0"/>
                  </a:lnTo>
                </a:path>
                <a:path w="224789" h="1386204">
                  <a:moveTo>
                    <a:pt x="224281" y="1385620"/>
                  </a:moveTo>
                  <a:lnTo>
                    <a:pt x="0" y="108204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9" name="object 8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90" name="object 90" descr=""/>
          <p:cNvSpPr txBox="1"/>
          <p:nvPr/>
        </p:nvSpPr>
        <p:spPr>
          <a:xfrm>
            <a:off x="2784094" y="5375249"/>
            <a:ext cx="1403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>
            <a:spLocks noGrp="1"/>
          </p:cNvSpPr>
          <p:nvPr>
            <p:ph type="title"/>
          </p:nvPr>
        </p:nvSpPr>
        <p:spPr>
          <a:xfrm>
            <a:off x="690473" y="866343"/>
            <a:ext cx="6669405" cy="42100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600"/>
              <a:t>Current</a:t>
            </a:r>
            <a:r>
              <a:rPr dirty="0" sz="2600" spc="-85"/>
              <a:t> </a:t>
            </a:r>
            <a:r>
              <a:rPr dirty="0" sz="2600"/>
              <a:t>Predictive</a:t>
            </a:r>
            <a:r>
              <a:rPr dirty="0" sz="2600" spc="-10"/>
              <a:t> </a:t>
            </a:r>
            <a:r>
              <a:rPr dirty="0" sz="2600"/>
              <a:t>Control:</a:t>
            </a:r>
            <a:r>
              <a:rPr dirty="0" sz="2600" spc="-90"/>
              <a:t> </a:t>
            </a:r>
            <a:r>
              <a:rPr dirty="0" sz="2600"/>
              <a:t>Block</a:t>
            </a:r>
            <a:r>
              <a:rPr dirty="0" sz="2600" spc="-85"/>
              <a:t> </a:t>
            </a:r>
            <a:r>
              <a:rPr dirty="0" sz="2600" spc="-10"/>
              <a:t>Diagram</a:t>
            </a:r>
            <a:endParaRPr sz="2600"/>
          </a:p>
        </p:txBody>
      </p:sp>
      <p:pic>
        <p:nvPicPr>
          <p:cNvPr id="92" name="object 92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88719" y="2060448"/>
            <a:ext cx="4770120" cy="640079"/>
          </a:xfrm>
          <a:prstGeom prst="rect">
            <a:avLst/>
          </a:prstGeom>
        </p:spPr>
      </p:pic>
      <p:sp>
        <p:nvSpPr>
          <p:cNvPr id="93" name="object 9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94" name="object 9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994735" y="2066323"/>
              <a:ext cx="3380104" cy="3152775"/>
            </a:xfrm>
            <a:custGeom>
              <a:avLst/>
              <a:gdLst/>
              <a:ahLst/>
              <a:cxnLst/>
              <a:rect l="l" t="t" r="r" b="b"/>
              <a:pathLst>
                <a:path w="3380104" h="3152775">
                  <a:moveTo>
                    <a:pt x="3380062" y="0"/>
                  </a:moveTo>
                  <a:lnTo>
                    <a:pt x="0" y="0"/>
                  </a:lnTo>
                  <a:lnTo>
                    <a:pt x="0" y="3152637"/>
                  </a:lnTo>
                  <a:lnTo>
                    <a:pt x="3380062" y="3152637"/>
                  </a:lnTo>
                  <a:lnTo>
                    <a:pt x="33800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994735" y="2066345"/>
              <a:ext cx="3380104" cy="3152775"/>
            </a:xfrm>
            <a:custGeom>
              <a:avLst/>
              <a:gdLst/>
              <a:ahLst/>
              <a:cxnLst/>
              <a:rect l="l" t="t" r="r" b="b"/>
              <a:pathLst>
                <a:path w="3380104" h="3152775">
                  <a:moveTo>
                    <a:pt x="0" y="3152616"/>
                  </a:moveTo>
                  <a:lnTo>
                    <a:pt x="0" y="0"/>
                  </a:lnTo>
                  <a:lnTo>
                    <a:pt x="3380062" y="0"/>
                  </a:lnTo>
                  <a:lnTo>
                    <a:pt x="3380062" y="3152616"/>
                  </a:lnTo>
                  <a:lnTo>
                    <a:pt x="0" y="3152616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94735" y="2066345"/>
              <a:ext cx="0" cy="3152775"/>
            </a:xfrm>
            <a:custGeom>
              <a:avLst/>
              <a:gdLst/>
              <a:ahLst/>
              <a:cxnLst/>
              <a:rect l="l" t="t" r="r" b="b"/>
              <a:pathLst>
                <a:path w="0" h="3152775">
                  <a:moveTo>
                    <a:pt x="0" y="31526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00137" y="2071745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839804" y="2066345"/>
              <a:ext cx="0" cy="3152775"/>
            </a:xfrm>
            <a:custGeom>
              <a:avLst/>
              <a:gdLst/>
              <a:ahLst/>
              <a:cxnLst/>
              <a:rect l="l" t="t" r="r" b="b"/>
              <a:pathLst>
                <a:path w="0" h="3152775">
                  <a:moveTo>
                    <a:pt x="0" y="31526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845207" y="2071745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684874" y="2066345"/>
              <a:ext cx="0" cy="3152775"/>
            </a:xfrm>
            <a:custGeom>
              <a:avLst/>
              <a:gdLst/>
              <a:ahLst/>
              <a:cxnLst/>
              <a:rect l="l" t="t" r="r" b="b"/>
              <a:pathLst>
                <a:path w="0" h="3152775">
                  <a:moveTo>
                    <a:pt x="0" y="31526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690277" y="2071745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529727" y="2066345"/>
              <a:ext cx="0" cy="3152775"/>
            </a:xfrm>
            <a:custGeom>
              <a:avLst/>
              <a:gdLst/>
              <a:ahLst/>
              <a:cxnLst/>
              <a:rect l="l" t="t" r="r" b="b"/>
              <a:pathLst>
                <a:path w="0" h="3152775">
                  <a:moveTo>
                    <a:pt x="0" y="747547"/>
                  </a:moveTo>
                  <a:lnTo>
                    <a:pt x="0" y="3152616"/>
                  </a:lnTo>
                </a:path>
                <a:path w="0" h="3152775">
                  <a:moveTo>
                    <a:pt x="0" y="0"/>
                  </a:moveTo>
                  <a:lnTo>
                    <a:pt x="0" y="75867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535130" y="2071745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374797" y="2066345"/>
              <a:ext cx="0" cy="3152775"/>
            </a:xfrm>
            <a:custGeom>
              <a:avLst/>
              <a:gdLst/>
              <a:ahLst/>
              <a:cxnLst/>
              <a:rect l="l" t="t" r="r" b="b"/>
              <a:pathLst>
                <a:path w="0" h="3152775">
                  <a:moveTo>
                    <a:pt x="0" y="31526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380200" y="2071745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994735" y="5067173"/>
              <a:ext cx="3380104" cy="0"/>
            </a:xfrm>
            <a:custGeom>
              <a:avLst/>
              <a:gdLst/>
              <a:ahLst/>
              <a:cxnLst/>
              <a:rect l="l" t="t" r="r" b="b"/>
              <a:pathLst>
                <a:path w="3380104" h="0">
                  <a:moveTo>
                    <a:pt x="0" y="0"/>
                  </a:moveTo>
                  <a:lnTo>
                    <a:pt x="3380062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380200" y="5072584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994735" y="4785490"/>
              <a:ext cx="3380104" cy="0"/>
            </a:xfrm>
            <a:custGeom>
              <a:avLst/>
              <a:gdLst/>
              <a:ahLst/>
              <a:cxnLst/>
              <a:rect l="l" t="t" r="r" b="b"/>
              <a:pathLst>
                <a:path w="3380104" h="0">
                  <a:moveTo>
                    <a:pt x="0" y="0"/>
                  </a:moveTo>
                  <a:lnTo>
                    <a:pt x="3380062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380200" y="4790890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994735" y="4493038"/>
              <a:ext cx="3380104" cy="0"/>
            </a:xfrm>
            <a:custGeom>
              <a:avLst/>
              <a:gdLst/>
              <a:ahLst/>
              <a:cxnLst/>
              <a:rect l="l" t="t" r="r" b="b"/>
              <a:pathLst>
                <a:path w="3380104" h="0">
                  <a:moveTo>
                    <a:pt x="0" y="0"/>
                  </a:moveTo>
                  <a:lnTo>
                    <a:pt x="3380062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380200" y="4498438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994735" y="4211344"/>
              <a:ext cx="3380104" cy="0"/>
            </a:xfrm>
            <a:custGeom>
              <a:avLst/>
              <a:gdLst/>
              <a:ahLst/>
              <a:cxnLst/>
              <a:rect l="l" t="t" r="r" b="b"/>
              <a:pathLst>
                <a:path w="3380104" h="0">
                  <a:moveTo>
                    <a:pt x="0" y="0"/>
                  </a:moveTo>
                  <a:lnTo>
                    <a:pt x="3380062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384660" y="4211343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w="0" h="11429">
                  <a:moveTo>
                    <a:pt x="0" y="0"/>
                  </a:moveTo>
                  <a:lnTo>
                    <a:pt x="0" y="10803"/>
                  </a:lnTo>
                </a:path>
              </a:pathLst>
            </a:custGeom>
            <a:ln w="89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994735" y="3918849"/>
              <a:ext cx="3380104" cy="0"/>
            </a:xfrm>
            <a:custGeom>
              <a:avLst/>
              <a:gdLst/>
              <a:ahLst/>
              <a:cxnLst/>
              <a:rect l="l" t="t" r="r" b="b"/>
              <a:pathLst>
                <a:path w="3380104" h="0">
                  <a:moveTo>
                    <a:pt x="0" y="0"/>
                  </a:moveTo>
                  <a:lnTo>
                    <a:pt x="3380062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384660" y="3918848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w="0" h="11429">
                  <a:moveTo>
                    <a:pt x="0" y="0"/>
                  </a:moveTo>
                  <a:lnTo>
                    <a:pt x="0" y="10803"/>
                  </a:lnTo>
                </a:path>
              </a:pathLst>
            </a:custGeom>
            <a:ln w="89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994735" y="3637155"/>
              <a:ext cx="3380104" cy="0"/>
            </a:xfrm>
            <a:custGeom>
              <a:avLst/>
              <a:gdLst/>
              <a:ahLst/>
              <a:cxnLst/>
              <a:rect l="l" t="t" r="r" b="b"/>
              <a:pathLst>
                <a:path w="3380104" h="0">
                  <a:moveTo>
                    <a:pt x="0" y="0"/>
                  </a:moveTo>
                  <a:lnTo>
                    <a:pt x="3380062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4384660" y="3637154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w="0" h="11429">
                  <a:moveTo>
                    <a:pt x="0" y="0"/>
                  </a:moveTo>
                  <a:lnTo>
                    <a:pt x="0" y="10803"/>
                  </a:lnTo>
                </a:path>
              </a:pathLst>
            </a:custGeom>
            <a:ln w="89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994735" y="3355461"/>
              <a:ext cx="3380104" cy="0"/>
            </a:xfrm>
            <a:custGeom>
              <a:avLst/>
              <a:gdLst/>
              <a:ahLst/>
              <a:cxnLst/>
              <a:rect l="l" t="t" r="r" b="b"/>
              <a:pathLst>
                <a:path w="3380104" h="0">
                  <a:moveTo>
                    <a:pt x="0" y="0"/>
                  </a:moveTo>
                  <a:lnTo>
                    <a:pt x="3380062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4384660" y="3355460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w="0" h="11429">
                  <a:moveTo>
                    <a:pt x="0" y="0"/>
                  </a:moveTo>
                  <a:lnTo>
                    <a:pt x="0" y="10803"/>
                  </a:lnTo>
                </a:path>
              </a:pathLst>
            </a:custGeom>
            <a:ln w="89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994735" y="3062966"/>
              <a:ext cx="3380104" cy="0"/>
            </a:xfrm>
            <a:custGeom>
              <a:avLst/>
              <a:gdLst/>
              <a:ahLst/>
              <a:cxnLst/>
              <a:rect l="l" t="t" r="r" b="b"/>
              <a:pathLst>
                <a:path w="3380104" h="0">
                  <a:moveTo>
                    <a:pt x="0" y="0"/>
                  </a:moveTo>
                  <a:lnTo>
                    <a:pt x="3380062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384660" y="3062965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w="0" h="11430">
                  <a:moveTo>
                    <a:pt x="0" y="0"/>
                  </a:moveTo>
                  <a:lnTo>
                    <a:pt x="0" y="10803"/>
                  </a:lnTo>
                </a:path>
              </a:pathLst>
            </a:custGeom>
            <a:ln w="89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994735" y="2781273"/>
              <a:ext cx="3380104" cy="0"/>
            </a:xfrm>
            <a:custGeom>
              <a:avLst/>
              <a:gdLst/>
              <a:ahLst/>
              <a:cxnLst/>
              <a:rect l="l" t="t" r="r" b="b"/>
              <a:pathLst>
                <a:path w="3380104" h="0">
                  <a:moveTo>
                    <a:pt x="0" y="0"/>
                  </a:moveTo>
                  <a:lnTo>
                    <a:pt x="1820125" y="0"/>
                  </a:lnTo>
                </a:path>
                <a:path w="3380104" h="0">
                  <a:moveTo>
                    <a:pt x="3326036" y="0"/>
                  </a:moveTo>
                  <a:lnTo>
                    <a:pt x="3380062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4380200" y="2786673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994735" y="2488778"/>
              <a:ext cx="3380104" cy="0"/>
            </a:xfrm>
            <a:custGeom>
              <a:avLst/>
              <a:gdLst/>
              <a:ahLst/>
              <a:cxnLst/>
              <a:rect l="l" t="t" r="r" b="b"/>
              <a:pathLst>
                <a:path w="3380104" h="0">
                  <a:moveTo>
                    <a:pt x="0" y="0"/>
                  </a:moveTo>
                  <a:lnTo>
                    <a:pt x="1820125" y="0"/>
                  </a:lnTo>
                </a:path>
                <a:path w="3380104" h="0">
                  <a:moveTo>
                    <a:pt x="3326036" y="0"/>
                  </a:moveTo>
                  <a:lnTo>
                    <a:pt x="3380062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380200" y="2494178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994735" y="2207084"/>
              <a:ext cx="3380104" cy="0"/>
            </a:xfrm>
            <a:custGeom>
              <a:avLst/>
              <a:gdLst/>
              <a:ahLst/>
              <a:cxnLst/>
              <a:rect l="l" t="t" r="r" b="b"/>
              <a:pathLst>
                <a:path w="3380104" h="0">
                  <a:moveTo>
                    <a:pt x="0" y="0"/>
                  </a:moveTo>
                  <a:lnTo>
                    <a:pt x="1820125" y="0"/>
                  </a:lnTo>
                </a:path>
                <a:path w="3380104" h="0">
                  <a:moveTo>
                    <a:pt x="3326036" y="0"/>
                  </a:moveTo>
                  <a:lnTo>
                    <a:pt x="3380062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380200" y="2212484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994735" y="2066345"/>
              <a:ext cx="3380104" cy="0"/>
            </a:xfrm>
            <a:custGeom>
              <a:avLst/>
              <a:gdLst/>
              <a:ahLst/>
              <a:cxnLst/>
              <a:rect l="l" t="t" r="r" b="b"/>
              <a:pathLst>
                <a:path w="3380104" h="0">
                  <a:moveTo>
                    <a:pt x="0" y="0"/>
                  </a:moveTo>
                  <a:lnTo>
                    <a:pt x="338006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380200" y="2071745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994735" y="5218961"/>
              <a:ext cx="3380104" cy="0"/>
            </a:xfrm>
            <a:custGeom>
              <a:avLst/>
              <a:gdLst/>
              <a:ahLst/>
              <a:cxnLst/>
              <a:rect l="l" t="t" r="r" b="b"/>
              <a:pathLst>
                <a:path w="3380104" h="0">
                  <a:moveTo>
                    <a:pt x="0" y="0"/>
                  </a:moveTo>
                  <a:lnTo>
                    <a:pt x="338006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380200" y="5224362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4374797" y="2066345"/>
              <a:ext cx="0" cy="3152775"/>
            </a:xfrm>
            <a:custGeom>
              <a:avLst/>
              <a:gdLst/>
              <a:ahLst/>
              <a:cxnLst/>
              <a:rect l="l" t="t" r="r" b="b"/>
              <a:pathLst>
                <a:path w="0" h="3152775">
                  <a:moveTo>
                    <a:pt x="0" y="31526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380200" y="2071745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994735" y="2066345"/>
              <a:ext cx="0" cy="3152775"/>
            </a:xfrm>
            <a:custGeom>
              <a:avLst/>
              <a:gdLst/>
              <a:ahLst/>
              <a:cxnLst/>
              <a:rect l="l" t="t" r="r" b="b"/>
              <a:pathLst>
                <a:path w="0" h="3152775">
                  <a:moveTo>
                    <a:pt x="0" y="31526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000137" y="2071745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994735" y="5218961"/>
              <a:ext cx="3380104" cy="0"/>
            </a:xfrm>
            <a:custGeom>
              <a:avLst/>
              <a:gdLst/>
              <a:ahLst/>
              <a:cxnLst/>
              <a:rect l="l" t="t" r="r" b="b"/>
              <a:pathLst>
                <a:path w="3380104" h="0">
                  <a:moveTo>
                    <a:pt x="0" y="0"/>
                  </a:moveTo>
                  <a:lnTo>
                    <a:pt x="338006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4380200" y="5224362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994735" y="2066345"/>
              <a:ext cx="0" cy="3152775"/>
            </a:xfrm>
            <a:custGeom>
              <a:avLst/>
              <a:gdLst/>
              <a:ahLst/>
              <a:cxnLst/>
              <a:rect l="l" t="t" r="r" b="b"/>
              <a:pathLst>
                <a:path w="0" h="3152775">
                  <a:moveTo>
                    <a:pt x="0" y="31526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000137" y="2071745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994735" y="5175476"/>
              <a:ext cx="0" cy="43815"/>
            </a:xfrm>
            <a:custGeom>
              <a:avLst/>
              <a:gdLst/>
              <a:ahLst/>
              <a:cxnLst/>
              <a:rect l="l" t="t" r="r" b="b"/>
              <a:pathLst>
                <a:path w="0" h="43814">
                  <a:moveTo>
                    <a:pt x="0" y="4348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1000137" y="5180876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994735" y="2066345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w="0" h="33019">
                  <a:moveTo>
                    <a:pt x="0" y="0"/>
                  </a:moveTo>
                  <a:lnTo>
                    <a:pt x="0" y="324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000137" y="2104149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 descr=""/>
          <p:cNvSpPr txBox="1"/>
          <p:nvPr/>
        </p:nvSpPr>
        <p:spPr>
          <a:xfrm>
            <a:off x="949608" y="5238935"/>
            <a:ext cx="104139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50">
                <a:latin typeface="Arial MT"/>
                <a:cs typeface="Arial MT"/>
              </a:rPr>
              <a:t>0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54" name="object 54" descr=""/>
          <p:cNvGrpSpPr/>
          <p:nvPr/>
        </p:nvGrpSpPr>
        <p:grpSpPr>
          <a:xfrm>
            <a:off x="1838852" y="2065392"/>
            <a:ext cx="23495" cy="3154680"/>
            <a:chOff x="1838852" y="2065392"/>
            <a:chExt cx="23495" cy="3154680"/>
          </a:xfrm>
        </p:grpSpPr>
        <p:sp>
          <p:nvSpPr>
            <p:cNvPr id="55" name="object 55" descr=""/>
            <p:cNvSpPr/>
            <p:nvPr/>
          </p:nvSpPr>
          <p:spPr>
            <a:xfrm>
              <a:off x="1839804" y="5175476"/>
              <a:ext cx="0" cy="43815"/>
            </a:xfrm>
            <a:custGeom>
              <a:avLst/>
              <a:gdLst/>
              <a:ahLst/>
              <a:cxnLst/>
              <a:rect l="l" t="t" r="r" b="b"/>
              <a:pathLst>
                <a:path w="0" h="43814">
                  <a:moveTo>
                    <a:pt x="0" y="4348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1845207" y="5180876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1839804" y="2066345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w="0" h="33019">
                  <a:moveTo>
                    <a:pt x="0" y="0"/>
                  </a:moveTo>
                  <a:lnTo>
                    <a:pt x="0" y="324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1845207" y="2104149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 descr=""/>
          <p:cNvSpPr txBox="1"/>
          <p:nvPr/>
        </p:nvSpPr>
        <p:spPr>
          <a:xfrm>
            <a:off x="1729642" y="5238935"/>
            <a:ext cx="22288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25">
                <a:latin typeface="Arial MT"/>
                <a:cs typeface="Arial MT"/>
              </a:rPr>
              <a:t>0.5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60" name="object 60" descr=""/>
          <p:cNvGrpSpPr/>
          <p:nvPr/>
        </p:nvGrpSpPr>
        <p:grpSpPr>
          <a:xfrm>
            <a:off x="2683922" y="2065392"/>
            <a:ext cx="868044" cy="3154680"/>
            <a:chOff x="2683922" y="2065392"/>
            <a:chExt cx="868044" cy="3154680"/>
          </a:xfrm>
        </p:grpSpPr>
        <p:sp>
          <p:nvSpPr>
            <p:cNvPr id="61" name="object 61" descr=""/>
            <p:cNvSpPr/>
            <p:nvPr/>
          </p:nvSpPr>
          <p:spPr>
            <a:xfrm>
              <a:off x="2684874" y="5175476"/>
              <a:ext cx="0" cy="43815"/>
            </a:xfrm>
            <a:custGeom>
              <a:avLst/>
              <a:gdLst/>
              <a:ahLst/>
              <a:cxnLst/>
              <a:rect l="l" t="t" r="r" b="b"/>
              <a:pathLst>
                <a:path w="0" h="43814">
                  <a:moveTo>
                    <a:pt x="0" y="4348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2690277" y="5180876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2684874" y="2066345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w="0" h="33019">
                  <a:moveTo>
                    <a:pt x="0" y="0"/>
                  </a:moveTo>
                  <a:lnTo>
                    <a:pt x="0" y="324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2690277" y="2104149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3529728" y="5175476"/>
              <a:ext cx="0" cy="43815"/>
            </a:xfrm>
            <a:custGeom>
              <a:avLst/>
              <a:gdLst/>
              <a:ahLst/>
              <a:cxnLst/>
              <a:rect l="l" t="t" r="r" b="b"/>
              <a:pathLst>
                <a:path w="0" h="43814">
                  <a:moveTo>
                    <a:pt x="0" y="4348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3535130" y="5180876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3529728" y="2066345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w="0" h="33019">
                  <a:moveTo>
                    <a:pt x="0" y="0"/>
                  </a:moveTo>
                  <a:lnTo>
                    <a:pt x="0" y="324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3535130" y="2104149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 descr=""/>
          <p:cNvSpPr txBox="1"/>
          <p:nvPr/>
        </p:nvSpPr>
        <p:spPr>
          <a:xfrm>
            <a:off x="2639542" y="5238935"/>
            <a:ext cx="100266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92480" algn="l"/>
              </a:tabLst>
            </a:pPr>
            <a:r>
              <a:rPr dirty="0" sz="1100" spc="-50">
                <a:latin typeface="Arial MT"/>
                <a:cs typeface="Arial MT"/>
              </a:rPr>
              <a:t>1</a:t>
            </a:r>
            <a:r>
              <a:rPr dirty="0" sz="1100">
                <a:latin typeface="Arial MT"/>
                <a:cs typeface="Arial MT"/>
              </a:rPr>
              <a:t>	</a:t>
            </a:r>
            <a:r>
              <a:rPr dirty="0" sz="1100" spc="-25">
                <a:latin typeface="Arial MT"/>
                <a:cs typeface="Arial MT"/>
              </a:rPr>
              <a:t>1.5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70" name="object 70" descr=""/>
          <p:cNvGrpSpPr/>
          <p:nvPr/>
        </p:nvGrpSpPr>
        <p:grpSpPr>
          <a:xfrm>
            <a:off x="4373845" y="2065392"/>
            <a:ext cx="23495" cy="3154680"/>
            <a:chOff x="4373845" y="2065392"/>
            <a:chExt cx="23495" cy="3154680"/>
          </a:xfrm>
        </p:grpSpPr>
        <p:sp>
          <p:nvSpPr>
            <p:cNvPr id="71" name="object 71" descr=""/>
            <p:cNvSpPr/>
            <p:nvPr/>
          </p:nvSpPr>
          <p:spPr>
            <a:xfrm>
              <a:off x="4374797" y="5175476"/>
              <a:ext cx="0" cy="43815"/>
            </a:xfrm>
            <a:custGeom>
              <a:avLst/>
              <a:gdLst/>
              <a:ahLst/>
              <a:cxnLst/>
              <a:rect l="l" t="t" r="r" b="b"/>
              <a:pathLst>
                <a:path w="0" h="43814">
                  <a:moveTo>
                    <a:pt x="0" y="4348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4380200" y="5180876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4374797" y="2066345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w="0" h="33019">
                  <a:moveTo>
                    <a:pt x="0" y="0"/>
                  </a:moveTo>
                  <a:lnTo>
                    <a:pt x="0" y="324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4380200" y="2104149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5" name="object 75" descr=""/>
          <p:cNvSpPr txBox="1"/>
          <p:nvPr/>
        </p:nvSpPr>
        <p:spPr>
          <a:xfrm>
            <a:off x="4329682" y="5238935"/>
            <a:ext cx="104139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50">
                <a:latin typeface="Arial MT"/>
                <a:cs typeface="Arial MT"/>
              </a:rPr>
              <a:t>2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76" name="object 76" descr=""/>
          <p:cNvGrpSpPr/>
          <p:nvPr/>
        </p:nvGrpSpPr>
        <p:grpSpPr>
          <a:xfrm>
            <a:off x="993782" y="4210391"/>
            <a:ext cx="3382010" cy="868044"/>
            <a:chOff x="993782" y="4210391"/>
            <a:chExt cx="3382010" cy="868044"/>
          </a:xfrm>
        </p:grpSpPr>
        <p:sp>
          <p:nvSpPr>
            <p:cNvPr id="77" name="object 77" descr=""/>
            <p:cNvSpPr/>
            <p:nvPr/>
          </p:nvSpPr>
          <p:spPr>
            <a:xfrm>
              <a:off x="994735" y="5067172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19" h="0">
                  <a:moveTo>
                    <a:pt x="0" y="0"/>
                  </a:moveTo>
                  <a:lnTo>
                    <a:pt x="3242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1032564" y="5072584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1064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4331577" y="5067172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4" h="0">
                  <a:moveTo>
                    <a:pt x="432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4336979" y="5072584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994735" y="4785489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19" h="0">
                  <a:moveTo>
                    <a:pt x="0" y="0"/>
                  </a:moveTo>
                  <a:lnTo>
                    <a:pt x="3242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1032564" y="4790890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1064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4331577" y="4785489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4" h="0">
                  <a:moveTo>
                    <a:pt x="432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4336979" y="4790890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994735" y="4493038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19" h="0">
                  <a:moveTo>
                    <a:pt x="0" y="0"/>
                  </a:moveTo>
                  <a:lnTo>
                    <a:pt x="3242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1032564" y="4498438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1064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4331577" y="4493038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4" h="0">
                  <a:moveTo>
                    <a:pt x="432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4336979" y="4498438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994735" y="4211344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19" h="0">
                  <a:moveTo>
                    <a:pt x="0" y="0"/>
                  </a:moveTo>
                  <a:lnTo>
                    <a:pt x="3242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1032564" y="4216744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1064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4331577" y="4211344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4" h="0">
                  <a:moveTo>
                    <a:pt x="432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4336979" y="4216744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3" name="object 93" descr=""/>
          <p:cNvSpPr txBox="1"/>
          <p:nvPr/>
        </p:nvSpPr>
        <p:spPr>
          <a:xfrm>
            <a:off x="592175" y="4112159"/>
            <a:ext cx="374650" cy="10502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105"/>
              </a:spcBef>
            </a:pPr>
            <a:r>
              <a:rPr dirty="0" sz="1100" spc="-35">
                <a:latin typeface="Arial MT"/>
                <a:cs typeface="Arial MT"/>
              </a:rPr>
              <a:t>-</a:t>
            </a:r>
            <a:r>
              <a:rPr dirty="0" sz="1100" spc="-25">
                <a:latin typeface="Arial MT"/>
                <a:cs typeface="Arial MT"/>
              </a:rPr>
              <a:t>400</a:t>
            </a:r>
            <a:endParaRPr sz="1100">
              <a:latin typeface="Arial MT"/>
              <a:cs typeface="Arial MT"/>
            </a:endParaRPr>
          </a:p>
          <a:p>
            <a:pPr marL="88265">
              <a:lnSpc>
                <a:spcPct val="100000"/>
              </a:lnSpc>
              <a:spcBef>
                <a:spcPts val="900"/>
              </a:spcBef>
            </a:pPr>
            <a:r>
              <a:rPr dirty="0" sz="1100" spc="-35">
                <a:latin typeface="Arial MT"/>
                <a:cs typeface="Arial MT"/>
              </a:rPr>
              <a:t>-</a:t>
            </a:r>
            <a:r>
              <a:rPr dirty="0" sz="1100" spc="-25">
                <a:latin typeface="Arial MT"/>
                <a:cs typeface="Arial MT"/>
              </a:rPr>
              <a:t>600</a:t>
            </a:r>
            <a:endParaRPr sz="1100">
              <a:latin typeface="Arial MT"/>
              <a:cs typeface="Arial MT"/>
            </a:endParaRPr>
          </a:p>
          <a:p>
            <a:pPr marL="88265">
              <a:lnSpc>
                <a:spcPct val="100000"/>
              </a:lnSpc>
              <a:spcBef>
                <a:spcPts val="985"/>
              </a:spcBef>
            </a:pPr>
            <a:r>
              <a:rPr dirty="0" sz="1100" spc="-35">
                <a:latin typeface="Arial MT"/>
                <a:cs typeface="Arial MT"/>
              </a:rPr>
              <a:t>-</a:t>
            </a:r>
            <a:r>
              <a:rPr dirty="0" sz="1100" spc="-25">
                <a:latin typeface="Arial MT"/>
                <a:cs typeface="Arial MT"/>
              </a:rPr>
              <a:t>800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dirty="0" sz="1100" spc="-35">
                <a:latin typeface="Arial MT"/>
                <a:cs typeface="Arial MT"/>
              </a:rPr>
              <a:t>-</a:t>
            </a:r>
            <a:r>
              <a:rPr dirty="0" sz="1100" spc="-20">
                <a:latin typeface="Arial MT"/>
                <a:cs typeface="Arial MT"/>
              </a:rPr>
              <a:t>1000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94" name="object 94" descr=""/>
          <p:cNvGrpSpPr/>
          <p:nvPr/>
        </p:nvGrpSpPr>
        <p:grpSpPr>
          <a:xfrm>
            <a:off x="993782" y="2206131"/>
            <a:ext cx="3382010" cy="1724025"/>
            <a:chOff x="993782" y="2206131"/>
            <a:chExt cx="3382010" cy="1724025"/>
          </a:xfrm>
        </p:grpSpPr>
        <p:sp>
          <p:nvSpPr>
            <p:cNvPr id="95" name="object 95" descr=""/>
            <p:cNvSpPr/>
            <p:nvPr/>
          </p:nvSpPr>
          <p:spPr>
            <a:xfrm>
              <a:off x="994735" y="3918849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19" h="0">
                  <a:moveTo>
                    <a:pt x="0" y="0"/>
                  </a:moveTo>
                  <a:lnTo>
                    <a:pt x="3242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1032564" y="3924250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1064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4331577" y="3918849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4" h="0">
                  <a:moveTo>
                    <a:pt x="432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4336979" y="3924250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994735" y="3637155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19" h="0">
                  <a:moveTo>
                    <a:pt x="0" y="0"/>
                  </a:moveTo>
                  <a:lnTo>
                    <a:pt x="3242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1032564" y="3642556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1064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4331577" y="3637155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4" h="0">
                  <a:moveTo>
                    <a:pt x="432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4336979" y="3642556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994735" y="3355461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19" h="0">
                  <a:moveTo>
                    <a:pt x="0" y="0"/>
                  </a:moveTo>
                  <a:lnTo>
                    <a:pt x="3242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1032564" y="3360862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1064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4331577" y="3355461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4" h="0">
                  <a:moveTo>
                    <a:pt x="432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4336979" y="3360862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994735" y="3062966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19" h="0">
                  <a:moveTo>
                    <a:pt x="0" y="0"/>
                  </a:moveTo>
                  <a:lnTo>
                    <a:pt x="3242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1032564" y="3068367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1064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4331577" y="3062966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4" h="0">
                  <a:moveTo>
                    <a:pt x="432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4336979" y="3068367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994735" y="2781273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19" h="0">
                  <a:moveTo>
                    <a:pt x="0" y="0"/>
                  </a:moveTo>
                  <a:lnTo>
                    <a:pt x="3242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1032564" y="2786673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1064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4331577" y="2781273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4" h="0">
                  <a:moveTo>
                    <a:pt x="432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4336979" y="2786673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994735" y="2488778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19" h="0">
                  <a:moveTo>
                    <a:pt x="0" y="0"/>
                  </a:moveTo>
                  <a:lnTo>
                    <a:pt x="3242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1032564" y="2494178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1064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4331577" y="2488778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4" h="0">
                  <a:moveTo>
                    <a:pt x="432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4336979" y="2494178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994735" y="2207084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19" h="0">
                  <a:moveTo>
                    <a:pt x="0" y="0"/>
                  </a:moveTo>
                  <a:lnTo>
                    <a:pt x="3242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1032564" y="2212484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1064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4331577" y="2207084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4" h="0">
                  <a:moveTo>
                    <a:pt x="4322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4336979" y="2212484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3" name="object 123" descr=""/>
          <p:cNvSpPr txBox="1"/>
          <p:nvPr/>
        </p:nvSpPr>
        <p:spPr>
          <a:xfrm>
            <a:off x="635406" y="2107899"/>
            <a:ext cx="331470" cy="1906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R="6985">
              <a:lnSpc>
                <a:spcPct val="100000"/>
              </a:lnSpc>
              <a:spcBef>
                <a:spcPts val="105"/>
              </a:spcBef>
            </a:pPr>
            <a:r>
              <a:rPr dirty="0" sz="1100" spc="-20">
                <a:latin typeface="Arial MT"/>
                <a:cs typeface="Arial MT"/>
              </a:rPr>
              <a:t>1000</a:t>
            </a:r>
            <a:endParaRPr sz="1100">
              <a:latin typeface="Arial MT"/>
              <a:cs typeface="Arial MT"/>
            </a:endParaRPr>
          </a:p>
          <a:p>
            <a:pPr algn="r" marR="6985">
              <a:lnSpc>
                <a:spcPct val="100000"/>
              </a:lnSpc>
              <a:spcBef>
                <a:spcPts val="900"/>
              </a:spcBef>
            </a:pPr>
            <a:r>
              <a:rPr dirty="0" sz="1100" spc="-25">
                <a:latin typeface="Arial MT"/>
                <a:cs typeface="Arial MT"/>
              </a:rPr>
              <a:t>800</a:t>
            </a:r>
            <a:endParaRPr sz="1100">
              <a:latin typeface="Arial MT"/>
              <a:cs typeface="Arial MT"/>
            </a:endParaRPr>
          </a:p>
          <a:p>
            <a:pPr algn="r" marR="6985">
              <a:lnSpc>
                <a:spcPct val="100000"/>
              </a:lnSpc>
              <a:spcBef>
                <a:spcPts val="985"/>
              </a:spcBef>
            </a:pPr>
            <a:r>
              <a:rPr dirty="0" sz="1100" spc="-25">
                <a:latin typeface="Arial MT"/>
                <a:cs typeface="Arial MT"/>
              </a:rPr>
              <a:t>600</a:t>
            </a:r>
            <a:endParaRPr sz="1100">
              <a:latin typeface="Arial MT"/>
              <a:cs typeface="Arial MT"/>
            </a:endParaRPr>
          </a:p>
          <a:p>
            <a:pPr algn="r" marR="6985">
              <a:lnSpc>
                <a:spcPct val="100000"/>
              </a:lnSpc>
              <a:spcBef>
                <a:spcPts val="894"/>
              </a:spcBef>
            </a:pPr>
            <a:r>
              <a:rPr dirty="0" sz="1100" spc="-25">
                <a:latin typeface="Arial MT"/>
                <a:cs typeface="Arial MT"/>
              </a:rPr>
              <a:t>400</a:t>
            </a:r>
            <a:endParaRPr sz="1100">
              <a:latin typeface="Arial MT"/>
              <a:cs typeface="Arial MT"/>
            </a:endParaRPr>
          </a:p>
          <a:p>
            <a:pPr algn="r" marR="6985">
              <a:lnSpc>
                <a:spcPct val="100000"/>
              </a:lnSpc>
              <a:spcBef>
                <a:spcPts val="985"/>
              </a:spcBef>
            </a:pPr>
            <a:r>
              <a:rPr dirty="0" sz="1100" spc="-25">
                <a:latin typeface="Arial MT"/>
                <a:cs typeface="Arial MT"/>
              </a:rPr>
              <a:t>200</a:t>
            </a:r>
            <a:endParaRPr sz="11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spcBef>
                <a:spcPts val="894"/>
              </a:spcBef>
            </a:pPr>
            <a:r>
              <a:rPr dirty="0" sz="1100" spc="-50">
                <a:latin typeface="Arial MT"/>
                <a:cs typeface="Arial MT"/>
              </a:rPr>
              <a:t>0</a:t>
            </a:r>
            <a:endParaRPr sz="11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spcBef>
                <a:spcPts val="900"/>
              </a:spcBef>
            </a:pPr>
            <a:r>
              <a:rPr dirty="0" sz="1100" spc="-35">
                <a:latin typeface="Arial MT"/>
                <a:cs typeface="Arial MT"/>
              </a:rPr>
              <a:t>-</a:t>
            </a:r>
            <a:r>
              <a:rPr dirty="0" sz="1100" spc="-25">
                <a:latin typeface="Arial MT"/>
                <a:cs typeface="Arial MT"/>
              </a:rPr>
              <a:t>200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124" name="object 124" descr=""/>
          <p:cNvGrpSpPr/>
          <p:nvPr/>
        </p:nvGrpSpPr>
        <p:grpSpPr>
          <a:xfrm>
            <a:off x="983622" y="2055232"/>
            <a:ext cx="3413125" cy="3175000"/>
            <a:chOff x="983622" y="2055232"/>
            <a:chExt cx="3413125" cy="3175000"/>
          </a:xfrm>
        </p:grpSpPr>
        <p:sp>
          <p:nvSpPr>
            <p:cNvPr id="125" name="object 125" descr=""/>
            <p:cNvSpPr/>
            <p:nvPr/>
          </p:nvSpPr>
          <p:spPr>
            <a:xfrm>
              <a:off x="994735" y="2066345"/>
              <a:ext cx="3380104" cy="0"/>
            </a:xfrm>
            <a:custGeom>
              <a:avLst/>
              <a:gdLst/>
              <a:ahLst/>
              <a:cxnLst/>
              <a:rect l="l" t="t" r="r" b="b"/>
              <a:pathLst>
                <a:path w="3380104" h="0">
                  <a:moveTo>
                    <a:pt x="0" y="0"/>
                  </a:moveTo>
                  <a:lnTo>
                    <a:pt x="338006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4380200" y="2071745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994735" y="5218961"/>
              <a:ext cx="3380104" cy="0"/>
            </a:xfrm>
            <a:custGeom>
              <a:avLst/>
              <a:gdLst/>
              <a:ahLst/>
              <a:cxnLst/>
              <a:rect l="l" t="t" r="r" b="b"/>
              <a:pathLst>
                <a:path w="3380104" h="0">
                  <a:moveTo>
                    <a:pt x="0" y="0"/>
                  </a:moveTo>
                  <a:lnTo>
                    <a:pt x="338006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4380200" y="5224362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 descr=""/>
            <p:cNvSpPr/>
            <p:nvPr/>
          </p:nvSpPr>
          <p:spPr>
            <a:xfrm>
              <a:off x="4374797" y="2066345"/>
              <a:ext cx="0" cy="3152775"/>
            </a:xfrm>
            <a:custGeom>
              <a:avLst/>
              <a:gdLst/>
              <a:ahLst/>
              <a:cxnLst/>
              <a:rect l="l" t="t" r="r" b="b"/>
              <a:pathLst>
                <a:path w="0" h="3152775">
                  <a:moveTo>
                    <a:pt x="0" y="31526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4380200" y="2071745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 descr=""/>
            <p:cNvSpPr/>
            <p:nvPr/>
          </p:nvSpPr>
          <p:spPr>
            <a:xfrm>
              <a:off x="994735" y="2066345"/>
              <a:ext cx="0" cy="3152775"/>
            </a:xfrm>
            <a:custGeom>
              <a:avLst/>
              <a:gdLst/>
              <a:ahLst/>
              <a:cxnLst/>
              <a:rect l="l" t="t" r="r" b="b"/>
              <a:pathLst>
                <a:path w="0" h="3152775">
                  <a:moveTo>
                    <a:pt x="0" y="31526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1000137" y="2071745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994735" y="2207084"/>
              <a:ext cx="1365250" cy="1430655"/>
            </a:xfrm>
            <a:custGeom>
              <a:avLst/>
              <a:gdLst/>
              <a:ahLst/>
              <a:cxnLst/>
              <a:rect l="l" t="t" r="r" b="b"/>
              <a:pathLst>
                <a:path w="1365250" h="1430654">
                  <a:moveTo>
                    <a:pt x="0" y="1430071"/>
                  </a:moveTo>
                  <a:lnTo>
                    <a:pt x="10805" y="1430071"/>
                  </a:lnTo>
                  <a:lnTo>
                    <a:pt x="21610" y="1430071"/>
                  </a:lnTo>
                  <a:lnTo>
                    <a:pt x="32426" y="1094371"/>
                  </a:lnTo>
                  <a:lnTo>
                    <a:pt x="32426" y="0"/>
                  </a:lnTo>
                  <a:lnTo>
                    <a:pt x="43490" y="0"/>
                  </a:lnTo>
                  <a:lnTo>
                    <a:pt x="54295" y="0"/>
                  </a:lnTo>
                  <a:lnTo>
                    <a:pt x="1354315" y="0"/>
                  </a:lnTo>
                  <a:lnTo>
                    <a:pt x="1365120" y="0"/>
                  </a:lnTo>
                </a:path>
              </a:pathLst>
            </a:custGeom>
            <a:ln w="2161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2359856" y="2207084"/>
              <a:ext cx="1332865" cy="2860675"/>
            </a:xfrm>
            <a:custGeom>
              <a:avLst/>
              <a:gdLst/>
              <a:ahLst/>
              <a:cxnLst/>
              <a:rect l="l" t="t" r="r" b="b"/>
              <a:pathLst>
                <a:path w="1332864" h="2860675">
                  <a:moveTo>
                    <a:pt x="0" y="0"/>
                  </a:moveTo>
                  <a:lnTo>
                    <a:pt x="0" y="0"/>
                  </a:lnTo>
                  <a:lnTo>
                    <a:pt x="313997" y="0"/>
                  </a:lnTo>
                  <a:lnTo>
                    <a:pt x="325018" y="11017"/>
                  </a:lnTo>
                  <a:lnTo>
                    <a:pt x="325018" y="910104"/>
                  </a:lnTo>
                  <a:lnTo>
                    <a:pt x="335823" y="920905"/>
                  </a:lnTo>
                  <a:lnTo>
                    <a:pt x="335823" y="1819992"/>
                  </a:lnTo>
                  <a:lnTo>
                    <a:pt x="346628" y="1831117"/>
                  </a:lnTo>
                  <a:lnTo>
                    <a:pt x="346628" y="2740984"/>
                  </a:lnTo>
                  <a:lnTo>
                    <a:pt x="357541" y="2751796"/>
                  </a:lnTo>
                  <a:lnTo>
                    <a:pt x="357541" y="2860088"/>
                  </a:lnTo>
                  <a:lnTo>
                    <a:pt x="368347" y="2860088"/>
                  </a:lnTo>
                  <a:lnTo>
                    <a:pt x="379152" y="2860088"/>
                  </a:lnTo>
                  <a:lnTo>
                    <a:pt x="1321684" y="2860088"/>
                  </a:lnTo>
                  <a:lnTo>
                    <a:pt x="1332489" y="2860088"/>
                  </a:lnTo>
                </a:path>
              </a:pathLst>
            </a:custGeom>
            <a:ln w="2161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3692345" y="5067173"/>
              <a:ext cx="682625" cy="0"/>
            </a:xfrm>
            <a:custGeom>
              <a:avLst/>
              <a:gdLst/>
              <a:ahLst/>
              <a:cxnLst/>
              <a:rect l="l" t="t" r="r" b="b"/>
              <a:pathLst>
                <a:path w="682625" h="0">
                  <a:moveTo>
                    <a:pt x="0" y="0"/>
                  </a:moveTo>
                  <a:lnTo>
                    <a:pt x="0" y="0"/>
                  </a:lnTo>
                  <a:lnTo>
                    <a:pt x="671647" y="0"/>
                  </a:lnTo>
                  <a:lnTo>
                    <a:pt x="682452" y="0"/>
                  </a:lnTo>
                </a:path>
              </a:pathLst>
            </a:custGeom>
            <a:ln w="2160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994735" y="2066345"/>
              <a:ext cx="1354455" cy="1570990"/>
            </a:xfrm>
            <a:custGeom>
              <a:avLst/>
              <a:gdLst/>
              <a:ahLst/>
              <a:cxnLst/>
              <a:rect l="l" t="t" r="r" b="b"/>
              <a:pathLst>
                <a:path w="1354455" h="1570989">
                  <a:moveTo>
                    <a:pt x="0" y="1570810"/>
                  </a:moveTo>
                  <a:lnTo>
                    <a:pt x="10805" y="1570810"/>
                  </a:lnTo>
                  <a:lnTo>
                    <a:pt x="21610" y="1570810"/>
                  </a:lnTo>
                  <a:lnTo>
                    <a:pt x="32426" y="10801"/>
                  </a:lnTo>
                  <a:lnTo>
                    <a:pt x="32426" y="0"/>
                  </a:lnTo>
                  <a:lnTo>
                    <a:pt x="32426" y="855882"/>
                  </a:lnTo>
                  <a:lnTo>
                    <a:pt x="43490" y="855882"/>
                  </a:lnTo>
                  <a:lnTo>
                    <a:pt x="1343294" y="855882"/>
                  </a:lnTo>
                  <a:lnTo>
                    <a:pt x="1354315" y="855882"/>
                  </a:lnTo>
                </a:path>
              </a:pathLst>
            </a:custGeom>
            <a:ln w="21611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2349050" y="2922228"/>
              <a:ext cx="1332865" cy="1430655"/>
            </a:xfrm>
            <a:custGeom>
              <a:avLst/>
              <a:gdLst/>
              <a:ahLst/>
              <a:cxnLst/>
              <a:rect l="l" t="t" r="r" b="b"/>
              <a:pathLst>
                <a:path w="1332864" h="1430654">
                  <a:moveTo>
                    <a:pt x="0" y="0"/>
                  </a:moveTo>
                  <a:lnTo>
                    <a:pt x="0" y="0"/>
                  </a:lnTo>
                  <a:lnTo>
                    <a:pt x="324802" y="0"/>
                  </a:lnTo>
                  <a:lnTo>
                    <a:pt x="335823" y="10801"/>
                  </a:lnTo>
                  <a:lnTo>
                    <a:pt x="335823" y="444251"/>
                  </a:lnTo>
                  <a:lnTo>
                    <a:pt x="346628" y="455052"/>
                  </a:lnTo>
                  <a:lnTo>
                    <a:pt x="346628" y="909888"/>
                  </a:lnTo>
                  <a:lnTo>
                    <a:pt x="357433" y="920689"/>
                  </a:lnTo>
                  <a:lnTo>
                    <a:pt x="357433" y="1364940"/>
                  </a:lnTo>
                  <a:lnTo>
                    <a:pt x="368347" y="1375741"/>
                  </a:lnTo>
                  <a:lnTo>
                    <a:pt x="368347" y="1430071"/>
                  </a:lnTo>
                  <a:lnTo>
                    <a:pt x="379152" y="1430071"/>
                  </a:lnTo>
                  <a:lnTo>
                    <a:pt x="389957" y="1430071"/>
                  </a:lnTo>
                  <a:lnTo>
                    <a:pt x="1321684" y="1430071"/>
                  </a:lnTo>
                  <a:lnTo>
                    <a:pt x="1332489" y="1430071"/>
                  </a:lnTo>
                </a:path>
              </a:pathLst>
            </a:custGeom>
            <a:ln w="21610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3681540" y="4352299"/>
              <a:ext cx="693420" cy="0"/>
            </a:xfrm>
            <a:custGeom>
              <a:avLst/>
              <a:gdLst/>
              <a:ahLst/>
              <a:cxnLst/>
              <a:rect l="l" t="t" r="r" b="b"/>
              <a:pathLst>
                <a:path w="693420" h="0">
                  <a:moveTo>
                    <a:pt x="0" y="0"/>
                  </a:moveTo>
                  <a:lnTo>
                    <a:pt x="0" y="0"/>
                  </a:lnTo>
                  <a:lnTo>
                    <a:pt x="682452" y="0"/>
                  </a:lnTo>
                  <a:lnTo>
                    <a:pt x="693257" y="0"/>
                  </a:lnTo>
                </a:path>
              </a:pathLst>
            </a:custGeom>
            <a:ln w="21606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9" name="object 139" descr=""/>
          <p:cNvSpPr txBox="1"/>
          <p:nvPr/>
        </p:nvSpPr>
        <p:spPr>
          <a:xfrm>
            <a:off x="2359855" y="5448896"/>
            <a:ext cx="621030" cy="157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25"/>
              </a:lnSpc>
            </a:pPr>
            <a:r>
              <a:rPr dirty="0" sz="1100" spc="-20">
                <a:latin typeface="Arial MT"/>
                <a:cs typeface="Arial MT"/>
              </a:rPr>
              <a:t>Tiempo(s)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40" name="object 140" descr=""/>
          <p:cNvSpPr txBox="1"/>
          <p:nvPr/>
        </p:nvSpPr>
        <p:spPr>
          <a:xfrm>
            <a:off x="358042" y="3266567"/>
            <a:ext cx="157480" cy="7721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>
              <a:lnSpc>
                <a:spcPts val="1225"/>
              </a:lnSpc>
            </a:pPr>
            <a:r>
              <a:rPr dirty="0" sz="1100" spc="-10">
                <a:latin typeface="Arial MT"/>
                <a:cs typeface="Arial MT"/>
              </a:rPr>
              <a:t>Potencia(W)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141" name="object 141" descr=""/>
          <p:cNvGrpSpPr/>
          <p:nvPr/>
        </p:nvGrpSpPr>
        <p:grpSpPr>
          <a:xfrm>
            <a:off x="2813907" y="2141324"/>
            <a:ext cx="1529080" cy="683895"/>
            <a:chOff x="2813907" y="2141324"/>
            <a:chExt cx="1529080" cy="683895"/>
          </a:xfrm>
        </p:grpSpPr>
        <p:sp>
          <p:nvSpPr>
            <p:cNvPr id="142" name="object 142" descr=""/>
            <p:cNvSpPr/>
            <p:nvPr/>
          </p:nvSpPr>
          <p:spPr>
            <a:xfrm>
              <a:off x="2814860" y="2142212"/>
              <a:ext cx="1506220" cy="671830"/>
            </a:xfrm>
            <a:custGeom>
              <a:avLst/>
              <a:gdLst/>
              <a:ahLst/>
              <a:cxnLst/>
              <a:rect l="l" t="t" r="r" b="b"/>
              <a:pathLst>
                <a:path w="1506220" h="671830">
                  <a:moveTo>
                    <a:pt x="1505911" y="0"/>
                  </a:moveTo>
                  <a:lnTo>
                    <a:pt x="0" y="0"/>
                  </a:lnTo>
                  <a:lnTo>
                    <a:pt x="0" y="671679"/>
                  </a:lnTo>
                  <a:lnTo>
                    <a:pt x="1505911" y="671679"/>
                  </a:lnTo>
                  <a:lnTo>
                    <a:pt x="15059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2814860" y="2142277"/>
              <a:ext cx="1506220" cy="671830"/>
            </a:xfrm>
            <a:custGeom>
              <a:avLst/>
              <a:gdLst/>
              <a:ahLst/>
              <a:cxnLst/>
              <a:rect l="l" t="t" r="r" b="b"/>
              <a:pathLst>
                <a:path w="1506220" h="671830">
                  <a:moveTo>
                    <a:pt x="0" y="671615"/>
                  </a:moveTo>
                  <a:lnTo>
                    <a:pt x="0" y="0"/>
                  </a:lnTo>
                  <a:lnTo>
                    <a:pt x="1505911" y="0"/>
                  </a:lnTo>
                  <a:lnTo>
                    <a:pt x="1505911" y="671615"/>
                  </a:lnTo>
                  <a:lnTo>
                    <a:pt x="0" y="671615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 descr=""/>
            <p:cNvSpPr/>
            <p:nvPr/>
          </p:nvSpPr>
          <p:spPr>
            <a:xfrm>
              <a:off x="2814860" y="2142277"/>
              <a:ext cx="1506220" cy="0"/>
            </a:xfrm>
            <a:custGeom>
              <a:avLst/>
              <a:gdLst/>
              <a:ahLst/>
              <a:cxnLst/>
              <a:rect l="l" t="t" r="r" b="b"/>
              <a:pathLst>
                <a:path w="1506220" h="0">
                  <a:moveTo>
                    <a:pt x="0" y="0"/>
                  </a:moveTo>
                  <a:lnTo>
                    <a:pt x="15059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4326174" y="2147677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 descr=""/>
            <p:cNvSpPr/>
            <p:nvPr/>
          </p:nvSpPr>
          <p:spPr>
            <a:xfrm>
              <a:off x="2814860" y="2813892"/>
              <a:ext cx="1506220" cy="0"/>
            </a:xfrm>
            <a:custGeom>
              <a:avLst/>
              <a:gdLst/>
              <a:ahLst/>
              <a:cxnLst/>
              <a:rect l="l" t="t" r="r" b="b"/>
              <a:pathLst>
                <a:path w="1506220" h="0">
                  <a:moveTo>
                    <a:pt x="0" y="0"/>
                  </a:moveTo>
                  <a:lnTo>
                    <a:pt x="15059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 descr=""/>
            <p:cNvSpPr/>
            <p:nvPr/>
          </p:nvSpPr>
          <p:spPr>
            <a:xfrm>
              <a:off x="4326174" y="2819293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4320771" y="2142277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w="0" h="671830">
                  <a:moveTo>
                    <a:pt x="0" y="67161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 descr=""/>
            <p:cNvSpPr/>
            <p:nvPr/>
          </p:nvSpPr>
          <p:spPr>
            <a:xfrm>
              <a:off x="4326174" y="2147677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2814860" y="2142277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w="0" h="671830">
                  <a:moveTo>
                    <a:pt x="0" y="67161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2820262" y="2147677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2814860" y="2813892"/>
              <a:ext cx="1506220" cy="0"/>
            </a:xfrm>
            <a:custGeom>
              <a:avLst/>
              <a:gdLst/>
              <a:ahLst/>
              <a:cxnLst/>
              <a:rect l="l" t="t" r="r" b="b"/>
              <a:pathLst>
                <a:path w="1506220" h="0">
                  <a:moveTo>
                    <a:pt x="0" y="0"/>
                  </a:moveTo>
                  <a:lnTo>
                    <a:pt x="15059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 descr=""/>
            <p:cNvSpPr/>
            <p:nvPr/>
          </p:nvSpPr>
          <p:spPr>
            <a:xfrm>
              <a:off x="4326174" y="2819293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2814860" y="2142277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w="0" h="671830">
                  <a:moveTo>
                    <a:pt x="0" y="67161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 descr=""/>
            <p:cNvSpPr/>
            <p:nvPr/>
          </p:nvSpPr>
          <p:spPr>
            <a:xfrm>
              <a:off x="2820262" y="2147677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2814860" y="2142277"/>
              <a:ext cx="1506220" cy="0"/>
            </a:xfrm>
            <a:custGeom>
              <a:avLst/>
              <a:gdLst/>
              <a:ahLst/>
              <a:cxnLst/>
              <a:rect l="l" t="t" r="r" b="b"/>
              <a:pathLst>
                <a:path w="1506220" h="0">
                  <a:moveTo>
                    <a:pt x="0" y="0"/>
                  </a:moveTo>
                  <a:lnTo>
                    <a:pt x="15059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4326174" y="2147677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 descr=""/>
            <p:cNvSpPr/>
            <p:nvPr/>
          </p:nvSpPr>
          <p:spPr>
            <a:xfrm>
              <a:off x="2814860" y="2813892"/>
              <a:ext cx="1506220" cy="0"/>
            </a:xfrm>
            <a:custGeom>
              <a:avLst/>
              <a:gdLst/>
              <a:ahLst/>
              <a:cxnLst/>
              <a:rect l="l" t="t" r="r" b="b"/>
              <a:pathLst>
                <a:path w="1506220" h="0">
                  <a:moveTo>
                    <a:pt x="0" y="0"/>
                  </a:moveTo>
                  <a:lnTo>
                    <a:pt x="15059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4326174" y="2819293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 descr=""/>
            <p:cNvSpPr/>
            <p:nvPr/>
          </p:nvSpPr>
          <p:spPr>
            <a:xfrm>
              <a:off x="4320771" y="2142277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w="0" h="671830">
                  <a:moveTo>
                    <a:pt x="0" y="67161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 descr=""/>
            <p:cNvSpPr/>
            <p:nvPr/>
          </p:nvSpPr>
          <p:spPr>
            <a:xfrm>
              <a:off x="4326174" y="2147677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 descr=""/>
            <p:cNvSpPr/>
            <p:nvPr/>
          </p:nvSpPr>
          <p:spPr>
            <a:xfrm>
              <a:off x="2814860" y="2142277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w="0" h="671830">
                  <a:moveTo>
                    <a:pt x="0" y="67161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 descr=""/>
            <p:cNvSpPr/>
            <p:nvPr/>
          </p:nvSpPr>
          <p:spPr>
            <a:xfrm>
              <a:off x="2820262" y="2147677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 h="0">
                  <a:moveTo>
                    <a:pt x="0" y="0"/>
                  </a:moveTo>
                  <a:lnTo>
                    <a:pt x="10805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4" name="object 164" descr=""/>
          <p:cNvSpPr txBox="1"/>
          <p:nvPr/>
        </p:nvSpPr>
        <p:spPr>
          <a:xfrm>
            <a:off x="3475702" y="2302968"/>
            <a:ext cx="112395" cy="1689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900" spc="-50">
                <a:latin typeface="Arial MT"/>
                <a:cs typeface="Arial MT"/>
              </a:rPr>
              <a:t>m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65" name="object 165" descr=""/>
          <p:cNvSpPr txBox="1"/>
          <p:nvPr/>
        </p:nvSpPr>
        <p:spPr>
          <a:xfrm>
            <a:off x="3352731" y="2151427"/>
            <a:ext cx="92646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-25252" sz="1650" spc="-60">
                <a:latin typeface="Arial MT"/>
                <a:cs typeface="Arial MT"/>
              </a:rPr>
              <a:t>P</a:t>
            </a:r>
            <a:r>
              <a:rPr dirty="0" sz="900" spc="-40">
                <a:latin typeface="Arial MT"/>
                <a:cs typeface="Arial MT"/>
              </a:rPr>
              <a:t>MPC-</a:t>
            </a:r>
            <a:r>
              <a:rPr dirty="0" sz="900" spc="-10">
                <a:latin typeface="Arial MT"/>
                <a:cs typeface="Arial MT"/>
              </a:rPr>
              <a:t>Controller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66" name="object 166" descr=""/>
          <p:cNvSpPr/>
          <p:nvPr/>
        </p:nvSpPr>
        <p:spPr>
          <a:xfrm>
            <a:off x="2901625" y="2315635"/>
            <a:ext cx="433705" cy="0"/>
          </a:xfrm>
          <a:custGeom>
            <a:avLst/>
            <a:gdLst/>
            <a:ahLst/>
            <a:cxnLst/>
            <a:rect l="l" t="t" r="r" b="b"/>
            <a:pathLst>
              <a:path w="433704" h="0">
                <a:moveTo>
                  <a:pt x="0" y="0"/>
                </a:moveTo>
                <a:lnTo>
                  <a:pt x="433285" y="0"/>
                </a:lnTo>
              </a:path>
            </a:pathLst>
          </a:custGeom>
          <a:ln w="2160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 descr=""/>
          <p:cNvSpPr txBox="1"/>
          <p:nvPr/>
        </p:nvSpPr>
        <p:spPr>
          <a:xfrm>
            <a:off x="3486507" y="2617065"/>
            <a:ext cx="112395" cy="1689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900" spc="-50">
                <a:latin typeface="Arial MT"/>
                <a:cs typeface="Arial MT"/>
              </a:rPr>
              <a:t>m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3352731" y="2465525"/>
            <a:ext cx="937260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-25252" sz="1650" spc="-67">
                <a:latin typeface="Arial MT"/>
                <a:cs typeface="Arial MT"/>
              </a:rPr>
              <a:t>Q</a:t>
            </a:r>
            <a:r>
              <a:rPr dirty="0" sz="900" spc="-45">
                <a:latin typeface="Arial MT"/>
                <a:cs typeface="Arial MT"/>
              </a:rPr>
              <a:t>MPC-</a:t>
            </a:r>
            <a:r>
              <a:rPr dirty="0" sz="900" spc="-10">
                <a:latin typeface="Arial MT"/>
                <a:cs typeface="Arial MT"/>
              </a:rPr>
              <a:t>Controller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169" name="object 169" descr=""/>
          <p:cNvGrpSpPr/>
          <p:nvPr/>
        </p:nvGrpSpPr>
        <p:grpSpPr>
          <a:xfrm>
            <a:off x="2890513" y="2065392"/>
            <a:ext cx="5600065" cy="3164840"/>
            <a:chOff x="2890513" y="2065392"/>
            <a:chExt cx="5600065" cy="3164840"/>
          </a:xfrm>
        </p:grpSpPr>
        <p:sp>
          <p:nvSpPr>
            <p:cNvPr id="170" name="object 170" descr=""/>
            <p:cNvSpPr/>
            <p:nvPr/>
          </p:nvSpPr>
          <p:spPr>
            <a:xfrm>
              <a:off x="2901625" y="2629732"/>
              <a:ext cx="433705" cy="0"/>
            </a:xfrm>
            <a:custGeom>
              <a:avLst/>
              <a:gdLst/>
              <a:ahLst/>
              <a:cxnLst/>
              <a:rect l="l" t="t" r="r" b="b"/>
              <a:pathLst>
                <a:path w="433704" h="0">
                  <a:moveTo>
                    <a:pt x="0" y="0"/>
                  </a:moveTo>
                  <a:lnTo>
                    <a:pt x="433285" y="0"/>
                  </a:lnTo>
                </a:path>
              </a:pathLst>
            </a:custGeom>
            <a:ln w="21606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 descr=""/>
            <p:cNvSpPr/>
            <p:nvPr/>
          </p:nvSpPr>
          <p:spPr>
            <a:xfrm>
              <a:off x="5090794" y="2066323"/>
              <a:ext cx="3378200" cy="3152775"/>
            </a:xfrm>
            <a:custGeom>
              <a:avLst/>
              <a:gdLst/>
              <a:ahLst/>
              <a:cxnLst/>
              <a:rect l="l" t="t" r="r" b="b"/>
              <a:pathLst>
                <a:path w="3378200" h="3152775">
                  <a:moveTo>
                    <a:pt x="3377783" y="0"/>
                  </a:moveTo>
                  <a:lnTo>
                    <a:pt x="0" y="0"/>
                  </a:lnTo>
                  <a:lnTo>
                    <a:pt x="0" y="3152637"/>
                  </a:lnTo>
                  <a:lnTo>
                    <a:pt x="3377783" y="3152637"/>
                  </a:lnTo>
                  <a:lnTo>
                    <a:pt x="33777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 descr=""/>
            <p:cNvSpPr/>
            <p:nvPr/>
          </p:nvSpPr>
          <p:spPr>
            <a:xfrm>
              <a:off x="5090794" y="2066345"/>
              <a:ext cx="3378200" cy="3152775"/>
            </a:xfrm>
            <a:custGeom>
              <a:avLst/>
              <a:gdLst/>
              <a:ahLst/>
              <a:cxnLst/>
              <a:rect l="l" t="t" r="r" b="b"/>
              <a:pathLst>
                <a:path w="3378200" h="3152775">
                  <a:moveTo>
                    <a:pt x="0" y="3152616"/>
                  </a:moveTo>
                  <a:lnTo>
                    <a:pt x="0" y="0"/>
                  </a:lnTo>
                  <a:lnTo>
                    <a:pt x="3377783" y="0"/>
                  </a:lnTo>
                  <a:lnTo>
                    <a:pt x="3377783" y="3152616"/>
                  </a:lnTo>
                  <a:lnTo>
                    <a:pt x="0" y="3152616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 descr=""/>
            <p:cNvSpPr/>
            <p:nvPr/>
          </p:nvSpPr>
          <p:spPr>
            <a:xfrm>
              <a:off x="5090794" y="2066345"/>
              <a:ext cx="0" cy="3152775"/>
            </a:xfrm>
            <a:custGeom>
              <a:avLst/>
              <a:gdLst/>
              <a:ahLst/>
              <a:cxnLst/>
              <a:rect l="l" t="t" r="r" b="b"/>
              <a:pathLst>
                <a:path w="0" h="3152775">
                  <a:moveTo>
                    <a:pt x="0" y="31526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 descr=""/>
            <p:cNvSpPr/>
            <p:nvPr/>
          </p:nvSpPr>
          <p:spPr>
            <a:xfrm>
              <a:off x="5096193" y="20717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 descr=""/>
            <p:cNvSpPr/>
            <p:nvPr/>
          </p:nvSpPr>
          <p:spPr>
            <a:xfrm>
              <a:off x="5935294" y="2066345"/>
              <a:ext cx="0" cy="3152775"/>
            </a:xfrm>
            <a:custGeom>
              <a:avLst/>
              <a:gdLst/>
              <a:ahLst/>
              <a:cxnLst/>
              <a:rect l="l" t="t" r="r" b="b"/>
              <a:pathLst>
                <a:path w="0" h="3152775">
                  <a:moveTo>
                    <a:pt x="0" y="31526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 descr=""/>
            <p:cNvSpPr/>
            <p:nvPr/>
          </p:nvSpPr>
          <p:spPr>
            <a:xfrm>
              <a:off x="5940693" y="20717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 descr=""/>
            <p:cNvSpPr/>
            <p:nvPr/>
          </p:nvSpPr>
          <p:spPr>
            <a:xfrm>
              <a:off x="6779793" y="2066345"/>
              <a:ext cx="0" cy="3152775"/>
            </a:xfrm>
            <a:custGeom>
              <a:avLst/>
              <a:gdLst/>
              <a:ahLst/>
              <a:cxnLst/>
              <a:rect l="l" t="t" r="r" b="b"/>
              <a:pathLst>
                <a:path w="0" h="3152775">
                  <a:moveTo>
                    <a:pt x="0" y="31526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 descr=""/>
            <p:cNvSpPr/>
            <p:nvPr/>
          </p:nvSpPr>
          <p:spPr>
            <a:xfrm>
              <a:off x="6785192" y="20717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 descr=""/>
            <p:cNvSpPr/>
            <p:nvPr/>
          </p:nvSpPr>
          <p:spPr>
            <a:xfrm>
              <a:off x="7624077" y="2066345"/>
              <a:ext cx="0" cy="3152775"/>
            </a:xfrm>
            <a:custGeom>
              <a:avLst/>
              <a:gdLst/>
              <a:ahLst/>
              <a:cxnLst/>
              <a:rect l="l" t="t" r="r" b="b"/>
              <a:pathLst>
                <a:path w="0" h="3152775">
                  <a:moveTo>
                    <a:pt x="0" y="747547"/>
                  </a:moveTo>
                  <a:lnTo>
                    <a:pt x="0" y="3152616"/>
                  </a:lnTo>
                </a:path>
                <a:path w="0" h="3152775">
                  <a:moveTo>
                    <a:pt x="0" y="0"/>
                  </a:moveTo>
                  <a:lnTo>
                    <a:pt x="0" y="75867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 descr=""/>
            <p:cNvSpPr/>
            <p:nvPr/>
          </p:nvSpPr>
          <p:spPr>
            <a:xfrm>
              <a:off x="7629476" y="20717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 descr=""/>
            <p:cNvSpPr/>
            <p:nvPr/>
          </p:nvSpPr>
          <p:spPr>
            <a:xfrm>
              <a:off x="8468577" y="2066345"/>
              <a:ext cx="0" cy="3152775"/>
            </a:xfrm>
            <a:custGeom>
              <a:avLst/>
              <a:gdLst/>
              <a:ahLst/>
              <a:cxnLst/>
              <a:rect l="l" t="t" r="r" b="b"/>
              <a:pathLst>
                <a:path w="0" h="3152775">
                  <a:moveTo>
                    <a:pt x="0" y="31526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 descr=""/>
            <p:cNvSpPr/>
            <p:nvPr/>
          </p:nvSpPr>
          <p:spPr>
            <a:xfrm>
              <a:off x="8473976" y="20717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 descr=""/>
            <p:cNvSpPr/>
            <p:nvPr/>
          </p:nvSpPr>
          <p:spPr>
            <a:xfrm>
              <a:off x="5090794" y="5067173"/>
              <a:ext cx="3378200" cy="0"/>
            </a:xfrm>
            <a:custGeom>
              <a:avLst/>
              <a:gdLst/>
              <a:ahLst/>
              <a:cxnLst/>
              <a:rect l="l" t="t" r="r" b="b"/>
              <a:pathLst>
                <a:path w="3378200" h="0">
                  <a:moveTo>
                    <a:pt x="0" y="0"/>
                  </a:moveTo>
                  <a:lnTo>
                    <a:pt x="337778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 descr=""/>
            <p:cNvSpPr/>
            <p:nvPr/>
          </p:nvSpPr>
          <p:spPr>
            <a:xfrm>
              <a:off x="8473976" y="507258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 descr=""/>
            <p:cNvSpPr/>
            <p:nvPr/>
          </p:nvSpPr>
          <p:spPr>
            <a:xfrm>
              <a:off x="5090794" y="4785490"/>
              <a:ext cx="3378200" cy="0"/>
            </a:xfrm>
            <a:custGeom>
              <a:avLst/>
              <a:gdLst/>
              <a:ahLst/>
              <a:cxnLst/>
              <a:rect l="l" t="t" r="r" b="b"/>
              <a:pathLst>
                <a:path w="3378200" h="0">
                  <a:moveTo>
                    <a:pt x="0" y="0"/>
                  </a:moveTo>
                  <a:lnTo>
                    <a:pt x="337778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 descr=""/>
            <p:cNvSpPr/>
            <p:nvPr/>
          </p:nvSpPr>
          <p:spPr>
            <a:xfrm>
              <a:off x="8473976" y="479089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 descr=""/>
            <p:cNvSpPr/>
            <p:nvPr/>
          </p:nvSpPr>
          <p:spPr>
            <a:xfrm>
              <a:off x="5090794" y="4493038"/>
              <a:ext cx="3378200" cy="0"/>
            </a:xfrm>
            <a:custGeom>
              <a:avLst/>
              <a:gdLst/>
              <a:ahLst/>
              <a:cxnLst/>
              <a:rect l="l" t="t" r="r" b="b"/>
              <a:pathLst>
                <a:path w="3378200" h="0">
                  <a:moveTo>
                    <a:pt x="0" y="0"/>
                  </a:moveTo>
                  <a:lnTo>
                    <a:pt x="337778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 descr=""/>
            <p:cNvSpPr/>
            <p:nvPr/>
          </p:nvSpPr>
          <p:spPr>
            <a:xfrm>
              <a:off x="8473976" y="449843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 descr=""/>
            <p:cNvSpPr/>
            <p:nvPr/>
          </p:nvSpPr>
          <p:spPr>
            <a:xfrm>
              <a:off x="5090794" y="4211344"/>
              <a:ext cx="3378200" cy="0"/>
            </a:xfrm>
            <a:custGeom>
              <a:avLst/>
              <a:gdLst/>
              <a:ahLst/>
              <a:cxnLst/>
              <a:rect l="l" t="t" r="r" b="b"/>
              <a:pathLst>
                <a:path w="3378200" h="0">
                  <a:moveTo>
                    <a:pt x="0" y="0"/>
                  </a:moveTo>
                  <a:lnTo>
                    <a:pt x="337778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 descr=""/>
            <p:cNvSpPr/>
            <p:nvPr/>
          </p:nvSpPr>
          <p:spPr>
            <a:xfrm>
              <a:off x="8473976" y="421674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 descr=""/>
            <p:cNvSpPr/>
            <p:nvPr/>
          </p:nvSpPr>
          <p:spPr>
            <a:xfrm>
              <a:off x="5090794" y="3918849"/>
              <a:ext cx="3378200" cy="0"/>
            </a:xfrm>
            <a:custGeom>
              <a:avLst/>
              <a:gdLst/>
              <a:ahLst/>
              <a:cxnLst/>
              <a:rect l="l" t="t" r="r" b="b"/>
              <a:pathLst>
                <a:path w="3378200" h="0">
                  <a:moveTo>
                    <a:pt x="0" y="0"/>
                  </a:moveTo>
                  <a:lnTo>
                    <a:pt x="337778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 descr=""/>
            <p:cNvSpPr/>
            <p:nvPr/>
          </p:nvSpPr>
          <p:spPr>
            <a:xfrm>
              <a:off x="8473976" y="392425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 descr=""/>
            <p:cNvSpPr/>
            <p:nvPr/>
          </p:nvSpPr>
          <p:spPr>
            <a:xfrm>
              <a:off x="5090794" y="3637155"/>
              <a:ext cx="3378200" cy="0"/>
            </a:xfrm>
            <a:custGeom>
              <a:avLst/>
              <a:gdLst/>
              <a:ahLst/>
              <a:cxnLst/>
              <a:rect l="l" t="t" r="r" b="b"/>
              <a:pathLst>
                <a:path w="3378200" h="0">
                  <a:moveTo>
                    <a:pt x="0" y="0"/>
                  </a:moveTo>
                  <a:lnTo>
                    <a:pt x="337778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 descr=""/>
            <p:cNvSpPr/>
            <p:nvPr/>
          </p:nvSpPr>
          <p:spPr>
            <a:xfrm>
              <a:off x="8473976" y="364255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 descr=""/>
            <p:cNvSpPr/>
            <p:nvPr/>
          </p:nvSpPr>
          <p:spPr>
            <a:xfrm>
              <a:off x="5090794" y="3355461"/>
              <a:ext cx="3378200" cy="0"/>
            </a:xfrm>
            <a:custGeom>
              <a:avLst/>
              <a:gdLst/>
              <a:ahLst/>
              <a:cxnLst/>
              <a:rect l="l" t="t" r="r" b="b"/>
              <a:pathLst>
                <a:path w="3378200" h="0">
                  <a:moveTo>
                    <a:pt x="0" y="0"/>
                  </a:moveTo>
                  <a:lnTo>
                    <a:pt x="337778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 descr=""/>
            <p:cNvSpPr/>
            <p:nvPr/>
          </p:nvSpPr>
          <p:spPr>
            <a:xfrm>
              <a:off x="8473976" y="336086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7" name="object 197" descr=""/>
            <p:cNvSpPr/>
            <p:nvPr/>
          </p:nvSpPr>
          <p:spPr>
            <a:xfrm>
              <a:off x="5090794" y="3062966"/>
              <a:ext cx="3378200" cy="0"/>
            </a:xfrm>
            <a:custGeom>
              <a:avLst/>
              <a:gdLst/>
              <a:ahLst/>
              <a:cxnLst/>
              <a:rect l="l" t="t" r="r" b="b"/>
              <a:pathLst>
                <a:path w="3378200" h="0">
                  <a:moveTo>
                    <a:pt x="0" y="0"/>
                  </a:moveTo>
                  <a:lnTo>
                    <a:pt x="337778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 descr=""/>
            <p:cNvSpPr/>
            <p:nvPr/>
          </p:nvSpPr>
          <p:spPr>
            <a:xfrm>
              <a:off x="8473976" y="306836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 descr=""/>
            <p:cNvSpPr/>
            <p:nvPr/>
          </p:nvSpPr>
          <p:spPr>
            <a:xfrm>
              <a:off x="5090794" y="2781272"/>
              <a:ext cx="3378200" cy="0"/>
            </a:xfrm>
            <a:custGeom>
              <a:avLst/>
              <a:gdLst/>
              <a:ahLst/>
              <a:cxnLst/>
              <a:rect l="l" t="t" r="r" b="b"/>
              <a:pathLst>
                <a:path w="3378200" h="0">
                  <a:moveTo>
                    <a:pt x="0" y="0"/>
                  </a:moveTo>
                  <a:lnTo>
                    <a:pt x="1959593" y="0"/>
                  </a:lnTo>
                </a:path>
                <a:path w="3378200" h="0">
                  <a:moveTo>
                    <a:pt x="3323793" y="0"/>
                  </a:moveTo>
                  <a:lnTo>
                    <a:pt x="337778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 descr=""/>
            <p:cNvSpPr/>
            <p:nvPr/>
          </p:nvSpPr>
          <p:spPr>
            <a:xfrm>
              <a:off x="8473976" y="278667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 descr=""/>
            <p:cNvSpPr/>
            <p:nvPr/>
          </p:nvSpPr>
          <p:spPr>
            <a:xfrm>
              <a:off x="5090794" y="2488777"/>
              <a:ext cx="3378200" cy="0"/>
            </a:xfrm>
            <a:custGeom>
              <a:avLst/>
              <a:gdLst/>
              <a:ahLst/>
              <a:cxnLst/>
              <a:rect l="l" t="t" r="r" b="b"/>
              <a:pathLst>
                <a:path w="3378200" h="0">
                  <a:moveTo>
                    <a:pt x="0" y="0"/>
                  </a:moveTo>
                  <a:lnTo>
                    <a:pt x="1959593" y="0"/>
                  </a:lnTo>
                </a:path>
                <a:path w="3378200" h="0">
                  <a:moveTo>
                    <a:pt x="3323793" y="0"/>
                  </a:moveTo>
                  <a:lnTo>
                    <a:pt x="337778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 descr=""/>
            <p:cNvSpPr/>
            <p:nvPr/>
          </p:nvSpPr>
          <p:spPr>
            <a:xfrm>
              <a:off x="8473976" y="249417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 descr=""/>
            <p:cNvSpPr/>
            <p:nvPr/>
          </p:nvSpPr>
          <p:spPr>
            <a:xfrm>
              <a:off x="5090794" y="2207084"/>
              <a:ext cx="3378200" cy="0"/>
            </a:xfrm>
            <a:custGeom>
              <a:avLst/>
              <a:gdLst/>
              <a:ahLst/>
              <a:cxnLst/>
              <a:rect l="l" t="t" r="r" b="b"/>
              <a:pathLst>
                <a:path w="3378200" h="0">
                  <a:moveTo>
                    <a:pt x="0" y="0"/>
                  </a:moveTo>
                  <a:lnTo>
                    <a:pt x="1959593" y="0"/>
                  </a:lnTo>
                </a:path>
                <a:path w="3378200" h="0">
                  <a:moveTo>
                    <a:pt x="3323793" y="0"/>
                  </a:moveTo>
                  <a:lnTo>
                    <a:pt x="3377783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 descr=""/>
            <p:cNvSpPr/>
            <p:nvPr/>
          </p:nvSpPr>
          <p:spPr>
            <a:xfrm>
              <a:off x="8473976" y="221248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 descr=""/>
            <p:cNvSpPr/>
            <p:nvPr/>
          </p:nvSpPr>
          <p:spPr>
            <a:xfrm>
              <a:off x="5090794" y="2066345"/>
              <a:ext cx="3378200" cy="0"/>
            </a:xfrm>
            <a:custGeom>
              <a:avLst/>
              <a:gdLst/>
              <a:ahLst/>
              <a:cxnLst/>
              <a:rect l="l" t="t" r="r" b="b"/>
              <a:pathLst>
                <a:path w="3378200" h="0">
                  <a:moveTo>
                    <a:pt x="0" y="0"/>
                  </a:moveTo>
                  <a:lnTo>
                    <a:pt x="337778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 descr=""/>
            <p:cNvSpPr/>
            <p:nvPr/>
          </p:nvSpPr>
          <p:spPr>
            <a:xfrm>
              <a:off x="8473976" y="20717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 descr=""/>
            <p:cNvSpPr/>
            <p:nvPr/>
          </p:nvSpPr>
          <p:spPr>
            <a:xfrm>
              <a:off x="5090794" y="5218961"/>
              <a:ext cx="3378200" cy="0"/>
            </a:xfrm>
            <a:custGeom>
              <a:avLst/>
              <a:gdLst/>
              <a:ahLst/>
              <a:cxnLst/>
              <a:rect l="l" t="t" r="r" b="b"/>
              <a:pathLst>
                <a:path w="3378200" h="0">
                  <a:moveTo>
                    <a:pt x="0" y="0"/>
                  </a:moveTo>
                  <a:lnTo>
                    <a:pt x="337778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 descr=""/>
            <p:cNvSpPr/>
            <p:nvPr/>
          </p:nvSpPr>
          <p:spPr>
            <a:xfrm>
              <a:off x="8473976" y="522436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 descr=""/>
            <p:cNvSpPr/>
            <p:nvPr/>
          </p:nvSpPr>
          <p:spPr>
            <a:xfrm>
              <a:off x="8468577" y="2066345"/>
              <a:ext cx="0" cy="3152775"/>
            </a:xfrm>
            <a:custGeom>
              <a:avLst/>
              <a:gdLst/>
              <a:ahLst/>
              <a:cxnLst/>
              <a:rect l="l" t="t" r="r" b="b"/>
              <a:pathLst>
                <a:path w="0" h="3152775">
                  <a:moveTo>
                    <a:pt x="0" y="31526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 descr=""/>
            <p:cNvSpPr/>
            <p:nvPr/>
          </p:nvSpPr>
          <p:spPr>
            <a:xfrm>
              <a:off x="8473976" y="20717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 descr=""/>
            <p:cNvSpPr/>
            <p:nvPr/>
          </p:nvSpPr>
          <p:spPr>
            <a:xfrm>
              <a:off x="5090794" y="2066345"/>
              <a:ext cx="0" cy="3152775"/>
            </a:xfrm>
            <a:custGeom>
              <a:avLst/>
              <a:gdLst/>
              <a:ahLst/>
              <a:cxnLst/>
              <a:rect l="l" t="t" r="r" b="b"/>
              <a:pathLst>
                <a:path w="0" h="3152775">
                  <a:moveTo>
                    <a:pt x="0" y="31526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 descr=""/>
            <p:cNvSpPr/>
            <p:nvPr/>
          </p:nvSpPr>
          <p:spPr>
            <a:xfrm>
              <a:off x="5096193" y="20717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 descr=""/>
            <p:cNvSpPr/>
            <p:nvPr/>
          </p:nvSpPr>
          <p:spPr>
            <a:xfrm>
              <a:off x="5090794" y="5218961"/>
              <a:ext cx="3378200" cy="0"/>
            </a:xfrm>
            <a:custGeom>
              <a:avLst/>
              <a:gdLst/>
              <a:ahLst/>
              <a:cxnLst/>
              <a:rect l="l" t="t" r="r" b="b"/>
              <a:pathLst>
                <a:path w="3378200" h="0">
                  <a:moveTo>
                    <a:pt x="0" y="0"/>
                  </a:moveTo>
                  <a:lnTo>
                    <a:pt x="337778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 descr=""/>
            <p:cNvSpPr/>
            <p:nvPr/>
          </p:nvSpPr>
          <p:spPr>
            <a:xfrm>
              <a:off x="8473976" y="522436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 descr=""/>
            <p:cNvSpPr/>
            <p:nvPr/>
          </p:nvSpPr>
          <p:spPr>
            <a:xfrm>
              <a:off x="5090794" y="2066345"/>
              <a:ext cx="0" cy="3152775"/>
            </a:xfrm>
            <a:custGeom>
              <a:avLst/>
              <a:gdLst/>
              <a:ahLst/>
              <a:cxnLst/>
              <a:rect l="l" t="t" r="r" b="b"/>
              <a:pathLst>
                <a:path w="0" h="3152775">
                  <a:moveTo>
                    <a:pt x="0" y="31526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 descr=""/>
            <p:cNvSpPr/>
            <p:nvPr/>
          </p:nvSpPr>
          <p:spPr>
            <a:xfrm>
              <a:off x="5096193" y="20717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 descr=""/>
            <p:cNvSpPr/>
            <p:nvPr/>
          </p:nvSpPr>
          <p:spPr>
            <a:xfrm>
              <a:off x="5090794" y="5175476"/>
              <a:ext cx="0" cy="43815"/>
            </a:xfrm>
            <a:custGeom>
              <a:avLst/>
              <a:gdLst/>
              <a:ahLst/>
              <a:cxnLst/>
              <a:rect l="l" t="t" r="r" b="b"/>
              <a:pathLst>
                <a:path w="0" h="43814">
                  <a:moveTo>
                    <a:pt x="0" y="4348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 descr=""/>
            <p:cNvSpPr/>
            <p:nvPr/>
          </p:nvSpPr>
          <p:spPr>
            <a:xfrm>
              <a:off x="5096193" y="518087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9" name="object 219" descr=""/>
            <p:cNvSpPr/>
            <p:nvPr/>
          </p:nvSpPr>
          <p:spPr>
            <a:xfrm>
              <a:off x="5090794" y="2066345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w="0" h="33019">
                  <a:moveTo>
                    <a:pt x="0" y="0"/>
                  </a:moveTo>
                  <a:lnTo>
                    <a:pt x="0" y="324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0" name="object 220" descr=""/>
            <p:cNvSpPr/>
            <p:nvPr/>
          </p:nvSpPr>
          <p:spPr>
            <a:xfrm>
              <a:off x="5096193" y="210414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1" name="object 221" descr=""/>
          <p:cNvSpPr txBox="1"/>
          <p:nvPr/>
        </p:nvSpPr>
        <p:spPr>
          <a:xfrm>
            <a:off x="5045690" y="5238935"/>
            <a:ext cx="104139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50">
                <a:latin typeface="Arial MT"/>
                <a:cs typeface="Arial MT"/>
              </a:rPr>
              <a:t>0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222" name="object 222" descr=""/>
          <p:cNvGrpSpPr/>
          <p:nvPr/>
        </p:nvGrpSpPr>
        <p:grpSpPr>
          <a:xfrm>
            <a:off x="5934341" y="2065392"/>
            <a:ext cx="22860" cy="3154680"/>
            <a:chOff x="5934341" y="2065392"/>
            <a:chExt cx="22860" cy="3154680"/>
          </a:xfrm>
        </p:grpSpPr>
        <p:sp>
          <p:nvSpPr>
            <p:cNvPr id="223" name="object 223" descr=""/>
            <p:cNvSpPr/>
            <p:nvPr/>
          </p:nvSpPr>
          <p:spPr>
            <a:xfrm>
              <a:off x="5935294" y="5175476"/>
              <a:ext cx="0" cy="43815"/>
            </a:xfrm>
            <a:custGeom>
              <a:avLst/>
              <a:gdLst/>
              <a:ahLst/>
              <a:cxnLst/>
              <a:rect l="l" t="t" r="r" b="b"/>
              <a:pathLst>
                <a:path w="0" h="43814">
                  <a:moveTo>
                    <a:pt x="0" y="4348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 descr=""/>
            <p:cNvSpPr/>
            <p:nvPr/>
          </p:nvSpPr>
          <p:spPr>
            <a:xfrm>
              <a:off x="5940693" y="518087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5" name="object 225" descr=""/>
            <p:cNvSpPr/>
            <p:nvPr/>
          </p:nvSpPr>
          <p:spPr>
            <a:xfrm>
              <a:off x="5935294" y="2066345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w="0" h="33019">
                  <a:moveTo>
                    <a:pt x="0" y="0"/>
                  </a:moveTo>
                  <a:lnTo>
                    <a:pt x="0" y="324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6" name="object 226" descr=""/>
            <p:cNvSpPr/>
            <p:nvPr/>
          </p:nvSpPr>
          <p:spPr>
            <a:xfrm>
              <a:off x="5940693" y="210414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7" name="object 227" descr=""/>
          <p:cNvSpPr txBox="1"/>
          <p:nvPr/>
        </p:nvSpPr>
        <p:spPr>
          <a:xfrm>
            <a:off x="5825197" y="5238935"/>
            <a:ext cx="22288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25">
                <a:latin typeface="Arial MT"/>
                <a:cs typeface="Arial MT"/>
              </a:rPr>
              <a:t>0.5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228" name="object 228" descr=""/>
          <p:cNvGrpSpPr/>
          <p:nvPr/>
        </p:nvGrpSpPr>
        <p:grpSpPr>
          <a:xfrm>
            <a:off x="6778841" y="2065392"/>
            <a:ext cx="867410" cy="3154680"/>
            <a:chOff x="6778841" y="2065392"/>
            <a:chExt cx="867410" cy="3154680"/>
          </a:xfrm>
        </p:grpSpPr>
        <p:sp>
          <p:nvSpPr>
            <p:cNvPr id="229" name="object 229" descr=""/>
            <p:cNvSpPr/>
            <p:nvPr/>
          </p:nvSpPr>
          <p:spPr>
            <a:xfrm>
              <a:off x="6779793" y="5175476"/>
              <a:ext cx="0" cy="43815"/>
            </a:xfrm>
            <a:custGeom>
              <a:avLst/>
              <a:gdLst/>
              <a:ahLst/>
              <a:cxnLst/>
              <a:rect l="l" t="t" r="r" b="b"/>
              <a:pathLst>
                <a:path w="0" h="43814">
                  <a:moveTo>
                    <a:pt x="0" y="4348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 descr=""/>
            <p:cNvSpPr/>
            <p:nvPr/>
          </p:nvSpPr>
          <p:spPr>
            <a:xfrm>
              <a:off x="6785192" y="518087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1" name="object 231" descr=""/>
            <p:cNvSpPr/>
            <p:nvPr/>
          </p:nvSpPr>
          <p:spPr>
            <a:xfrm>
              <a:off x="6779793" y="2066345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w="0" h="33019">
                  <a:moveTo>
                    <a:pt x="0" y="0"/>
                  </a:moveTo>
                  <a:lnTo>
                    <a:pt x="0" y="324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 descr=""/>
            <p:cNvSpPr/>
            <p:nvPr/>
          </p:nvSpPr>
          <p:spPr>
            <a:xfrm>
              <a:off x="6785192" y="210414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3" name="object 233" descr=""/>
            <p:cNvSpPr/>
            <p:nvPr/>
          </p:nvSpPr>
          <p:spPr>
            <a:xfrm>
              <a:off x="7624077" y="5175476"/>
              <a:ext cx="0" cy="43815"/>
            </a:xfrm>
            <a:custGeom>
              <a:avLst/>
              <a:gdLst/>
              <a:ahLst/>
              <a:cxnLst/>
              <a:rect l="l" t="t" r="r" b="b"/>
              <a:pathLst>
                <a:path w="0" h="43814">
                  <a:moveTo>
                    <a:pt x="0" y="4348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4" name="object 234" descr=""/>
            <p:cNvSpPr/>
            <p:nvPr/>
          </p:nvSpPr>
          <p:spPr>
            <a:xfrm>
              <a:off x="7629476" y="518087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5" name="object 235" descr=""/>
            <p:cNvSpPr/>
            <p:nvPr/>
          </p:nvSpPr>
          <p:spPr>
            <a:xfrm>
              <a:off x="7624077" y="2066345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w="0" h="33019">
                  <a:moveTo>
                    <a:pt x="0" y="0"/>
                  </a:moveTo>
                  <a:lnTo>
                    <a:pt x="0" y="324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6" name="object 236" descr=""/>
            <p:cNvSpPr/>
            <p:nvPr/>
          </p:nvSpPr>
          <p:spPr>
            <a:xfrm>
              <a:off x="7629476" y="210414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7" name="object 237" descr=""/>
          <p:cNvSpPr txBox="1"/>
          <p:nvPr/>
        </p:nvSpPr>
        <p:spPr>
          <a:xfrm>
            <a:off x="6734484" y="5238935"/>
            <a:ext cx="1002030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91845" algn="l"/>
              </a:tabLst>
            </a:pPr>
            <a:r>
              <a:rPr dirty="0" sz="1100" spc="-50">
                <a:latin typeface="Arial MT"/>
                <a:cs typeface="Arial MT"/>
              </a:rPr>
              <a:t>1</a:t>
            </a:r>
            <a:r>
              <a:rPr dirty="0" sz="1100">
                <a:latin typeface="Arial MT"/>
                <a:cs typeface="Arial MT"/>
              </a:rPr>
              <a:t>	</a:t>
            </a:r>
            <a:r>
              <a:rPr dirty="0" sz="1100" spc="-25">
                <a:latin typeface="Arial MT"/>
                <a:cs typeface="Arial MT"/>
              </a:rPr>
              <a:t>1.5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238" name="object 238" descr=""/>
          <p:cNvGrpSpPr/>
          <p:nvPr/>
        </p:nvGrpSpPr>
        <p:grpSpPr>
          <a:xfrm>
            <a:off x="8467625" y="2065392"/>
            <a:ext cx="22860" cy="3154680"/>
            <a:chOff x="8467625" y="2065392"/>
            <a:chExt cx="22860" cy="3154680"/>
          </a:xfrm>
        </p:grpSpPr>
        <p:sp>
          <p:nvSpPr>
            <p:cNvPr id="239" name="object 239" descr=""/>
            <p:cNvSpPr/>
            <p:nvPr/>
          </p:nvSpPr>
          <p:spPr>
            <a:xfrm>
              <a:off x="8468577" y="5175476"/>
              <a:ext cx="0" cy="43815"/>
            </a:xfrm>
            <a:custGeom>
              <a:avLst/>
              <a:gdLst/>
              <a:ahLst/>
              <a:cxnLst/>
              <a:rect l="l" t="t" r="r" b="b"/>
              <a:pathLst>
                <a:path w="0" h="43814">
                  <a:moveTo>
                    <a:pt x="0" y="4348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0" name="object 240" descr=""/>
            <p:cNvSpPr/>
            <p:nvPr/>
          </p:nvSpPr>
          <p:spPr>
            <a:xfrm>
              <a:off x="8473976" y="518087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1" name="object 241" descr=""/>
            <p:cNvSpPr/>
            <p:nvPr/>
          </p:nvSpPr>
          <p:spPr>
            <a:xfrm>
              <a:off x="8468577" y="2066345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w="0" h="33019">
                  <a:moveTo>
                    <a:pt x="0" y="0"/>
                  </a:moveTo>
                  <a:lnTo>
                    <a:pt x="0" y="324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2" name="object 242" descr=""/>
            <p:cNvSpPr/>
            <p:nvPr/>
          </p:nvSpPr>
          <p:spPr>
            <a:xfrm>
              <a:off x="8473976" y="210414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3" name="object 243" descr=""/>
          <p:cNvSpPr txBox="1"/>
          <p:nvPr/>
        </p:nvSpPr>
        <p:spPr>
          <a:xfrm>
            <a:off x="8423483" y="5238935"/>
            <a:ext cx="104139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50">
                <a:latin typeface="Arial MT"/>
                <a:cs typeface="Arial MT"/>
              </a:rPr>
              <a:t>2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244" name="object 244" descr=""/>
          <p:cNvGrpSpPr/>
          <p:nvPr/>
        </p:nvGrpSpPr>
        <p:grpSpPr>
          <a:xfrm>
            <a:off x="5089841" y="4492085"/>
            <a:ext cx="3380104" cy="586740"/>
            <a:chOff x="5089841" y="4492085"/>
            <a:chExt cx="3380104" cy="586740"/>
          </a:xfrm>
        </p:grpSpPr>
        <p:sp>
          <p:nvSpPr>
            <p:cNvPr id="245" name="object 245" descr=""/>
            <p:cNvSpPr/>
            <p:nvPr/>
          </p:nvSpPr>
          <p:spPr>
            <a:xfrm>
              <a:off x="5090794" y="5067173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20" h="0">
                  <a:moveTo>
                    <a:pt x="0" y="0"/>
                  </a:moveTo>
                  <a:lnTo>
                    <a:pt x="3240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6" name="object 246" descr=""/>
            <p:cNvSpPr/>
            <p:nvPr/>
          </p:nvSpPr>
          <p:spPr>
            <a:xfrm>
              <a:off x="5128597" y="5072584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1056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7" name="object 247" descr=""/>
            <p:cNvSpPr/>
            <p:nvPr/>
          </p:nvSpPr>
          <p:spPr>
            <a:xfrm>
              <a:off x="8425385" y="5067173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5" h="0">
                  <a:moveTo>
                    <a:pt x="431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8" name="object 248" descr=""/>
            <p:cNvSpPr/>
            <p:nvPr/>
          </p:nvSpPr>
          <p:spPr>
            <a:xfrm>
              <a:off x="8430784" y="507258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 descr=""/>
            <p:cNvSpPr/>
            <p:nvPr/>
          </p:nvSpPr>
          <p:spPr>
            <a:xfrm>
              <a:off x="5090794" y="4785490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20" h="0">
                  <a:moveTo>
                    <a:pt x="0" y="0"/>
                  </a:moveTo>
                  <a:lnTo>
                    <a:pt x="3240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 descr=""/>
            <p:cNvSpPr/>
            <p:nvPr/>
          </p:nvSpPr>
          <p:spPr>
            <a:xfrm>
              <a:off x="5128597" y="4790890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1056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1" name="object 251" descr=""/>
            <p:cNvSpPr/>
            <p:nvPr/>
          </p:nvSpPr>
          <p:spPr>
            <a:xfrm>
              <a:off x="8425385" y="4785490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5" h="0">
                  <a:moveTo>
                    <a:pt x="431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2" name="object 252" descr=""/>
            <p:cNvSpPr/>
            <p:nvPr/>
          </p:nvSpPr>
          <p:spPr>
            <a:xfrm>
              <a:off x="8430784" y="479089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 descr=""/>
            <p:cNvSpPr/>
            <p:nvPr/>
          </p:nvSpPr>
          <p:spPr>
            <a:xfrm>
              <a:off x="5090794" y="4493038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20" h="0">
                  <a:moveTo>
                    <a:pt x="0" y="0"/>
                  </a:moveTo>
                  <a:lnTo>
                    <a:pt x="3240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4" name="object 254" descr=""/>
            <p:cNvSpPr/>
            <p:nvPr/>
          </p:nvSpPr>
          <p:spPr>
            <a:xfrm>
              <a:off x="5128597" y="4498438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1056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5" name="object 255" descr=""/>
            <p:cNvSpPr/>
            <p:nvPr/>
          </p:nvSpPr>
          <p:spPr>
            <a:xfrm>
              <a:off x="8425385" y="4493038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5" h="0">
                  <a:moveTo>
                    <a:pt x="431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6" name="object 256" descr=""/>
            <p:cNvSpPr/>
            <p:nvPr/>
          </p:nvSpPr>
          <p:spPr>
            <a:xfrm>
              <a:off x="8430784" y="449843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7" name="object 257" descr=""/>
          <p:cNvSpPr txBox="1"/>
          <p:nvPr/>
        </p:nvSpPr>
        <p:spPr>
          <a:xfrm>
            <a:off x="4688497" y="4393853"/>
            <a:ext cx="374650" cy="7689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105"/>
              </a:spcBef>
            </a:pPr>
            <a:r>
              <a:rPr dirty="0" sz="1100" spc="-35">
                <a:latin typeface="Arial MT"/>
                <a:cs typeface="Arial MT"/>
              </a:rPr>
              <a:t>-</a:t>
            </a:r>
            <a:r>
              <a:rPr dirty="0" sz="1100" spc="-25">
                <a:latin typeface="Arial MT"/>
                <a:cs typeface="Arial MT"/>
              </a:rPr>
              <a:t>600</a:t>
            </a:r>
            <a:endParaRPr sz="1100">
              <a:latin typeface="Arial MT"/>
              <a:cs typeface="Arial MT"/>
            </a:endParaRPr>
          </a:p>
          <a:p>
            <a:pPr marL="88265">
              <a:lnSpc>
                <a:spcPct val="100000"/>
              </a:lnSpc>
              <a:spcBef>
                <a:spcPts val="985"/>
              </a:spcBef>
            </a:pPr>
            <a:r>
              <a:rPr dirty="0" sz="1100" spc="-35">
                <a:latin typeface="Arial MT"/>
                <a:cs typeface="Arial MT"/>
              </a:rPr>
              <a:t>-</a:t>
            </a:r>
            <a:r>
              <a:rPr dirty="0" sz="1100" spc="-25">
                <a:latin typeface="Arial MT"/>
                <a:cs typeface="Arial MT"/>
              </a:rPr>
              <a:t>800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1100" spc="-35">
                <a:latin typeface="Arial MT"/>
                <a:cs typeface="Arial MT"/>
              </a:rPr>
              <a:t>-</a:t>
            </a:r>
            <a:r>
              <a:rPr dirty="0" sz="1100" spc="-20">
                <a:latin typeface="Arial MT"/>
                <a:cs typeface="Arial MT"/>
              </a:rPr>
              <a:t>1000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258" name="object 258" descr=""/>
          <p:cNvGrpSpPr/>
          <p:nvPr/>
        </p:nvGrpSpPr>
        <p:grpSpPr>
          <a:xfrm>
            <a:off x="5089841" y="4210391"/>
            <a:ext cx="3380104" cy="12065"/>
            <a:chOff x="5089841" y="4210391"/>
            <a:chExt cx="3380104" cy="12065"/>
          </a:xfrm>
        </p:grpSpPr>
        <p:sp>
          <p:nvSpPr>
            <p:cNvPr id="259" name="object 259" descr=""/>
            <p:cNvSpPr/>
            <p:nvPr/>
          </p:nvSpPr>
          <p:spPr>
            <a:xfrm>
              <a:off x="5090794" y="4211344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20" h="0">
                  <a:moveTo>
                    <a:pt x="0" y="0"/>
                  </a:moveTo>
                  <a:lnTo>
                    <a:pt x="3240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0" name="object 260" descr=""/>
            <p:cNvSpPr/>
            <p:nvPr/>
          </p:nvSpPr>
          <p:spPr>
            <a:xfrm>
              <a:off x="5128597" y="4216744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1056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1" name="object 261" descr=""/>
            <p:cNvSpPr/>
            <p:nvPr/>
          </p:nvSpPr>
          <p:spPr>
            <a:xfrm>
              <a:off x="8425385" y="4211344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5" h="0">
                  <a:moveTo>
                    <a:pt x="431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2" name="object 262" descr=""/>
            <p:cNvSpPr/>
            <p:nvPr/>
          </p:nvSpPr>
          <p:spPr>
            <a:xfrm>
              <a:off x="8430784" y="421674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3" name="object 263" descr=""/>
          <p:cNvSpPr txBox="1"/>
          <p:nvPr/>
        </p:nvSpPr>
        <p:spPr>
          <a:xfrm>
            <a:off x="4764092" y="4112159"/>
            <a:ext cx="298450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35">
                <a:latin typeface="Arial MT"/>
                <a:cs typeface="Arial MT"/>
              </a:rPr>
              <a:t>-</a:t>
            </a:r>
            <a:r>
              <a:rPr dirty="0" sz="1100" spc="-25">
                <a:latin typeface="Arial MT"/>
                <a:cs typeface="Arial MT"/>
              </a:rPr>
              <a:t>400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264" name="object 264" descr=""/>
          <p:cNvGrpSpPr/>
          <p:nvPr/>
        </p:nvGrpSpPr>
        <p:grpSpPr>
          <a:xfrm>
            <a:off x="5089841" y="3917896"/>
            <a:ext cx="3380104" cy="12065"/>
            <a:chOff x="5089841" y="3917896"/>
            <a:chExt cx="3380104" cy="12065"/>
          </a:xfrm>
        </p:grpSpPr>
        <p:sp>
          <p:nvSpPr>
            <p:cNvPr id="265" name="object 265" descr=""/>
            <p:cNvSpPr/>
            <p:nvPr/>
          </p:nvSpPr>
          <p:spPr>
            <a:xfrm>
              <a:off x="5090794" y="3918849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20" h="0">
                  <a:moveTo>
                    <a:pt x="0" y="0"/>
                  </a:moveTo>
                  <a:lnTo>
                    <a:pt x="3240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6" name="object 266" descr=""/>
            <p:cNvSpPr/>
            <p:nvPr/>
          </p:nvSpPr>
          <p:spPr>
            <a:xfrm>
              <a:off x="5128597" y="3924249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1056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7" name="object 267" descr=""/>
            <p:cNvSpPr/>
            <p:nvPr/>
          </p:nvSpPr>
          <p:spPr>
            <a:xfrm>
              <a:off x="8425385" y="3918849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5" h="0">
                  <a:moveTo>
                    <a:pt x="431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8" name="object 268" descr=""/>
            <p:cNvSpPr/>
            <p:nvPr/>
          </p:nvSpPr>
          <p:spPr>
            <a:xfrm>
              <a:off x="8430784" y="392424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9" name="object 269" descr=""/>
          <p:cNvSpPr txBox="1"/>
          <p:nvPr/>
        </p:nvSpPr>
        <p:spPr>
          <a:xfrm>
            <a:off x="4764092" y="3819664"/>
            <a:ext cx="298450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35">
                <a:latin typeface="Arial MT"/>
                <a:cs typeface="Arial MT"/>
              </a:rPr>
              <a:t>-</a:t>
            </a:r>
            <a:r>
              <a:rPr dirty="0" sz="1100" spc="-25">
                <a:latin typeface="Arial MT"/>
                <a:cs typeface="Arial MT"/>
              </a:rPr>
              <a:t>200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270" name="object 270" descr=""/>
          <p:cNvGrpSpPr/>
          <p:nvPr/>
        </p:nvGrpSpPr>
        <p:grpSpPr>
          <a:xfrm>
            <a:off x="5089841" y="2780320"/>
            <a:ext cx="3380104" cy="868044"/>
            <a:chOff x="5089841" y="2780320"/>
            <a:chExt cx="3380104" cy="868044"/>
          </a:xfrm>
        </p:grpSpPr>
        <p:sp>
          <p:nvSpPr>
            <p:cNvPr id="271" name="object 271" descr=""/>
            <p:cNvSpPr/>
            <p:nvPr/>
          </p:nvSpPr>
          <p:spPr>
            <a:xfrm>
              <a:off x="5090794" y="3637155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20" h="0">
                  <a:moveTo>
                    <a:pt x="0" y="0"/>
                  </a:moveTo>
                  <a:lnTo>
                    <a:pt x="3240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2" name="object 272" descr=""/>
            <p:cNvSpPr/>
            <p:nvPr/>
          </p:nvSpPr>
          <p:spPr>
            <a:xfrm>
              <a:off x="5128597" y="3642556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1056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3" name="object 273" descr=""/>
            <p:cNvSpPr/>
            <p:nvPr/>
          </p:nvSpPr>
          <p:spPr>
            <a:xfrm>
              <a:off x="8425385" y="3637155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5" h="0">
                  <a:moveTo>
                    <a:pt x="431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4" name="object 274" descr=""/>
            <p:cNvSpPr/>
            <p:nvPr/>
          </p:nvSpPr>
          <p:spPr>
            <a:xfrm>
              <a:off x="8430784" y="364255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5" name="object 275" descr=""/>
            <p:cNvSpPr/>
            <p:nvPr/>
          </p:nvSpPr>
          <p:spPr>
            <a:xfrm>
              <a:off x="5090794" y="3355461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20" h="0">
                  <a:moveTo>
                    <a:pt x="0" y="0"/>
                  </a:moveTo>
                  <a:lnTo>
                    <a:pt x="3240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6" name="object 276" descr=""/>
            <p:cNvSpPr/>
            <p:nvPr/>
          </p:nvSpPr>
          <p:spPr>
            <a:xfrm>
              <a:off x="5128597" y="3360862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1056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7" name="object 277" descr=""/>
            <p:cNvSpPr/>
            <p:nvPr/>
          </p:nvSpPr>
          <p:spPr>
            <a:xfrm>
              <a:off x="8425385" y="3355461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5" h="0">
                  <a:moveTo>
                    <a:pt x="431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8" name="object 278" descr=""/>
            <p:cNvSpPr/>
            <p:nvPr/>
          </p:nvSpPr>
          <p:spPr>
            <a:xfrm>
              <a:off x="8430784" y="336086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9" name="object 279" descr=""/>
            <p:cNvSpPr/>
            <p:nvPr/>
          </p:nvSpPr>
          <p:spPr>
            <a:xfrm>
              <a:off x="5090794" y="3062966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20" h="0">
                  <a:moveTo>
                    <a:pt x="0" y="0"/>
                  </a:moveTo>
                  <a:lnTo>
                    <a:pt x="3240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0" name="object 280" descr=""/>
            <p:cNvSpPr/>
            <p:nvPr/>
          </p:nvSpPr>
          <p:spPr>
            <a:xfrm>
              <a:off x="5128597" y="3068367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1056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1" name="object 281" descr=""/>
            <p:cNvSpPr/>
            <p:nvPr/>
          </p:nvSpPr>
          <p:spPr>
            <a:xfrm>
              <a:off x="8425385" y="3062966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5" h="0">
                  <a:moveTo>
                    <a:pt x="431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2" name="object 282" descr=""/>
            <p:cNvSpPr/>
            <p:nvPr/>
          </p:nvSpPr>
          <p:spPr>
            <a:xfrm>
              <a:off x="8430784" y="306836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3" name="object 283" descr=""/>
            <p:cNvSpPr/>
            <p:nvPr/>
          </p:nvSpPr>
          <p:spPr>
            <a:xfrm>
              <a:off x="5090794" y="2781273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20" h="0">
                  <a:moveTo>
                    <a:pt x="0" y="0"/>
                  </a:moveTo>
                  <a:lnTo>
                    <a:pt x="3240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4" name="object 284" descr=""/>
            <p:cNvSpPr/>
            <p:nvPr/>
          </p:nvSpPr>
          <p:spPr>
            <a:xfrm>
              <a:off x="5128597" y="2786673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1056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5" name="object 285" descr=""/>
            <p:cNvSpPr/>
            <p:nvPr/>
          </p:nvSpPr>
          <p:spPr>
            <a:xfrm>
              <a:off x="8425385" y="2781273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5" h="0">
                  <a:moveTo>
                    <a:pt x="431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6" name="object 286" descr=""/>
            <p:cNvSpPr/>
            <p:nvPr/>
          </p:nvSpPr>
          <p:spPr>
            <a:xfrm>
              <a:off x="8430784" y="278667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7" name="object 287" descr=""/>
          <p:cNvSpPr txBox="1"/>
          <p:nvPr/>
        </p:nvSpPr>
        <p:spPr>
          <a:xfrm>
            <a:off x="4807565" y="2682088"/>
            <a:ext cx="255270" cy="10502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R="6985">
              <a:lnSpc>
                <a:spcPct val="100000"/>
              </a:lnSpc>
              <a:spcBef>
                <a:spcPts val="105"/>
              </a:spcBef>
            </a:pPr>
            <a:r>
              <a:rPr dirty="0" sz="1100" spc="-25">
                <a:latin typeface="Arial MT"/>
                <a:cs typeface="Arial MT"/>
              </a:rPr>
              <a:t>600</a:t>
            </a:r>
            <a:endParaRPr sz="1100">
              <a:latin typeface="Arial MT"/>
              <a:cs typeface="Arial MT"/>
            </a:endParaRPr>
          </a:p>
          <a:p>
            <a:pPr algn="r" marR="6985">
              <a:lnSpc>
                <a:spcPct val="100000"/>
              </a:lnSpc>
              <a:spcBef>
                <a:spcPts val="900"/>
              </a:spcBef>
            </a:pPr>
            <a:r>
              <a:rPr dirty="0" sz="1100" spc="-25">
                <a:latin typeface="Arial MT"/>
                <a:cs typeface="Arial MT"/>
              </a:rPr>
              <a:t>400</a:t>
            </a:r>
            <a:endParaRPr sz="1100">
              <a:latin typeface="Arial MT"/>
              <a:cs typeface="Arial MT"/>
            </a:endParaRPr>
          </a:p>
          <a:p>
            <a:pPr algn="r" marR="6985">
              <a:lnSpc>
                <a:spcPct val="100000"/>
              </a:lnSpc>
              <a:spcBef>
                <a:spcPts val="985"/>
              </a:spcBef>
            </a:pPr>
            <a:r>
              <a:rPr dirty="0" sz="1100" spc="-25">
                <a:latin typeface="Arial MT"/>
                <a:cs typeface="Arial MT"/>
              </a:rPr>
              <a:t>200</a:t>
            </a:r>
            <a:endParaRPr sz="11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spcBef>
                <a:spcPts val="894"/>
              </a:spcBef>
            </a:pPr>
            <a:r>
              <a:rPr dirty="0" sz="1100" spc="-50">
                <a:latin typeface="Arial MT"/>
                <a:cs typeface="Arial MT"/>
              </a:rPr>
              <a:t>0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288" name="object 288" descr=""/>
          <p:cNvGrpSpPr/>
          <p:nvPr/>
        </p:nvGrpSpPr>
        <p:grpSpPr>
          <a:xfrm>
            <a:off x="5089841" y="2206131"/>
            <a:ext cx="3380104" cy="294005"/>
            <a:chOff x="5089841" y="2206131"/>
            <a:chExt cx="3380104" cy="294005"/>
          </a:xfrm>
        </p:grpSpPr>
        <p:sp>
          <p:nvSpPr>
            <p:cNvPr id="289" name="object 289" descr=""/>
            <p:cNvSpPr/>
            <p:nvPr/>
          </p:nvSpPr>
          <p:spPr>
            <a:xfrm>
              <a:off x="5090794" y="2488778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20" h="0">
                  <a:moveTo>
                    <a:pt x="0" y="0"/>
                  </a:moveTo>
                  <a:lnTo>
                    <a:pt x="3240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0" name="object 290" descr=""/>
            <p:cNvSpPr/>
            <p:nvPr/>
          </p:nvSpPr>
          <p:spPr>
            <a:xfrm>
              <a:off x="5128597" y="2494178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1056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1" name="object 291" descr=""/>
            <p:cNvSpPr/>
            <p:nvPr/>
          </p:nvSpPr>
          <p:spPr>
            <a:xfrm>
              <a:off x="8425385" y="2488778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5" h="0">
                  <a:moveTo>
                    <a:pt x="431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2" name="object 292" descr=""/>
            <p:cNvSpPr/>
            <p:nvPr/>
          </p:nvSpPr>
          <p:spPr>
            <a:xfrm>
              <a:off x="8430784" y="249417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3" name="object 293" descr=""/>
            <p:cNvSpPr/>
            <p:nvPr/>
          </p:nvSpPr>
          <p:spPr>
            <a:xfrm>
              <a:off x="5090794" y="2207084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20" h="0">
                  <a:moveTo>
                    <a:pt x="0" y="0"/>
                  </a:moveTo>
                  <a:lnTo>
                    <a:pt x="3240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4" name="object 294" descr=""/>
            <p:cNvSpPr/>
            <p:nvPr/>
          </p:nvSpPr>
          <p:spPr>
            <a:xfrm>
              <a:off x="5128597" y="2212484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0" y="0"/>
                  </a:moveTo>
                  <a:lnTo>
                    <a:pt x="11056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5" name="object 295" descr=""/>
            <p:cNvSpPr/>
            <p:nvPr/>
          </p:nvSpPr>
          <p:spPr>
            <a:xfrm>
              <a:off x="8425385" y="2207084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5" h="0">
                  <a:moveTo>
                    <a:pt x="431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6" name="object 296" descr=""/>
            <p:cNvSpPr/>
            <p:nvPr/>
          </p:nvSpPr>
          <p:spPr>
            <a:xfrm>
              <a:off x="8430784" y="221248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7" name="object 297" descr=""/>
          <p:cNvSpPr txBox="1"/>
          <p:nvPr/>
        </p:nvSpPr>
        <p:spPr>
          <a:xfrm>
            <a:off x="4731699" y="2107899"/>
            <a:ext cx="328930" cy="476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20">
                <a:latin typeface="Arial MT"/>
                <a:cs typeface="Arial MT"/>
              </a:rPr>
              <a:t>1000</a:t>
            </a:r>
            <a:endParaRPr sz="1100">
              <a:latin typeface="Arial MT"/>
              <a:cs typeface="Arial MT"/>
            </a:endParaRPr>
          </a:p>
          <a:p>
            <a:pPr marL="88265">
              <a:lnSpc>
                <a:spcPct val="100000"/>
              </a:lnSpc>
              <a:spcBef>
                <a:spcPts val="900"/>
              </a:spcBef>
            </a:pPr>
            <a:r>
              <a:rPr dirty="0" sz="1100" spc="-25">
                <a:latin typeface="Arial MT"/>
                <a:cs typeface="Arial MT"/>
              </a:rPr>
              <a:t>800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298" name="object 298" descr=""/>
          <p:cNvGrpSpPr/>
          <p:nvPr/>
        </p:nvGrpSpPr>
        <p:grpSpPr>
          <a:xfrm>
            <a:off x="5079681" y="2055232"/>
            <a:ext cx="3411220" cy="3175000"/>
            <a:chOff x="5079681" y="2055232"/>
            <a:chExt cx="3411220" cy="3175000"/>
          </a:xfrm>
        </p:grpSpPr>
        <p:sp>
          <p:nvSpPr>
            <p:cNvPr id="299" name="object 299" descr=""/>
            <p:cNvSpPr/>
            <p:nvPr/>
          </p:nvSpPr>
          <p:spPr>
            <a:xfrm>
              <a:off x="5090794" y="2066345"/>
              <a:ext cx="3378200" cy="0"/>
            </a:xfrm>
            <a:custGeom>
              <a:avLst/>
              <a:gdLst/>
              <a:ahLst/>
              <a:cxnLst/>
              <a:rect l="l" t="t" r="r" b="b"/>
              <a:pathLst>
                <a:path w="3378200" h="0">
                  <a:moveTo>
                    <a:pt x="0" y="0"/>
                  </a:moveTo>
                  <a:lnTo>
                    <a:pt x="337778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0" name="object 300" descr=""/>
            <p:cNvSpPr/>
            <p:nvPr/>
          </p:nvSpPr>
          <p:spPr>
            <a:xfrm>
              <a:off x="8473976" y="20717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1" name="object 301" descr=""/>
            <p:cNvSpPr/>
            <p:nvPr/>
          </p:nvSpPr>
          <p:spPr>
            <a:xfrm>
              <a:off x="5090794" y="5218961"/>
              <a:ext cx="3378200" cy="0"/>
            </a:xfrm>
            <a:custGeom>
              <a:avLst/>
              <a:gdLst/>
              <a:ahLst/>
              <a:cxnLst/>
              <a:rect l="l" t="t" r="r" b="b"/>
              <a:pathLst>
                <a:path w="3378200" h="0">
                  <a:moveTo>
                    <a:pt x="0" y="0"/>
                  </a:moveTo>
                  <a:lnTo>
                    <a:pt x="337778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2" name="object 302" descr=""/>
            <p:cNvSpPr/>
            <p:nvPr/>
          </p:nvSpPr>
          <p:spPr>
            <a:xfrm>
              <a:off x="8473976" y="522436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3" name="object 303" descr=""/>
            <p:cNvSpPr/>
            <p:nvPr/>
          </p:nvSpPr>
          <p:spPr>
            <a:xfrm>
              <a:off x="8468577" y="2066345"/>
              <a:ext cx="0" cy="3152775"/>
            </a:xfrm>
            <a:custGeom>
              <a:avLst/>
              <a:gdLst/>
              <a:ahLst/>
              <a:cxnLst/>
              <a:rect l="l" t="t" r="r" b="b"/>
              <a:pathLst>
                <a:path w="0" h="3152775">
                  <a:moveTo>
                    <a:pt x="0" y="31526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4" name="object 304" descr=""/>
            <p:cNvSpPr/>
            <p:nvPr/>
          </p:nvSpPr>
          <p:spPr>
            <a:xfrm>
              <a:off x="8473976" y="20717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5" name="object 305" descr=""/>
            <p:cNvSpPr/>
            <p:nvPr/>
          </p:nvSpPr>
          <p:spPr>
            <a:xfrm>
              <a:off x="5090794" y="2066345"/>
              <a:ext cx="0" cy="3152775"/>
            </a:xfrm>
            <a:custGeom>
              <a:avLst/>
              <a:gdLst/>
              <a:ahLst/>
              <a:cxnLst/>
              <a:rect l="l" t="t" r="r" b="b"/>
              <a:pathLst>
                <a:path w="0" h="3152775">
                  <a:moveTo>
                    <a:pt x="0" y="31526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6" name="object 306" descr=""/>
            <p:cNvSpPr/>
            <p:nvPr/>
          </p:nvSpPr>
          <p:spPr>
            <a:xfrm>
              <a:off x="5096193" y="20717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7" name="object 307" descr=""/>
            <p:cNvSpPr/>
            <p:nvPr/>
          </p:nvSpPr>
          <p:spPr>
            <a:xfrm>
              <a:off x="5090794" y="2066345"/>
              <a:ext cx="1386205" cy="1570990"/>
            </a:xfrm>
            <a:custGeom>
              <a:avLst/>
              <a:gdLst/>
              <a:ahLst/>
              <a:cxnLst/>
              <a:rect l="l" t="t" r="r" b="b"/>
              <a:pathLst>
                <a:path w="1386204" h="1570989">
                  <a:moveTo>
                    <a:pt x="0" y="1570810"/>
                  </a:moveTo>
                  <a:lnTo>
                    <a:pt x="10797" y="1570810"/>
                  </a:lnTo>
                  <a:lnTo>
                    <a:pt x="21595" y="1570810"/>
                  </a:lnTo>
                  <a:lnTo>
                    <a:pt x="32404" y="1180781"/>
                  </a:lnTo>
                  <a:lnTo>
                    <a:pt x="32404" y="0"/>
                  </a:lnTo>
                </a:path>
                <a:path w="1386204" h="1570989">
                  <a:moveTo>
                    <a:pt x="54259" y="0"/>
                  </a:moveTo>
                  <a:lnTo>
                    <a:pt x="54259" y="129937"/>
                  </a:lnTo>
                  <a:lnTo>
                    <a:pt x="65067" y="140738"/>
                  </a:lnTo>
                  <a:lnTo>
                    <a:pt x="65067" y="216562"/>
                  </a:lnTo>
                  <a:lnTo>
                    <a:pt x="75865" y="205761"/>
                  </a:lnTo>
                  <a:lnTo>
                    <a:pt x="75865" y="184159"/>
                  </a:lnTo>
                  <a:lnTo>
                    <a:pt x="86663" y="173358"/>
                  </a:lnTo>
                  <a:lnTo>
                    <a:pt x="86663" y="151756"/>
                  </a:lnTo>
                  <a:lnTo>
                    <a:pt x="97461" y="151756"/>
                  </a:lnTo>
                  <a:lnTo>
                    <a:pt x="108270" y="151756"/>
                  </a:lnTo>
                  <a:lnTo>
                    <a:pt x="119067" y="151756"/>
                  </a:lnTo>
                  <a:lnTo>
                    <a:pt x="129865" y="140738"/>
                  </a:lnTo>
                  <a:lnTo>
                    <a:pt x="140663" y="140738"/>
                  </a:lnTo>
                  <a:lnTo>
                    <a:pt x="1374998" y="140738"/>
                  </a:lnTo>
                  <a:lnTo>
                    <a:pt x="1385903" y="140738"/>
                  </a:lnTo>
                </a:path>
              </a:pathLst>
            </a:custGeom>
            <a:ln w="2160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8" name="object 308" descr=""/>
            <p:cNvSpPr/>
            <p:nvPr/>
          </p:nvSpPr>
          <p:spPr>
            <a:xfrm>
              <a:off x="6476698" y="2207084"/>
              <a:ext cx="1266825" cy="3001645"/>
            </a:xfrm>
            <a:custGeom>
              <a:avLst/>
              <a:gdLst/>
              <a:ahLst/>
              <a:cxnLst/>
              <a:rect l="l" t="t" r="r" b="b"/>
              <a:pathLst>
                <a:path w="1266825" h="3001645">
                  <a:moveTo>
                    <a:pt x="0" y="0"/>
                  </a:moveTo>
                  <a:lnTo>
                    <a:pt x="0" y="0"/>
                  </a:lnTo>
                  <a:lnTo>
                    <a:pt x="292081" y="0"/>
                  </a:lnTo>
                  <a:lnTo>
                    <a:pt x="303095" y="11017"/>
                  </a:lnTo>
                  <a:lnTo>
                    <a:pt x="303095" y="953308"/>
                  </a:lnTo>
                  <a:lnTo>
                    <a:pt x="313893" y="964434"/>
                  </a:lnTo>
                  <a:lnTo>
                    <a:pt x="313893" y="1950254"/>
                  </a:lnTo>
                  <a:lnTo>
                    <a:pt x="324691" y="1961055"/>
                  </a:lnTo>
                  <a:lnTo>
                    <a:pt x="324691" y="2892773"/>
                  </a:lnTo>
                  <a:lnTo>
                    <a:pt x="335597" y="2903574"/>
                  </a:lnTo>
                  <a:lnTo>
                    <a:pt x="335597" y="3001065"/>
                  </a:lnTo>
                  <a:lnTo>
                    <a:pt x="335597" y="2914375"/>
                  </a:lnTo>
                  <a:lnTo>
                    <a:pt x="346394" y="2903574"/>
                  </a:lnTo>
                  <a:lnTo>
                    <a:pt x="346394" y="2795271"/>
                  </a:lnTo>
                  <a:lnTo>
                    <a:pt x="357192" y="2784200"/>
                  </a:lnTo>
                  <a:lnTo>
                    <a:pt x="357192" y="2740984"/>
                  </a:lnTo>
                  <a:lnTo>
                    <a:pt x="367990" y="2751796"/>
                  </a:lnTo>
                  <a:lnTo>
                    <a:pt x="367990" y="2784200"/>
                  </a:lnTo>
                  <a:lnTo>
                    <a:pt x="378788" y="2795271"/>
                  </a:lnTo>
                  <a:lnTo>
                    <a:pt x="378788" y="2816873"/>
                  </a:lnTo>
                  <a:lnTo>
                    <a:pt x="400384" y="2838486"/>
                  </a:lnTo>
                  <a:lnTo>
                    <a:pt x="389586" y="2838486"/>
                  </a:lnTo>
                  <a:lnTo>
                    <a:pt x="400384" y="2838486"/>
                  </a:lnTo>
                  <a:lnTo>
                    <a:pt x="411398" y="2838486"/>
                  </a:lnTo>
                  <a:lnTo>
                    <a:pt x="422195" y="2849287"/>
                  </a:lnTo>
                  <a:lnTo>
                    <a:pt x="432993" y="2849287"/>
                  </a:lnTo>
                  <a:lnTo>
                    <a:pt x="443791" y="2849287"/>
                  </a:lnTo>
                  <a:lnTo>
                    <a:pt x="454589" y="2860088"/>
                  </a:lnTo>
                  <a:lnTo>
                    <a:pt x="1255681" y="2860088"/>
                  </a:lnTo>
                  <a:lnTo>
                    <a:pt x="1266479" y="2860088"/>
                  </a:lnTo>
                </a:path>
              </a:pathLst>
            </a:custGeom>
            <a:ln w="2160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9" name="object 309" descr=""/>
            <p:cNvSpPr/>
            <p:nvPr/>
          </p:nvSpPr>
          <p:spPr>
            <a:xfrm>
              <a:off x="7743177" y="5067173"/>
              <a:ext cx="725805" cy="0"/>
            </a:xfrm>
            <a:custGeom>
              <a:avLst/>
              <a:gdLst/>
              <a:ahLst/>
              <a:cxnLst/>
              <a:rect l="l" t="t" r="r" b="b"/>
              <a:pathLst>
                <a:path w="725804" h="0">
                  <a:moveTo>
                    <a:pt x="0" y="0"/>
                  </a:moveTo>
                  <a:lnTo>
                    <a:pt x="0" y="0"/>
                  </a:lnTo>
                  <a:lnTo>
                    <a:pt x="714601" y="0"/>
                  </a:lnTo>
                  <a:lnTo>
                    <a:pt x="725399" y="0"/>
                  </a:lnTo>
                </a:path>
              </a:pathLst>
            </a:custGeom>
            <a:ln w="2160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0" name="object 310" descr=""/>
            <p:cNvSpPr/>
            <p:nvPr/>
          </p:nvSpPr>
          <p:spPr>
            <a:xfrm>
              <a:off x="5090794" y="2066345"/>
              <a:ext cx="1288415" cy="1570990"/>
            </a:xfrm>
            <a:custGeom>
              <a:avLst/>
              <a:gdLst/>
              <a:ahLst/>
              <a:cxnLst/>
              <a:rect l="l" t="t" r="r" b="b"/>
              <a:pathLst>
                <a:path w="1288414" h="1570989">
                  <a:moveTo>
                    <a:pt x="0" y="1570810"/>
                  </a:moveTo>
                  <a:lnTo>
                    <a:pt x="10797" y="1570810"/>
                  </a:lnTo>
                  <a:lnTo>
                    <a:pt x="21595" y="1570810"/>
                  </a:lnTo>
                  <a:lnTo>
                    <a:pt x="32404" y="1570810"/>
                  </a:lnTo>
                  <a:lnTo>
                    <a:pt x="32404" y="0"/>
                  </a:lnTo>
                  <a:lnTo>
                    <a:pt x="32404" y="921013"/>
                  </a:lnTo>
                  <a:lnTo>
                    <a:pt x="43461" y="931814"/>
                  </a:lnTo>
                  <a:lnTo>
                    <a:pt x="43461" y="953416"/>
                  </a:lnTo>
                  <a:lnTo>
                    <a:pt x="54259" y="964218"/>
                  </a:lnTo>
                  <a:lnTo>
                    <a:pt x="54259" y="1040042"/>
                  </a:lnTo>
                  <a:lnTo>
                    <a:pt x="65067" y="1050843"/>
                  </a:lnTo>
                  <a:lnTo>
                    <a:pt x="65067" y="1061644"/>
                  </a:lnTo>
                  <a:lnTo>
                    <a:pt x="65067" y="942615"/>
                  </a:lnTo>
                  <a:lnTo>
                    <a:pt x="75865" y="931814"/>
                  </a:lnTo>
                  <a:lnTo>
                    <a:pt x="75865" y="909888"/>
                  </a:lnTo>
                  <a:lnTo>
                    <a:pt x="97461" y="888286"/>
                  </a:lnTo>
                  <a:lnTo>
                    <a:pt x="86663" y="888286"/>
                  </a:lnTo>
                  <a:lnTo>
                    <a:pt x="97461" y="888286"/>
                  </a:lnTo>
                  <a:lnTo>
                    <a:pt x="108270" y="877484"/>
                  </a:lnTo>
                  <a:lnTo>
                    <a:pt x="119067" y="877484"/>
                  </a:lnTo>
                  <a:lnTo>
                    <a:pt x="129865" y="866683"/>
                  </a:lnTo>
                  <a:lnTo>
                    <a:pt x="140663" y="866683"/>
                  </a:lnTo>
                  <a:lnTo>
                    <a:pt x="151731" y="866683"/>
                  </a:lnTo>
                  <a:lnTo>
                    <a:pt x="162529" y="855882"/>
                  </a:lnTo>
                  <a:lnTo>
                    <a:pt x="173327" y="855882"/>
                  </a:lnTo>
                  <a:lnTo>
                    <a:pt x="184124" y="855882"/>
                  </a:lnTo>
                  <a:lnTo>
                    <a:pt x="1277601" y="855882"/>
                  </a:lnTo>
                  <a:lnTo>
                    <a:pt x="1288399" y="855882"/>
                  </a:lnTo>
                </a:path>
              </a:pathLst>
            </a:custGeom>
            <a:ln w="21602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1" name="object 311" descr=""/>
            <p:cNvSpPr/>
            <p:nvPr/>
          </p:nvSpPr>
          <p:spPr>
            <a:xfrm>
              <a:off x="6379193" y="2922228"/>
              <a:ext cx="1299210" cy="1495425"/>
            </a:xfrm>
            <a:custGeom>
              <a:avLst/>
              <a:gdLst/>
              <a:ahLst/>
              <a:cxnLst/>
              <a:rect l="l" t="t" r="r" b="b"/>
              <a:pathLst>
                <a:path w="1299209" h="1495425">
                  <a:moveTo>
                    <a:pt x="0" y="0"/>
                  </a:moveTo>
                  <a:lnTo>
                    <a:pt x="0" y="0"/>
                  </a:lnTo>
                  <a:lnTo>
                    <a:pt x="389586" y="0"/>
                  </a:lnTo>
                  <a:lnTo>
                    <a:pt x="400600" y="10801"/>
                  </a:lnTo>
                  <a:lnTo>
                    <a:pt x="400600" y="465853"/>
                  </a:lnTo>
                  <a:lnTo>
                    <a:pt x="411398" y="476654"/>
                  </a:lnTo>
                  <a:lnTo>
                    <a:pt x="411398" y="964218"/>
                  </a:lnTo>
                  <a:lnTo>
                    <a:pt x="422195" y="975019"/>
                  </a:lnTo>
                  <a:lnTo>
                    <a:pt x="422195" y="1430071"/>
                  </a:lnTo>
                  <a:lnTo>
                    <a:pt x="433101" y="1440872"/>
                  </a:lnTo>
                  <a:lnTo>
                    <a:pt x="433101" y="1494878"/>
                  </a:lnTo>
                  <a:lnTo>
                    <a:pt x="433101" y="1451673"/>
                  </a:lnTo>
                  <a:lnTo>
                    <a:pt x="443899" y="1440872"/>
                  </a:lnTo>
                  <a:lnTo>
                    <a:pt x="443899" y="1397343"/>
                  </a:lnTo>
                  <a:lnTo>
                    <a:pt x="454697" y="1386542"/>
                  </a:lnTo>
                  <a:lnTo>
                    <a:pt x="454697" y="1364940"/>
                  </a:lnTo>
                  <a:lnTo>
                    <a:pt x="476293" y="1386542"/>
                  </a:lnTo>
                  <a:lnTo>
                    <a:pt x="476293" y="1408469"/>
                  </a:lnTo>
                  <a:lnTo>
                    <a:pt x="487090" y="1419270"/>
                  </a:lnTo>
                  <a:lnTo>
                    <a:pt x="497888" y="1419270"/>
                  </a:lnTo>
                  <a:lnTo>
                    <a:pt x="508902" y="1419270"/>
                  </a:lnTo>
                  <a:lnTo>
                    <a:pt x="519700" y="1419270"/>
                  </a:lnTo>
                  <a:lnTo>
                    <a:pt x="530498" y="1430071"/>
                  </a:lnTo>
                  <a:lnTo>
                    <a:pt x="1288399" y="1430071"/>
                  </a:lnTo>
                  <a:lnTo>
                    <a:pt x="1299197" y="1430071"/>
                  </a:lnTo>
                </a:path>
              </a:pathLst>
            </a:custGeom>
            <a:ln w="21602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2" name="object 312" descr=""/>
            <p:cNvSpPr/>
            <p:nvPr/>
          </p:nvSpPr>
          <p:spPr>
            <a:xfrm>
              <a:off x="7678390" y="4352299"/>
              <a:ext cx="790575" cy="0"/>
            </a:xfrm>
            <a:custGeom>
              <a:avLst/>
              <a:gdLst/>
              <a:ahLst/>
              <a:cxnLst/>
              <a:rect l="l" t="t" r="r" b="b"/>
              <a:pathLst>
                <a:path w="790575" h="0">
                  <a:moveTo>
                    <a:pt x="0" y="0"/>
                  </a:moveTo>
                  <a:lnTo>
                    <a:pt x="0" y="0"/>
                  </a:lnTo>
                  <a:lnTo>
                    <a:pt x="779388" y="0"/>
                  </a:lnTo>
                  <a:lnTo>
                    <a:pt x="790186" y="0"/>
                  </a:lnTo>
                </a:path>
              </a:pathLst>
            </a:custGeom>
            <a:ln w="21606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3" name="object 313" descr=""/>
          <p:cNvSpPr txBox="1"/>
          <p:nvPr/>
        </p:nvSpPr>
        <p:spPr>
          <a:xfrm>
            <a:off x="6454994" y="5448896"/>
            <a:ext cx="620395" cy="157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25"/>
              </a:lnSpc>
            </a:pPr>
            <a:r>
              <a:rPr dirty="0" sz="1100" spc="-20">
                <a:latin typeface="Arial MT"/>
                <a:cs typeface="Arial MT"/>
              </a:rPr>
              <a:t>Tiempo(s)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14" name="object 314" descr=""/>
          <p:cNvSpPr txBox="1"/>
          <p:nvPr/>
        </p:nvSpPr>
        <p:spPr>
          <a:xfrm>
            <a:off x="4454531" y="3266567"/>
            <a:ext cx="157480" cy="7721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>
              <a:lnSpc>
                <a:spcPts val="1225"/>
              </a:lnSpc>
            </a:pPr>
            <a:r>
              <a:rPr dirty="0" sz="1100" spc="-10">
                <a:latin typeface="Arial MT"/>
                <a:cs typeface="Arial MT"/>
              </a:rPr>
              <a:t>Potencia(W)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315" name="object 315" descr=""/>
          <p:cNvGrpSpPr/>
          <p:nvPr/>
        </p:nvGrpSpPr>
        <p:grpSpPr>
          <a:xfrm>
            <a:off x="7049435" y="2141324"/>
            <a:ext cx="1387475" cy="683895"/>
            <a:chOff x="7049435" y="2141324"/>
            <a:chExt cx="1387475" cy="683895"/>
          </a:xfrm>
        </p:grpSpPr>
        <p:sp>
          <p:nvSpPr>
            <p:cNvPr id="316" name="object 316" descr=""/>
            <p:cNvSpPr/>
            <p:nvPr/>
          </p:nvSpPr>
          <p:spPr>
            <a:xfrm>
              <a:off x="7050388" y="2142212"/>
              <a:ext cx="1364615" cy="671830"/>
            </a:xfrm>
            <a:custGeom>
              <a:avLst/>
              <a:gdLst/>
              <a:ahLst/>
              <a:cxnLst/>
              <a:rect l="l" t="t" r="r" b="b"/>
              <a:pathLst>
                <a:path w="1364615" h="671830">
                  <a:moveTo>
                    <a:pt x="1364200" y="0"/>
                  </a:moveTo>
                  <a:lnTo>
                    <a:pt x="0" y="0"/>
                  </a:lnTo>
                  <a:lnTo>
                    <a:pt x="0" y="671679"/>
                  </a:lnTo>
                  <a:lnTo>
                    <a:pt x="1364200" y="671679"/>
                  </a:lnTo>
                  <a:lnTo>
                    <a:pt x="1364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7" name="object 317" descr=""/>
            <p:cNvSpPr/>
            <p:nvPr/>
          </p:nvSpPr>
          <p:spPr>
            <a:xfrm>
              <a:off x="7050388" y="2142277"/>
              <a:ext cx="1364615" cy="671830"/>
            </a:xfrm>
            <a:custGeom>
              <a:avLst/>
              <a:gdLst/>
              <a:ahLst/>
              <a:cxnLst/>
              <a:rect l="l" t="t" r="r" b="b"/>
              <a:pathLst>
                <a:path w="1364615" h="671830">
                  <a:moveTo>
                    <a:pt x="0" y="671615"/>
                  </a:moveTo>
                  <a:lnTo>
                    <a:pt x="0" y="0"/>
                  </a:lnTo>
                  <a:lnTo>
                    <a:pt x="1364200" y="0"/>
                  </a:lnTo>
                  <a:lnTo>
                    <a:pt x="1364200" y="671615"/>
                  </a:lnTo>
                  <a:lnTo>
                    <a:pt x="0" y="671615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8" name="object 318" descr=""/>
            <p:cNvSpPr/>
            <p:nvPr/>
          </p:nvSpPr>
          <p:spPr>
            <a:xfrm>
              <a:off x="7050388" y="2142277"/>
              <a:ext cx="1364615" cy="0"/>
            </a:xfrm>
            <a:custGeom>
              <a:avLst/>
              <a:gdLst/>
              <a:ahLst/>
              <a:cxnLst/>
              <a:rect l="l" t="t" r="r" b="b"/>
              <a:pathLst>
                <a:path w="1364615" h="0">
                  <a:moveTo>
                    <a:pt x="0" y="0"/>
                  </a:moveTo>
                  <a:lnTo>
                    <a:pt x="13642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9" name="object 319" descr=""/>
            <p:cNvSpPr/>
            <p:nvPr/>
          </p:nvSpPr>
          <p:spPr>
            <a:xfrm>
              <a:off x="8419987" y="214767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0" name="object 320" descr=""/>
            <p:cNvSpPr/>
            <p:nvPr/>
          </p:nvSpPr>
          <p:spPr>
            <a:xfrm>
              <a:off x="7050388" y="2813892"/>
              <a:ext cx="1364615" cy="0"/>
            </a:xfrm>
            <a:custGeom>
              <a:avLst/>
              <a:gdLst/>
              <a:ahLst/>
              <a:cxnLst/>
              <a:rect l="l" t="t" r="r" b="b"/>
              <a:pathLst>
                <a:path w="1364615" h="0">
                  <a:moveTo>
                    <a:pt x="0" y="0"/>
                  </a:moveTo>
                  <a:lnTo>
                    <a:pt x="13642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1" name="object 321" descr=""/>
            <p:cNvSpPr/>
            <p:nvPr/>
          </p:nvSpPr>
          <p:spPr>
            <a:xfrm>
              <a:off x="8419987" y="281929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2" name="object 322" descr=""/>
            <p:cNvSpPr/>
            <p:nvPr/>
          </p:nvSpPr>
          <p:spPr>
            <a:xfrm>
              <a:off x="8414588" y="2142277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w="0" h="671830">
                  <a:moveTo>
                    <a:pt x="0" y="67161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3" name="object 323" descr=""/>
            <p:cNvSpPr/>
            <p:nvPr/>
          </p:nvSpPr>
          <p:spPr>
            <a:xfrm>
              <a:off x="8419987" y="214767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4" name="object 324" descr=""/>
            <p:cNvSpPr/>
            <p:nvPr/>
          </p:nvSpPr>
          <p:spPr>
            <a:xfrm>
              <a:off x="7050388" y="2142277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w="0" h="671830">
                  <a:moveTo>
                    <a:pt x="0" y="67161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5" name="object 325" descr=""/>
            <p:cNvSpPr/>
            <p:nvPr/>
          </p:nvSpPr>
          <p:spPr>
            <a:xfrm>
              <a:off x="7055787" y="214767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6" name="object 326" descr=""/>
            <p:cNvSpPr/>
            <p:nvPr/>
          </p:nvSpPr>
          <p:spPr>
            <a:xfrm>
              <a:off x="7050388" y="2813892"/>
              <a:ext cx="1364615" cy="0"/>
            </a:xfrm>
            <a:custGeom>
              <a:avLst/>
              <a:gdLst/>
              <a:ahLst/>
              <a:cxnLst/>
              <a:rect l="l" t="t" r="r" b="b"/>
              <a:pathLst>
                <a:path w="1364615" h="0">
                  <a:moveTo>
                    <a:pt x="0" y="0"/>
                  </a:moveTo>
                  <a:lnTo>
                    <a:pt x="13642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7" name="object 327" descr=""/>
            <p:cNvSpPr/>
            <p:nvPr/>
          </p:nvSpPr>
          <p:spPr>
            <a:xfrm>
              <a:off x="8419987" y="281929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8" name="object 328" descr=""/>
            <p:cNvSpPr/>
            <p:nvPr/>
          </p:nvSpPr>
          <p:spPr>
            <a:xfrm>
              <a:off x="7050388" y="2142277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w="0" h="671830">
                  <a:moveTo>
                    <a:pt x="0" y="67161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9" name="object 329" descr=""/>
            <p:cNvSpPr/>
            <p:nvPr/>
          </p:nvSpPr>
          <p:spPr>
            <a:xfrm>
              <a:off x="7055787" y="214767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0" name="object 330" descr=""/>
            <p:cNvSpPr/>
            <p:nvPr/>
          </p:nvSpPr>
          <p:spPr>
            <a:xfrm>
              <a:off x="7050388" y="2142277"/>
              <a:ext cx="1364615" cy="0"/>
            </a:xfrm>
            <a:custGeom>
              <a:avLst/>
              <a:gdLst/>
              <a:ahLst/>
              <a:cxnLst/>
              <a:rect l="l" t="t" r="r" b="b"/>
              <a:pathLst>
                <a:path w="1364615" h="0">
                  <a:moveTo>
                    <a:pt x="0" y="0"/>
                  </a:moveTo>
                  <a:lnTo>
                    <a:pt x="13642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1" name="object 331" descr=""/>
            <p:cNvSpPr/>
            <p:nvPr/>
          </p:nvSpPr>
          <p:spPr>
            <a:xfrm>
              <a:off x="8419987" y="214767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2" name="object 332" descr=""/>
            <p:cNvSpPr/>
            <p:nvPr/>
          </p:nvSpPr>
          <p:spPr>
            <a:xfrm>
              <a:off x="7050388" y="2813892"/>
              <a:ext cx="1364615" cy="0"/>
            </a:xfrm>
            <a:custGeom>
              <a:avLst/>
              <a:gdLst/>
              <a:ahLst/>
              <a:cxnLst/>
              <a:rect l="l" t="t" r="r" b="b"/>
              <a:pathLst>
                <a:path w="1364615" h="0">
                  <a:moveTo>
                    <a:pt x="0" y="0"/>
                  </a:moveTo>
                  <a:lnTo>
                    <a:pt x="13642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3" name="object 333" descr=""/>
            <p:cNvSpPr/>
            <p:nvPr/>
          </p:nvSpPr>
          <p:spPr>
            <a:xfrm>
              <a:off x="8419987" y="281929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4" name="object 334" descr=""/>
            <p:cNvSpPr/>
            <p:nvPr/>
          </p:nvSpPr>
          <p:spPr>
            <a:xfrm>
              <a:off x="8414588" y="2142277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w="0" h="671830">
                  <a:moveTo>
                    <a:pt x="0" y="67161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5" name="object 335" descr=""/>
            <p:cNvSpPr/>
            <p:nvPr/>
          </p:nvSpPr>
          <p:spPr>
            <a:xfrm>
              <a:off x="8419987" y="214767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6" name="object 336" descr=""/>
            <p:cNvSpPr/>
            <p:nvPr/>
          </p:nvSpPr>
          <p:spPr>
            <a:xfrm>
              <a:off x="7050388" y="2142277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w="0" h="671830">
                  <a:moveTo>
                    <a:pt x="0" y="67161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7" name="object 337" descr=""/>
            <p:cNvSpPr/>
            <p:nvPr/>
          </p:nvSpPr>
          <p:spPr>
            <a:xfrm>
              <a:off x="7055787" y="214767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797" y="0"/>
                  </a:lnTo>
                </a:path>
              </a:pathLst>
            </a:custGeom>
            <a:ln w="10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8" name="object 338" descr=""/>
          <p:cNvSpPr txBox="1"/>
          <p:nvPr/>
        </p:nvSpPr>
        <p:spPr>
          <a:xfrm>
            <a:off x="7698084" y="2302968"/>
            <a:ext cx="125095" cy="1689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-50">
                <a:latin typeface="Arial MT"/>
                <a:cs typeface="Arial MT"/>
              </a:rPr>
              <a:t>m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39" name="object 339" descr=""/>
          <p:cNvSpPr txBox="1"/>
          <p:nvPr/>
        </p:nvSpPr>
        <p:spPr>
          <a:xfrm>
            <a:off x="7575179" y="2151427"/>
            <a:ext cx="797560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5252" sz="1650" spc="-52">
                <a:latin typeface="Arial MT"/>
                <a:cs typeface="Arial MT"/>
              </a:rPr>
              <a:t>P</a:t>
            </a:r>
            <a:r>
              <a:rPr dirty="0" sz="900" spc="-35">
                <a:latin typeface="Arial MT"/>
                <a:cs typeface="Arial MT"/>
              </a:rPr>
              <a:t>PI-</a:t>
            </a:r>
            <a:r>
              <a:rPr dirty="0" sz="900" spc="-10">
                <a:latin typeface="Arial MT"/>
                <a:cs typeface="Arial MT"/>
              </a:rPr>
              <a:t>Controller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40" name="object 340" descr=""/>
          <p:cNvSpPr/>
          <p:nvPr/>
        </p:nvSpPr>
        <p:spPr>
          <a:xfrm>
            <a:off x="7136986" y="2315635"/>
            <a:ext cx="433705" cy="0"/>
          </a:xfrm>
          <a:custGeom>
            <a:avLst/>
            <a:gdLst/>
            <a:ahLst/>
            <a:cxnLst/>
            <a:rect l="l" t="t" r="r" b="b"/>
            <a:pathLst>
              <a:path w="433704" h="0">
                <a:moveTo>
                  <a:pt x="0" y="0"/>
                </a:moveTo>
                <a:lnTo>
                  <a:pt x="433101" y="0"/>
                </a:lnTo>
              </a:path>
            </a:pathLst>
          </a:custGeom>
          <a:ln w="2160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" name="object 341" descr=""/>
          <p:cNvSpPr txBox="1"/>
          <p:nvPr/>
        </p:nvSpPr>
        <p:spPr>
          <a:xfrm>
            <a:off x="7708882" y="2617065"/>
            <a:ext cx="125095" cy="1689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-50">
                <a:latin typeface="Arial MT"/>
                <a:cs typeface="Arial MT"/>
              </a:rPr>
              <a:t>m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42" name="object 342" descr=""/>
          <p:cNvSpPr txBox="1"/>
          <p:nvPr/>
        </p:nvSpPr>
        <p:spPr>
          <a:xfrm>
            <a:off x="7575179" y="2465525"/>
            <a:ext cx="80835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5252" sz="1650" spc="-67">
                <a:latin typeface="Arial MT"/>
                <a:cs typeface="Arial MT"/>
              </a:rPr>
              <a:t>Q</a:t>
            </a:r>
            <a:r>
              <a:rPr dirty="0" sz="900" spc="-45">
                <a:latin typeface="Arial MT"/>
                <a:cs typeface="Arial MT"/>
              </a:rPr>
              <a:t>PI-</a:t>
            </a:r>
            <a:r>
              <a:rPr dirty="0" sz="900" spc="-10">
                <a:latin typeface="Arial MT"/>
                <a:cs typeface="Arial MT"/>
              </a:rPr>
              <a:t>Controller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343" name="object 343" descr=""/>
          <p:cNvGrpSpPr/>
          <p:nvPr/>
        </p:nvGrpSpPr>
        <p:grpSpPr>
          <a:xfrm>
            <a:off x="179831" y="2618620"/>
            <a:ext cx="7401559" cy="1694814"/>
            <a:chOff x="179831" y="2618620"/>
            <a:chExt cx="7401559" cy="1694814"/>
          </a:xfrm>
        </p:grpSpPr>
        <p:sp>
          <p:nvSpPr>
            <p:cNvPr id="344" name="object 344" descr=""/>
            <p:cNvSpPr/>
            <p:nvPr/>
          </p:nvSpPr>
          <p:spPr>
            <a:xfrm>
              <a:off x="7136986" y="2629732"/>
              <a:ext cx="433705" cy="0"/>
            </a:xfrm>
            <a:custGeom>
              <a:avLst/>
              <a:gdLst/>
              <a:ahLst/>
              <a:cxnLst/>
              <a:rect l="l" t="t" r="r" b="b"/>
              <a:pathLst>
                <a:path w="433704" h="0">
                  <a:moveTo>
                    <a:pt x="0" y="0"/>
                  </a:moveTo>
                  <a:lnTo>
                    <a:pt x="433101" y="0"/>
                  </a:lnTo>
                </a:path>
              </a:pathLst>
            </a:custGeom>
            <a:ln w="21606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5" name="object 345" descr=""/>
            <p:cNvSpPr/>
            <p:nvPr/>
          </p:nvSpPr>
          <p:spPr>
            <a:xfrm>
              <a:off x="179831" y="2852927"/>
              <a:ext cx="399415" cy="1460500"/>
            </a:xfrm>
            <a:custGeom>
              <a:avLst/>
              <a:gdLst/>
              <a:ahLst/>
              <a:cxnLst/>
              <a:rect l="l" t="t" r="r" b="b"/>
              <a:pathLst>
                <a:path w="399415" h="1460500">
                  <a:moveTo>
                    <a:pt x="399288" y="0"/>
                  </a:moveTo>
                  <a:lnTo>
                    <a:pt x="0" y="0"/>
                  </a:lnTo>
                  <a:lnTo>
                    <a:pt x="0" y="1459992"/>
                  </a:lnTo>
                  <a:lnTo>
                    <a:pt x="399288" y="1459992"/>
                  </a:lnTo>
                  <a:lnTo>
                    <a:pt x="3992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6" name="object 346" descr=""/>
          <p:cNvSpPr txBox="1"/>
          <p:nvPr/>
        </p:nvSpPr>
        <p:spPr>
          <a:xfrm>
            <a:off x="2340864" y="5425440"/>
            <a:ext cx="1728470" cy="3079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381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345"/>
              </a:spcBef>
            </a:pPr>
            <a:r>
              <a:rPr dirty="0" sz="1400" spc="-10">
                <a:latin typeface="Arial MT"/>
                <a:cs typeface="Arial MT"/>
              </a:rPr>
              <a:t>Time(s)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47" name="object 347" descr=""/>
          <p:cNvSpPr txBox="1"/>
          <p:nvPr/>
        </p:nvSpPr>
        <p:spPr>
          <a:xfrm>
            <a:off x="6373367" y="5443728"/>
            <a:ext cx="1728470" cy="3079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5719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359"/>
              </a:spcBef>
            </a:pPr>
            <a:r>
              <a:rPr dirty="0" sz="1400" spc="-10">
                <a:latin typeface="Arial MT"/>
                <a:cs typeface="Arial MT"/>
              </a:rPr>
              <a:t>Time(s)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48" name="object 348" descr=""/>
          <p:cNvSpPr txBox="1"/>
          <p:nvPr/>
        </p:nvSpPr>
        <p:spPr>
          <a:xfrm>
            <a:off x="266328" y="3315179"/>
            <a:ext cx="228600" cy="967105"/>
          </a:xfrm>
          <a:prstGeom prst="rect">
            <a:avLst/>
          </a:prstGeom>
        </p:spPr>
        <p:txBody>
          <a:bodyPr wrap="square" lIns="0" tIns="63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160">
                <a:latin typeface="Arial MT"/>
                <a:cs typeface="Arial MT"/>
              </a:rPr>
              <a:t>Power</a:t>
            </a:r>
            <a:r>
              <a:rPr dirty="0" sz="1400" spc="-5">
                <a:latin typeface="Arial MT"/>
                <a:cs typeface="Arial MT"/>
              </a:rPr>
              <a:t> </a:t>
            </a:r>
            <a:r>
              <a:rPr dirty="0" sz="1400" spc="-135">
                <a:latin typeface="Arial MT"/>
                <a:cs typeface="Arial MT"/>
              </a:rPr>
              <a:t>(W/Var)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49" name="object 349" descr=""/>
          <p:cNvSpPr/>
          <p:nvPr/>
        </p:nvSpPr>
        <p:spPr>
          <a:xfrm>
            <a:off x="4389120" y="2852927"/>
            <a:ext cx="399415" cy="1460500"/>
          </a:xfrm>
          <a:custGeom>
            <a:avLst/>
            <a:gdLst/>
            <a:ahLst/>
            <a:cxnLst/>
            <a:rect l="l" t="t" r="r" b="b"/>
            <a:pathLst>
              <a:path w="399414" h="1460500">
                <a:moveTo>
                  <a:pt x="399288" y="0"/>
                </a:moveTo>
                <a:lnTo>
                  <a:pt x="0" y="0"/>
                </a:lnTo>
                <a:lnTo>
                  <a:pt x="0" y="1459992"/>
                </a:lnTo>
                <a:lnTo>
                  <a:pt x="399288" y="1459992"/>
                </a:lnTo>
                <a:lnTo>
                  <a:pt x="3992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0" name="object 350" descr=""/>
          <p:cNvSpPr txBox="1"/>
          <p:nvPr/>
        </p:nvSpPr>
        <p:spPr>
          <a:xfrm>
            <a:off x="4476460" y="3316136"/>
            <a:ext cx="228600" cy="9658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65">
                <a:latin typeface="Arial MT"/>
                <a:cs typeface="Arial MT"/>
              </a:rPr>
              <a:t>Power</a:t>
            </a:r>
            <a:r>
              <a:rPr dirty="0" sz="1400" spc="10">
                <a:latin typeface="Arial MT"/>
                <a:cs typeface="Arial MT"/>
              </a:rPr>
              <a:t> </a:t>
            </a:r>
            <a:r>
              <a:rPr dirty="0" sz="1400" spc="-135">
                <a:latin typeface="Arial MT"/>
                <a:cs typeface="Arial MT"/>
              </a:rPr>
              <a:t>(W/Var)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351" name="object 351" descr=""/>
          <p:cNvGrpSpPr/>
          <p:nvPr/>
        </p:nvGrpSpPr>
        <p:grpSpPr>
          <a:xfrm>
            <a:off x="466344" y="838200"/>
            <a:ext cx="7343140" cy="576580"/>
            <a:chOff x="466344" y="838200"/>
            <a:chExt cx="7343140" cy="576580"/>
          </a:xfrm>
        </p:grpSpPr>
        <p:sp>
          <p:nvSpPr>
            <p:cNvPr id="352" name="object 352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3" name="object 35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354" name="object 35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0548" rIns="0" bIns="0" rtlCol="0" vert="horz">
            <a:spAutoFit/>
          </a:bodyPr>
          <a:lstStyle/>
          <a:p>
            <a:pPr marL="228600">
              <a:lnSpc>
                <a:spcPct val="100000"/>
              </a:lnSpc>
              <a:spcBef>
                <a:spcPts val="95"/>
              </a:spcBef>
            </a:pPr>
            <a:r>
              <a:rPr dirty="0" sz="2600"/>
              <a:t>Current</a:t>
            </a:r>
            <a:r>
              <a:rPr dirty="0" sz="2600" spc="-100"/>
              <a:t> </a:t>
            </a:r>
            <a:r>
              <a:rPr dirty="0" sz="2600"/>
              <a:t>Predictive</a:t>
            </a:r>
            <a:r>
              <a:rPr dirty="0" sz="2600" spc="-20"/>
              <a:t> </a:t>
            </a:r>
            <a:r>
              <a:rPr dirty="0" sz="2600"/>
              <a:t>Control:</a:t>
            </a:r>
            <a:r>
              <a:rPr dirty="0" sz="2600" spc="-110"/>
              <a:t> </a:t>
            </a:r>
            <a:r>
              <a:rPr dirty="0" sz="2600" spc="-10"/>
              <a:t>Results</a:t>
            </a:r>
            <a:endParaRPr sz="2600"/>
          </a:p>
        </p:txBody>
      </p:sp>
      <p:sp>
        <p:nvSpPr>
          <p:cNvPr id="356" name="object 35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357" name="object 35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355" name="object 355" descr=""/>
          <p:cNvSpPr txBox="1"/>
          <p:nvPr/>
        </p:nvSpPr>
        <p:spPr>
          <a:xfrm>
            <a:off x="690473" y="5981496"/>
            <a:ext cx="791845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41A62A"/>
                </a:solidFill>
                <a:latin typeface="Arial"/>
                <a:cs typeface="Arial"/>
              </a:rPr>
              <a:t>F.</a:t>
            </a:r>
            <a:r>
              <a:rPr dirty="0" sz="1200" spc="1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1A62A"/>
                </a:solidFill>
                <a:latin typeface="Arial"/>
                <a:cs typeface="Arial"/>
              </a:rPr>
              <a:t>Garcia-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Torres and</a:t>
            </a:r>
            <a:r>
              <a:rPr dirty="0" sz="1200" spc="2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C.</a:t>
            </a:r>
            <a:r>
              <a:rPr dirty="0" sz="1200" spc="1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1A62A"/>
                </a:solidFill>
                <a:latin typeface="Arial"/>
                <a:cs typeface="Arial"/>
              </a:rPr>
              <a:t>Bordons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,</a:t>
            </a:r>
            <a:r>
              <a:rPr dirty="0" sz="1200" spc="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“Model predictive</a:t>
            </a:r>
            <a:r>
              <a:rPr dirty="0" sz="1200" spc="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control</a:t>
            </a:r>
            <a:r>
              <a:rPr dirty="0" sz="1200" spc="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based</a:t>
            </a:r>
            <a:r>
              <a:rPr dirty="0" sz="1200" spc="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inverters</a:t>
            </a:r>
            <a:r>
              <a:rPr dirty="0" sz="1200" spc="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for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energy</a:t>
            </a:r>
            <a:r>
              <a:rPr dirty="0" sz="12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storage</a:t>
            </a:r>
            <a:r>
              <a:rPr dirty="0" sz="1200" spc="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integration</a:t>
            </a:r>
            <a:r>
              <a:rPr dirty="0" sz="1200" spc="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00519E"/>
                </a:solidFill>
                <a:latin typeface="Arial"/>
                <a:cs typeface="Arial"/>
              </a:rPr>
              <a:t>in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renewable</a:t>
            </a:r>
            <a:r>
              <a:rPr dirty="0" sz="1200" spc="-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energy</a:t>
            </a:r>
            <a:r>
              <a:rPr dirty="0" sz="12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microgrids."</a:t>
            </a:r>
            <a:r>
              <a:rPr dirty="0" sz="1200" spc="-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00519E"/>
                </a:solidFill>
                <a:latin typeface="Arial"/>
                <a:cs typeface="Arial"/>
              </a:rPr>
              <a:t>in</a:t>
            </a:r>
            <a:r>
              <a:rPr dirty="0" sz="1200" spc="-35" b="1" i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00519E"/>
                </a:solidFill>
                <a:latin typeface="Arial"/>
                <a:cs typeface="Arial"/>
              </a:rPr>
              <a:t>ELECTRIMACS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.</a:t>
            </a:r>
            <a:r>
              <a:rPr dirty="0" sz="12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IMACS,</a:t>
            </a:r>
            <a:r>
              <a:rPr dirty="0" sz="1200" spc="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2014,</a:t>
            </a:r>
            <a:r>
              <a:rPr dirty="0" sz="1200" spc="-6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pp.</a:t>
            </a:r>
            <a:r>
              <a:rPr dirty="0" sz="1200" spc="-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31-</a:t>
            </a:r>
            <a:r>
              <a:rPr dirty="0" sz="1200" spc="-25" b="1">
                <a:solidFill>
                  <a:srgbClr val="00519E"/>
                </a:solidFill>
                <a:latin typeface="Arial"/>
                <a:cs typeface="Arial"/>
              </a:rPr>
              <a:t>36.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094354" y="4478448"/>
            <a:ext cx="1085215" cy="192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40"/>
              </a:lnSpc>
            </a:pPr>
            <a:r>
              <a:rPr dirty="0" sz="1000" b="1" i="1">
                <a:latin typeface="Times New Roman"/>
                <a:cs typeface="Times New Roman"/>
              </a:rPr>
              <a:t>stochasticity</a:t>
            </a:r>
            <a:r>
              <a:rPr dirty="0" sz="1000" spc="245" b="1" i="1">
                <a:latin typeface="Times New Roman"/>
                <a:cs typeface="Times New Roman"/>
              </a:rPr>
              <a:t>  </a:t>
            </a:r>
            <a:r>
              <a:rPr dirty="0" baseline="2314" sz="1800" spc="-52" i="1">
                <a:latin typeface="Times New Roman"/>
                <a:cs typeface="Times New Roman"/>
              </a:rPr>
              <a:t>w</a:t>
            </a:r>
            <a:r>
              <a:rPr dirty="0" baseline="-19841" sz="1050" spc="-52" i="1">
                <a:latin typeface="Times New Roman"/>
                <a:cs typeface="Times New Roman"/>
              </a:rPr>
              <a:t>b</a:t>
            </a:r>
            <a:r>
              <a:rPr dirty="0" baseline="-19841" sz="1050" spc="-37" i="1">
                <a:latin typeface="Times New Roman"/>
                <a:cs typeface="Times New Roman"/>
              </a:rPr>
              <a:t> </a:t>
            </a:r>
            <a:r>
              <a:rPr dirty="0" baseline="2314" sz="1800" spc="-37">
                <a:latin typeface="Times New Roman"/>
                <a:cs typeface="Times New Roman"/>
              </a:rPr>
              <a:t>(</a:t>
            </a:r>
            <a:r>
              <a:rPr dirty="0" baseline="2314" sz="1800" spc="-37" i="1">
                <a:latin typeface="Times New Roman"/>
                <a:cs typeface="Times New Roman"/>
              </a:rPr>
              <a:t>t</a:t>
            </a:r>
            <a:r>
              <a:rPr dirty="0" baseline="2314" sz="1800" spc="-37">
                <a:latin typeface="Times New Roman"/>
                <a:cs typeface="Times New Roman"/>
              </a:rPr>
              <a:t>)</a:t>
            </a:r>
            <a:endParaRPr baseline="2314" sz="18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754626" y="3783680"/>
            <a:ext cx="276860" cy="142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sz="1000" spc="-10" b="1" i="1">
                <a:latin typeface="Times New Roman"/>
                <a:cs typeface="Times New Roman"/>
              </a:rPr>
              <a:t>utput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129883" y="2387129"/>
            <a:ext cx="625475" cy="169672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65"/>
              </a:spcBef>
            </a:pPr>
            <a:r>
              <a:rPr dirty="0" baseline="13888" sz="1800" spc="-15">
                <a:latin typeface="Times New Roman"/>
                <a:cs typeface="Times New Roman"/>
              </a:rPr>
              <a:t>minJ</a:t>
            </a:r>
            <a:r>
              <a:rPr dirty="0" sz="700" spc="-10">
                <a:latin typeface="Times New Roman"/>
                <a:cs typeface="Times New Roman"/>
              </a:rPr>
              <a:t>local</a:t>
            </a:r>
            <a:endParaRPr sz="700">
              <a:latin typeface="Times New Roman"/>
              <a:cs typeface="Times New Roman"/>
            </a:endParaRPr>
          </a:p>
          <a:p>
            <a:pPr marL="87630">
              <a:lnSpc>
                <a:spcPct val="100000"/>
              </a:lnSpc>
              <a:spcBef>
                <a:spcPts val="90"/>
              </a:spcBef>
            </a:pP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x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x</a:t>
            </a:r>
            <a:r>
              <a:rPr dirty="0" baseline="-23809" sz="1050" spc="-37">
                <a:latin typeface="Times New Roman"/>
                <a:cs typeface="Times New Roman"/>
              </a:rPr>
              <a:t>u</a:t>
            </a:r>
            <a:endParaRPr baseline="-23809" sz="1050">
              <a:latin typeface="Times New Roman"/>
              <a:cs typeface="Times New Roman"/>
            </a:endParaRPr>
          </a:p>
          <a:p>
            <a:pPr marL="34925">
              <a:lnSpc>
                <a:spcPct val="100000"/>
              </a:lnSpc>
              <a:spcBef>
                <a:spcPts val="384"/>
              </a:spcBef>
            </a:pP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Ax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baseline="-23809" sz="1050" spc="-37">
                <a:latin typeface="Times New Roman"/>
                <a:cs typeface="Times New Roman"/>
              </a:rPr>
              <a:t>u</a:t>
            </a:r>
            <a:endParaRPr baseline="-23809"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65"/>
              </a:spcBef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dirty="0" baseline="13888" sz="1800" spc="-15">
                <a:latin typeface="Times New Roman"/>
                <a:cs typeface="Times New Roman"/>
              </a:rPr>
              <a:t>minJ</a:t>
            </a:r>
            <a:r>
              <a:rPr dirty="0" sz="700" spc="-10">
                <a:latin typeface="Times New Roman"/>
                <a:cs typeface="Times New Roman"/>
              </a:rPr>
              <a:t>local</a:t>
            </a:r>
            <a:endParaRPr sz="700">
              <a:latin typeface="Times New Roman"/>
              <a:cs typeface="Times New Roman"/>
            </a:endParaRPr>
          </a:p>
          <a:p>
            <a:pPr marL="87630">
              <a:lnSpc>
                <a:spcPct val="100000"/>
              </a:lnSpc>
              <a:spcBef>
                <a:spcPts val="90"/>
              </a:spcBef>
            </a:pP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x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81735" y="1478503"/>
            <a:ext cx="3949700" cy="36722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101215">
              <a:lnSpc>
                <a:spcPts val="1100"/>
              </a:lnSpc>
            </a:pPr>
            <a:r>
              <a:rPr dirty="0" sz="1000" spc="-10" b="1" i="1">
                <a:latin typeface="Times New Roman"/>
                <a:cs typeface="Times New Roman"/>
              </a:rPr>
              <a:t>measurements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35"/>
              </a:spcBef>
            </a:pPr>
            <a:endParaRPr sz="1000">
              <a:latin typeface="Times New Roman"/>
              <a:cs typeface="Times New Roman"/>
            </a:endParaRPr>
          </a:p>
          <a:p>
            <a:pPr algn="r" marR="839469">
              <a:lnSpc>
                <a:spcPct val="100000"/>
              </a:lnSpc>
            </a:pPr>
            <a:r>
              <a:rPr dirty="0" sz="1000" b="1" i="1">
                <a:latin typeface="Times New Roman"/>
                <a:cs typeface="Times New Roman"/>
              </a:rPr>
              <a:t>stochasticity</a:t>
            </a:r>
            <a:r>
              <a:rPr dirty="0" sz="1000" spc="254" b="1" i="1">
                <a:latin typeface="Times New Roman"/>
                <a:cs typeface="Times New Roman"/>
              </a:rPr>
              <a:t>  </a:t>
            </a:r>
            <a:r>
              <a:rPr dirty="0" sz="1200" spc="-30" i="1">
                <a:latin typeface="Times New Roman"/>
                <a:cs typeface="Times New Roman"/>
              </a:rPr>
              <a:t>w</a:t>
            </a:r>
            <a:r>
              <a:rPr dirty="0" baseline="-23809" sz="1050" spc="-44" i="1">
                <a:latin typeface="Times New Roman"/>
                <a:cs typeface="Times New Roman"/>
              </a:rPr>
              <a:t>a</a:t>
            </a:r>
            <a:r>
              <a:rPr dirty="0" baseline="-23809" sz="1050" spc="-7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algn="ctr" marL="366395">
              <a:lnSpc>
                <a:spcPts val="1120"/>
              </a:lnSpc>
              <a:spcBef>
                <a:spcPts val="925"/>
              </a:spcBef>
            </a:pPr>
            <a:r>
              <a:rPr dirty="0" sz="1000" spc="-10" b="1" i="1">
                <a:latin typeface="Times New Roman"/>
                <a:cs typeface="Times New Roman"/>
              </a:rPr>
              <a:t>input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ts val="1195"/>
              </a:lnSpc>
              <a:tabLst>
                <a:tab pos="1959610" algn="l"/>
                <a:tab pos="3608704" algn="l"/>
              </a:tabLst>
            </a:pPr>
            <a:r>
              <a:rPr dirty="0" sz="1000" spc="-10" b="1" i="1">
                <a:latin typeface="Times New Roman"/>
                <a:cs typeface="Times New Roman"/>
              </a:rPr>
              <a:t>reference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baseline="-20833" sz="1800" i="1">
                <a:latin typeface="Times New Roman"/>
                <a:cs typeface="Times New Roman"/>
              </a:rPr>
              <a:t>u</a:t>
            </a:r>
            <a:r>
              <a:rPr dirty="0" baseline="-59523" sz="1050" i="1">
                <a:latin typeface="Times New Roman"/>
                <a:cs typeface="Times New Roman"/>
              </a:rPr>
              <a:t>a </a:t>
            </a:r>
            <a:r>
              <a:rPr dirty="0" baseline="-20833" sz="1800" spc="-37">
                <a:latin typeface="Times New Roman"/>
                <a:cs typeface="Times New Roman"/>
              </a:rPr>
              <a:t>(</a:t>
            </a:r>
            <a:r>
              <a:rPr dirty="0" baseline="-20833" sz="1800" spc="-37" i="1">
                <a:latin typeface="Times New Roman"/>
                <a:cs typeface="Times New Roman"/>
              </a:rPr>
              <a:t>t</a:t>
            </a:r>
            <a:r>
              <a:rPr dirty="0" baseline="-20833" sz="1800" spc="-37">
                <a:latin typeface="Times New Roman"/>
                <a:cs typeface="Times New Roman"/>
              </a:rPr>
              <a:t>)</a:t>
            </a:r>
            <a:r>
              <a:rPr dirty="0" baseline="-20833" sz="1800">
                <a:latin typeface="Times New Roman"/>
                <a:cs typeface="Times New Roman"/>
              </a:rPr>
              <a:t>	</a:t>
            </a:r>
            <a:r>
              <a:rPr dirty="0" sz="1000" spc="-10" b="1" i="1">
                <a:latin typeface="Times New Roman"/>
                <a:cs typeface="Times New Roman"/>
              </a:rPr>
              <a:t>output</a:t>
            </a:r>
            <a:endParaRPr sz="1000">
              <a:latin typeface="Times New Roman"/>
              <a:cs typeface="Times New Roman"/>
            </a:endParaRPr>
          </a:p>
          <a:p>
            <a:pPr marL="942340">
              <a:lnSpc>
                <a:spcPts val="844"/>
              </a:lnSpc>
              <a:tabLst>
                <a:tab pos="2820670" algn="l"/>
              </a:tabLst>
            </a:pPr>
            <a:r>
              <a:rPr dirty="0" baseline="-4629" sz="1800" spc="-15">
                <a:latin typeface="Times New Roman"/>
                <a:cs typeface="Times New Roman"/>
              </a:rPr>
              <a:t>x</a:t>
            </a:r>
            <a:r>
              <a:rPr dirty="0" baseline="-4629" sz="1800" spc="-292">
                <a:latin typeface="Times New Roman"/>
                <a:cs typeface="Times New Roman"/>
              </a:rPr>
              <a:t> </a:t>
            </a:r>
            <a:r>
              <a:rPr dirty="0" baseline="-31746" sz="1050" spc="-75">
                <a:latin typeface="Times New Roman"/>
                <a:cs typeface="Times New Roman"/>
              </a:rPr>
              <a:t>L</a:t>
            </a:r>
            <a:r>
              <a:rPr dirty="0" baseline="-31746" sz="1050">
                <a:latin typeface="Times New Roman"/>
                <a:cs typeface="Times New Roman"/>
              </a:rPr>
              <a:t>	</a:t>
            </a:r>
            <a:r>
              <a:rPr dirty="0" sz="1000" spc="-10" b="1">
                <a:latin typeface="Calibri"/>
                <a:cs typeface="Calibri"/>
              </a:rPr>
              <a:t>PROCESS</a:t>
            </a:r>
            <a:endParaRPr sz="1000">
              <a:latin typeface="Calibri"/>
              <a:cs typeface="Calibri"/>
            </a:endParaRPr>
          </a:p>
          <a:p>
            <a:pPr algn="ctr" marL="12700">
              <a:lnSpc>
                <a:spcPts val="965"/>
              </a:lnSpc>
              <a:tabLst>
                <a:tab pos="3620770" algn="l"/>
              </a:tabLst>
            </a:pPr>
            <a:r>
              <a:rPr dirty="0" baseline="-20833" sz="1800" spc="-82" i="1">
                <a:latin typeface="Times New Roman"/>
                <a:cs typeface="Times New Roman"/>
              </a:rPr>
              <a:t>r</a:t>
            </a:r>
            <a:r>
              <a:rPr dirty="0" baseline="-59523" sz="1050" spc="-82" i="1">
                <a:latin typeface="Times New Roman"/>
                <a:cs typeface="Times New Roman"/>
              </a:rPr>
              <a:t>a</a:t>
            </a:r>
            <a:r>
              <a:rPr dirty="0" baseline="-59523" sz="1050" spc="-15" i="1">
                <a:latin typeface="Times New Roman"/>
                <a:cs typeface="Times New Roman"/>
              </a:rPr>
              <a:t> </a:t>
            </a:r>
            <a:r>
              <a:rPr dirty="0" baseline="-20833" sz="1800" spc="-37">
                <a:latin typeface="Times New Roman"/>
                <a:cs typeface="Times New Roman"/>
              </a:rPr>
              <a:t>(</a:t>
            </a:r>
            <a:r>
              <a:rPr dirty="0" baseline="-20833" sz="1800" spc="-37" i="1">
                <a:latin typeface="Times New Roman"/>
                <a:cs typeface="Times New Roman"/>
              </a:rPr>
              <a:t>t</a:t>
            </a:r>
            <a:r>
              <a:rPr dirty="0" baseline="-20833" sz="1800" spc="-37">
                <a:latin typeface="Times New Roman"/>
                <a:cs typeface="Times New Roman"/>
              </a:rPr>
              <a:t>)</a:t>
            </a:r>
            <a:r>
              <a:rPr dirty="0" baseline="-20833" sz="1800">
                <a:latin typeface="Times New Roman"/>
                <a:cs typeface="Times New Roman"/>
              </a:rPr>
              <a:t>	</a:t>
            </a:r>
            <a:r>
              <a:rPr dirty="0" sz="1200" i="1">
                <a:latin typeface="Times New Roman"/>
                <a:cs typeface="Times New Roman"/>
              </a:rPr>
              <a:t>y</a:t>
            </a:r>
            <a:r>
              <a:rPr dirty="0" baseline="-23809" sz="1050" i="1">
                <a:latin typeface="Times New Roman"/>
                <a:cs typeface="Times New Roman"/>
              </a:rPr>
              <a:t>a</a:t>
            </a:r>
            <a:r>
              <a:rPr dirty="0" baseline="-23809" sz="1050" spc="-7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894715">
              <a:lnSpc>
                <a:spcPts val="1395"/>
              </a:lnSpc>
            </a:pP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baseline="-23809" sz="1050" spc="-37">
                <a:latin typeface="Times New Roman"/>
                <a:cs typeface="Times New Roman"/>
              </a:rPr>
              <a:t>L</a:t>
            </a:r>
            <a:endParaRPr baseline="-23809" sz="1050">
              <a:latin typeface="Times New Roman"/>
              <a:cs typeface="Times New Roman"/>
            </a:endParaRPr>
          </a:p>
          <a:p>
            <a:pPr algn="r" marR="789305">
              <a:lnSpc>
                <a:spcPct val="100000"/>
              </a:lnSpc>
              <a:spcBef>
                <a:spcPts val="505"/>
              </a:spcBef>
            </a:pP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b</a:t>
            </a:r>
            <a:r>
              <a:rPr dirty="0" baseline="-23809" sz="1050">
                <a:latin typeface="Symbol"/>
                <a:cs typeface="Symbol"/>
              </a:rPr>
              <a:t></a:t>
            </a:r>
            <a:r>
              <a:rPr dirty="0" baseline="-23809" sz="1050" i="1">
                <a:latin typeface="Times New Roman"/>
                <a:cs typeface="Times New Roman"/>
              </a:rPr>
              <a:t>a</a:t>
            </a:r>
            <a:r>
              <a:rPr dirty="0" baseline="-23809" sz="1050" spc="60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algn="r" marR="786765">
              <a:lnSpc>
                <a:spcPct val="100000"/>
              </a:lnSpc>
              <a:spcBef>
                <a:spcPts val="670"/>
              </a:spcBef>
              <a:tabLst>
                <a:tab pos="1756410" algn="l"/>
              </a:tabLst>
            </a:pPr>
            <a:r>
              <a:rPr dirty="0" sz="1000" spc="-10" b="1" i="1">
                <a:latin typeface="Times New Roman"/>
                <a:cs typeface="Times New Roman"/>
              </a:rPr>
              <a:t>Communication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baseline="-16666" sz="1500" b="1" i="1">
                <a:latin typeface="Times New Roman"/>
                <a:cs typeface="Times New Roman"/>
              </a:rPr>
              <a:t>exchange</a:t>
            </a:r>
            <a:r>
              <a:rPr dirty="0" baseline="-16666" sz="1500" spc="225" b="1" i="1">
                <a:latin typeface="Times New Roman"/>
                <a:cs typeface="Times New Roman"/>
              </a:rPr>
              <a:t>  </a:t>
            </a:r>
            <a:r>
              <a:rPr dirty="0" baseline="-11574" sz="1800" i="1">
                <a:latin typeface="Times New Roman"/>
                <a:cs typeface="Times New Roman"/>
              </a:rPr>
              <a:t>u</a:t>
            </a:r>
            <a:r>
              <a:rPr dirty="0" baseline="-43650" sz="1050" i="1">
                <a:latin typeface="Times New Roman"/>
                <a:cs typeface="Times New Roman"/>
              </a:rPr>
              <a:t>a</a:t>
            </a:r>
            <a:r>
              <a:rPr dirty="0" baseline="-43650" sz="1050">
                <a:latin typeface="Symbol"/>
                <a:cs typeface="Symbol"/>
              </a:rPr>
              <a:t></a:t>
            </a:r>
            <a:r>
              <a:rPr dirty="0" baseline="-43650" sz="1050" i="1">
                <a:latin typeface="Times New Roman"/>
                <a:cs typeface="Times New Roman"/>
              </a:rPr>
              <a:t>b</a:t>
            </a:r>
            <a:r>
              <a:rPr dirty="0" baseline="-43650" sz="1050" spc="-22" i="1">
                <a:latin typeface="Times New Roman"/>
                <a:cs typeface="Times New Roman"/>
              </a:rPr>
              <a:t> </a:t>
            </a:r>
            <a:r>
              <a:rPr dirty="0" baseline="-11574" sz="1800" spc="-37">
                <a:latin typeface="Times New Roman"/>
                <a:cs typeface="Times New Roman"/>
              </a:rPr>
              <a:t>(</a:t>
            </a:r>
            <a:r>
              <a:rPr dirty="0" baseline="-11574" sz="1800" spc="-37" i="1">
                <a:latin typeface="Times New Roman"/>
                <a:cs typeface="Times New Roman"/>
              </a:rPr>
              <a:t>t</a:t>
            </a:r>
            <a:r>
              <a:rPr dirty="0" baseline="-11574" sz="1800" spc="-37">
                <a:latin typeface="Times New Roman"/>
                <a:cs typeface="Times New Roman"/>
              </a:rPr>
              <a:t>)</a:t>
            </a:r>
            <a:endParaRPr baseline="-11574"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30"/>
              </a:spcBef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ts val="1100"/>
              </a:lnSpc>
              <a:tabLst>
                <a:tab pos="3608704" algn="l"/>
              </a:tabLst>
            </a:pPr>
            <a:r>
              <a:rPr dirty="0" sz="1000" spc="-10" b="1" i="1">
                <a:latin typeface="Times New Roman"/>
                <a:cs typeface="Times New Roman"/>
              </a:rPr>
              <a:t>reference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sz="1000" spc="-50" b="1" i="1">
                <a:latin typeface="Times New Roman"/>
                <a:cs typeface="Times New Roman"/>
              </a:rPr>
              <a:t>o</a:t>
            </a:r>
            <a:endParaRPr sz="1000">
              <a:latin typeface="Times New Roman"/>
              <a:cs typeface="Times New Roman"/>
            </a:endParaRPr>
          </a:p>
          <a:p>
            <a:pPr marL="942340">
              <a:lnSpc>
                <a:spcPts val="1105"/>
              </a:lnSpc>
              <a:tabLst>
                <a:tab pos="1583055" algn="l"/>
                <a:tab pos="2820670" algn="l"/>
              </a:tabLst>
            </a:pPr>
            <a:r>
              <a:rPr dirty="0" sz="1200" spc="-10">
                <a:latin typeface="Times New Roman"/>
                <a:cs typeface="Times New Roman"/>
              </a:rPr>
              <a:t>x</a:t>
            </a:r>
            <a:r>
              <a:rPr dirty="0" sz="1200" spc="-195">
                <a:latin typeface="Times New Roman"/>
                <a:cs typeface="Times New Roman"/>
              </a:rPr>
              <a:t> </a:t>
            </a:r>
            <a:r>
              <a:rPr dirty="0" baseline="-23809" sz="1050" spc="-75">
                <a:latin typeface="Times New Roman"/>
                <a:cs typeface="Times New Roman"/>
              </a:rPr>
              <a:t>L</a:t>
            </a:r>
            <a:r>
              <a:rPr dirty="0" baseline="-23809" sz="1050">
                <a:latin typeface="Times New Roman"/>
                <a:cs typeface="Times New Roman"/>
              </a:rPr>
              <a:t>	</a:t>
            </a:r>
            <a:r>
              <a:rPr dirty="0" baseline="-23809" sz="1050" spc="-75">
                <a:latin typeface="Times New Roman"/>
                <a:cs typeface="Times New Roman"/>
              </a:rPr>
              <a:t>u</a:t>
            </a:r>
            <a:r>
              <a:rPr dirty="0" baseline="-23809" sz="1050">
                <a:latin typeface="Times New Roman"/>
                <a:cs typeface="Times New Roman"/>
              </a:rPr>
              <a:t>	</a:t>
            </a:r>
            <a:r>
              <a:rPr dirty="0" baseline="5555" sz="1500" spc="-15" b="1">
                <a:latin typeface="Calibri"/>
                <a:cs typeface="Calibri"/>
              </a:rPr>
              <a:t>PROCESS</a:t>
            </a:r>
            <a:endParaRPr baseline="5555" sz="1500">
              <a:latin typeface="Calibri"/>
              <a:cs typeface="Calibri"/>
            </a:endParaRPr>
          </a:p>
          <a:p>
            <a:pPr algn="ctr" marL="21590">
              <a:lnSpc>
                <a:spcPts val="910"/>
              </a:lnSpc>
              <a:tabLst>
                <a:tab pos="2002789" algn="l"/>
                <a:tab pos="3629660" algn="l"/>
              </a:tabLst>
            </a:pPr>
            <a:r>
              <a:rPr dirty="0" baseline="2314" sz="1800" spc="-104" i="1">
                <a:latin typeface="Times New Roman"/>
                <a:cs typeface="Times New Roman"/>
              </a:rPr>
              <a:t>r</a:t>
            </a:r>
            <a:r>
              <a:rPr dirty="0" baseline="-19841" sz="1050" spc="-104" i="1">
                <a:latin typeface="Times New Roman"/>
                <a:cs typeface="Times New Roman"/>
              </a:rPr>
              <a:t>b</a:t>
            </a:r>
            <a:r>
              <a:rPr dirty="0" baseline="-19841" sz="1050" spc="-15" i="1">
                <a:latin typeface="Times New Roman"/>
                <a:cs typeface="Times New Roman"/>
              </a:rPr>
              <a:t> </a:t>
            </a:r>
            <a:r>
              <a:rPr dirty="0" baseline="2314" sz="1800" spc="-37">
                <a:latin typeface="Times New Roman"/>
                <a:cs typeface="Times New Roman"/>
              </a:rPr>
              <a:t>(</a:t>
            </a:r>
            <a:r>
              <a:rPr dirty="0" baseline="2314" sz="1800" spc="-37" i="1">
                <a:latin typeface="Times New Roman"/>
                <a:cs typeface="Times New Roman"/>
              </a:rPr>
              <a:t>t</a:t>
            </a:r>
            <a:r>
              <a:rPr dirty="0" baseline="2314" sz="1800" spc="-37">
                <a:latin typeface="Times New Roman"/>
                <a:cs typeface="Times New Roman"/>
              </a:rPr>
              <a:t>)</a:t>
            </a:r>
            <a:r>
              <a:rPr dirty="0" baseline="2314" sz="1800">
                <a:latin typeface="Times New Roman"/>
                <a:cs typeface="Times New Roman"/>
              </a:rPr>
              <a:t>	</a:t>
            </a:r>
            <a:r>
              <a:rPr dirty="0" sz="1000" spc="-20" b="1" i="1">
                <a:latin typeface="Times New Roman"/>
                <a:cs typeface="Times New Roman"/>
              </a:rPr>
              <a:t>input</a:t>
            </a:r>
            <a:r>
              <a:rPr dirty="0" sz="1000" b="1" i="1">
                <a:latin typeface="Times New Roman"/>
                <a:cs typeface="Times New Roman"/>
              </a:rPr>
              <a:t>	</a:t>
            </a:r>
            <a:r>
              <a:rPr dirty="0" baseline="23148" sz="1800" i="1">
                <a:latin typeface="Times New Roman"/>
                <a:cs typeface="Times New Roman"/>
              </a:rPr>
              <a:t>y</a:t>
            </a:r>
            <a:r>
              <a:rPr dirty="0" baseline="15873" sz="1050" i="1">
                <a:latin typeface="Times New Roman"/>
                <a:cs typeface="Times New Roman"/>
              </a:rPr>
              <a:t>b</a:t>
            </a:r>
            <a:r>
              <a:rPr dirty="0" baseline="15873" sz="1050" spc="-52" i="1">
                <a:latin typeface="Times New Roman"/>
                <a:cs typeface="Times New Roman"/>
              </a:rPr>
              <a:t> </a:t>
            </a:r>
            <a:r>
              <a:rPr dirty="0" baseline="23148" sz="1800" spc="-37">
                <a:latin typeface="Times New Roman"/>
                <a:cs typeface="Times New Roman"/>
              </a:rPr>
              <a:t>(</a:t>
            </a:r>
            <a:r>
              <a:rPr dirty="0" baseline="23148" sz="1800" spc="-37" i="1">
                <a:latin typeface="Times New Roman"/>
                <a:cs typeface="Times New Roman"/>
              </a:rPr>
              <a:t>t</a:t>
            </a:r>
            <a:r>
              <a:rPr dirty="0" baseline="23148" sz="1800" spc="-37">
                <a:latin typeface="Times New Roman"/>
                <a:cs typeface="Times New Roman"/>
              </a:rPr>
              <a:t>)</a:t>
            </a:r>
            <a:endParaRPr baseline="23148" sz="1800">
              <a:latin typeface="Times New Roman"/>
              <a:cs typeface="Times New Roman"/>
            </a:endParaRPr>
          </a:p>
          <a:p>
            <a:pPr algn="ctr" marR="1372870">
              <a:lnSpc>
                <a:spcPts val="835"/>
              </a:lnSpc>
            </a:pP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baseline="-23809" sz="1050">
                <a:latin typeface="Times New Roman"/>
                <a:cs typeface="Times New Roman"/>
              </a:rPr>
              <a:t>L</a:t>
            </a:r>
            <a:r>
              <a:rPr dirty="0" baseline="-23809" sz="105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Ax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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baseline="-23809" sz="1050" spc="-37">
                <a:latin typeface="Times New Roman"/>
                <a:cs typeface="Times New Roman"/>
              </a:rPr>
              <a:t>u</a:t>
            </a:r>
            <a:endParaRPr baseline="-23809" sz="1050">
              <a:latin typeface="Times New Roman"/>
              <a:cs typeface="Times New Roman"/>
            </a:endParaRPr>
          </a:p>
          <a:p>
            <a:pPr algn="ctr" marL="263525">
              <a:lnSpc>
                <a:spcPts val="1125"/>
              </a:lnSpc>
            </a:pPr>
            <a:r>
              <a:rPr dirty="0" sz="1200" i="1">
                <a:latin typeface="Times New Roman"/>
                <a:cs typeface="Times New Roman"/>
              </a:rPr>
              <a:t>u</a:t>
            </a:r>
            <a:r>
              <a:rPr dirty="0" baseline="-23809" sz="1050" i="1">
                <a:latin typeface="Times New Roman"/>
                <a:cs typeface="Times New Roman"/>
              </a:rPr>
              <a:t>b</a:t>
            </a:r>
            <a:r>
              <a:rPr dirty="0" baseline="-23809" sz="1050" spc="-44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</a:t>
            </a: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sz="1200" spc="-25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1200">
              <a:latin typeface="Times New Roman"/>
              <a:cs typeface="Times New Roman"/>
            </a:endParaRPr>
          </a:p>
          <a:p>
            <a:pPr marL="2101215">
              <a:lnSpc>
                <a:spcPct val="100000"/>
              </a:lnSpc>
            </a:pPr>
            <a:r>
              <a:rPr dirty="0" sz="1000" spc="-10" b="1" i="1">
                <a:latin typeface="Times New Roman"/>
                <a:cs typeface="Times New Roman"/>
              </a:rPr>
              <a:t>measurements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252984" y="981455"/>
            <a:ext cx="8711565" cy="5401310"/>
            <a:chOff x="252984" y="981455"/>
            <a:chExt cx="8711565" cy="540131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54880" y="2758439"/>
              <a:ext cx="2731007" cy="127101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4768" y="3499104"/>
              <a:ext cx="496823" cy="37795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5999" y="3514344"/>
              <a:ext cx="941831" cy="52120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5984" y="3340607"/>
              <a:ext cx="1097280" cy="135940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0423" y="3764279"/>
              <a:ext cx="2727960" cy="127406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20312" y="4507991"/>
              <a:ext cx="496824" cy="37490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71543" y="4523232"/>
              <a:ext cx="941831" cy="521207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1528" y="4346447"/>
              <a:ext cx="1097279" cy="135940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9799" y="4126991"/>
              <a:ext cx="2727959" cy="127101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09688" y="4867655"/>
              <a:ext cx="496824" cy="374903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57872" y="4882896"/>
              <a:ext cx="944879" cy="521208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70904" y="4709159"/>
              <a:ext cx="1094231" cy="1359408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58768" y="4968240"/>
              <a:ext cx="2727960" cy="1274064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8655" y="5711952"/>
              <a:ext cx="496824" cy="374903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9887" y="5727191"/>
              <a:ext cx="941832" cy="521207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41263" y="3916679"/>
              <a:ext cx="1045463" cy="1063752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94560" y="2447544"/>
              <a:ext cx="893063" cy="1578863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2647" y="4175760"/>
              <a:ext cx="1758695" cy="1161287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252984" y="981455"/>
              <a:ext cx="8711565" cy="5401310"/>
            </a:xfrm>
            <a:custGeom>
              <a:avLst/>
              <a:gdLst/>
              <a:ahLst/>
              <a:cxnLst/>
              <a:rect l="l" t="t" r="r" b="b"/>
              <a:pathLst>
                <a:path w="8711565" h="5401310">
                  <a:moveTo>
                    <a:pt x="8711184" y="0"/>
                  </a:moveTo>
                  <a:lnTo>
                    <a:pt x="0" y="0"/>
                  </a:lnTo>
                  <a:lnTo>
                    <a:pt x="0" y="5401056"/>
                  </a:lnTo>
                  <a:lnTo>
                    <a:pt x="8711184" y="5401056"/>
                  </a:lnTo>
                  <a:lnTo>
                    <a:pt x="8711184" y="0"/>
                  </a:lnTo>
                  <a:close/>
                </a:path>
              </a:pathLst>
            </a:custGeom>
            <a:solidFill>
              <a:srgbClr val="FFFFFF">
                <a:alpha val="87841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690473" y="2013280"/>
            <a:ext cx="7252970" cy="2221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6235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Microrredes</a:t>
            </a:r>
            <a:r>
              <a:rPr dirty="0" sz="24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2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energía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Centro</a:t>
            </a:r>
            <a:r>
              <a:rPr dirty="0" sz="24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Nacional</a:t>
            </a:r>
            <a:r>
              <a:rPr dirty="0" sz="2400" spc="-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del</a:t>
            </a:r>
            <a:r>
              <a:rPr dirty="0" sz="2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Hidrógeno</a:t>
            </a:r>
            <a:endParaRPr sz="2400">
              <a:latin typeface="Arial"/>
              <a:cs typeface="Arial"/>
            </a:endParaRPr>
          </a:p>
          <a:p>
            <a:pPr marL="356235" indent="-343535">
              <a:lnSpc>
                <a:spcPct val="100000"/>
              </a:lnSpc>
              <a:buAutoNum type="arabicPeriod"/>
              <a:tabLst>
                <a:tab pos="356235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Control</a:t>
            </a:r>
            <a:r>
              <a:rPr dirty="0" sz="24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Predictivo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2400" b="1">
                <a:solidFill>
                  <a:srgbClr val="41A62A"/>
                </a:solidFill>
                <a:latin typeface="Arial"/>
                <a:cs typeface="Arial"/>
              </a:rPr>
              <a:t>Optimización</a:t>
            </a:r>
            <a:r>
              <a:rPr dirty="0" sz="2400" spc="-8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41A62A"/>
                </a:solidFill>
                <a:latin typeface="Arial"/>
                <a:cs typeface="Arial"/>
              </a:rPr>
              <a:t>económica</a:t>
            </a:r>
            <a:r>
              <a:rPr dirty="0" sz="2400" spc="-7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41A62A"/>
                </a:solidFill>
                <a:latin typeface="Arial"/>
                <a:cs typeface="Arial"/>
              </a:rPr>
              <a:t>con</a:t>
            </a:r>
            <a:r>
              <a:rPr dirty="0" sz="2400" spc="-16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41A62A"/>
                </a:solidFill>
                <a:latin typeface="Arial"/>
                <a:cs typeface="Arial"/>
              </a:rPr>
              <a:t>Agentes</a:t>
            </a:r>
            <a:r>
              <a:rPr dirty="0" sz="2400" spc="3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41A62A"/>
                </a:solidFill>
                <a:latin typeface="Arial"/>
                <a:cs typeface="Arial"/>
              </a:rPr>
              <a:t>Externos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Calidad</a:t>
            </a:r>
            <a:r>
              <a:rPr dirty="0" sz="24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24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Suministro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2400" spc="-10" b="1">
                <a:solidFill>
                  <a:srgbClr val="00519E"/>
                </a:solidFill>
                <a:latin typeface="Arial"/>
                <a:cs typeface="Arial"/>
              </a:rPr>
              <a:t>Conclusiones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612648" y="1341119"/>
            <a:ext cx="7343140" cy="576580"/>
            <a:chOff x="612648" y="1341119"/>
            <a:chExt cx="7343140" cy="576580"/>
          </a:xfrm>
        </p:grpSpPr>
        <p:sp>
          <p:nvSpPr>
            <p:cNvPr id="28" name="object 28" descr=""/>
            <p:cNvSpPr/>
            <p:nvPr/>
          </p:nvSpPr>
          <p:spPr>
            <a:xfrm>
              <a:off x="612648" y="1414271"/>
              <a:ext cx="7199630" cy="502920"/>
            </a:xfrm>
            <a:custGeom>
              <a:avLst/>
              <a:gdLst/>
              <a:ahLst/>
              <a:cxnLst/>
              <a:rect l="l" t="t" r="r" b="b"/>
              <a:pathLst>
                <a:path w="7199630" h="502919">
                  <a:moveTo>
                    <a:pt x="7199376" y="0"/>
                  </a:moveTo>
                  <a:lnTo>
                    <a:pt x="0" y="0"/>
                  </a:lnTo>
                  <a:lnTo>
                    <a:pt x="0" y="502920"/>
                  </a:lnTo>
                  <a:lnTo>
                    <a:pt x="7199376" y="502920"/>
                  </a:lnTo>
                  <a:lnTo>
                    <a:pt x="7199376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5904" y="1341119"/>
              <a:ext cx="7199376" cy="505967"/>
            </a:xfrm>
            <a:prstGeom prst="rect">
              <a:avLst/>
            </a:prstGeom>
          </p:spPr>
        </p:pic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612648" y="1414272"/>
            <a:ext cx="7199630" cy="5029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78460">
              <a:lnSpc>
                <a:spcPts val="3060"/>
              </a:lnSpc>
            </a:pPr>
            <a:r>
              <a:rPr dirty="0" sz="2800" spc="-10"/>
              <a:t>Indice</a:t>
            </a:r>
            <a:endParaRPr sz="2800"/>
          </a:p>
        </p:txBody>
      </p:sp>
      <p:sp>
        <p:nvSpPr>
          <p:cNvPr id="31" name="object 3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32" name="object 3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885"/>
              </a:lnSpc>
            </a:pPr>
            <a:r>
              <a:rPr dirty="0" sz="2600"/>
              <a:t>Distributed</a:t>
            </a:r>
            <a:r>
              <a:rPr dirty="0" sz="2600" spc="-85"/>
              <a:t> </a:t>
            </a:r>
            <a:r>
              <a:rPr dirty="0" sz="2600"/>
              <a:t>Model</a:t>
            </a:r>
            <a:r>
              <a:rPr dirty="0" sz="2600" spc="-120"/>
              <a:t> </a:t>
            </a:r>
            <a:r>
              <a:rPr dirty="0" sz="2600"/>
              <a:t>Predictive</a:t>
            </a:r>
            <a:r>
              <a:rPr dirty="0" sz="2600" spc="-30"/>
              <a:t> </a:t>
            </a:r>
            <a:r>
              <a:rPr dirty="0" sz="2600" spc="-10"/>
              <a:t>Control</a:t>
            </a:r>
            <a:endParaRPr sz="2600"/>
          </a:p>
        </p:txBody>
      </p:sp>
      <p:sp>
        <p:nvSpPr>
          <p:cNvPr id="6" name="object 6" descr=""/>
          <p:cNvSpPr txBox="1"/>
          <p:nvPr/>
        </p:nvSpPr>
        <p:spPr>
          <a:xfrm>
            <a:off x="546608" y="5338953"/>
            <a:ext cx="7989570" cy="758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In</a:t>
            </a:r>
            <a:r>
              <a:rPr dirty="0" sz="16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the</a:t>
            </a:r>
            <a:r>
              <a:rPr dirty="0" sz="16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case</a:t>
            </a:r>
            <a:r>
              <a:rPr dirty="0" sz="16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networks</a:t>
            </a:r>
            <a:r>
              <a:rPr dirty="0" sz="16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of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microgrids,</a:t>
            </a:r>
            <a:r>
              <a:rPr dirty="0" sz="1600" spc="-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there</a:t>
            </a:r>
            <a:r>
              <a:rPr dirty="0" sz="16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are</a:t>
            </a:r>
            <a:r>
              <a:rPr dirty="0" sz="16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several</a:t>
            </a:r>
            <a:r>
              <a:rPr dirty="0" sz="1600" spc="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factors</a:t>
            </a:r>
            <a:r>
              <a:rPr dirty="0" sz="1600" spc="-2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that</a:t>
            </a:r>
            <a:r>
              <a:rPr dirty="0" sz="16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advise</a:t>
            </a:r>
            <a:r>
              <a:rPr dirty="0" sz="16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the</a:t>
            </a:r>
            <a:r>
              <a:rPr dirty="0" sz="16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use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of</a:t>
            </a:r>
            <a:r>
              <a:rPr dirty="0" sz="16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a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distributed</a:t>
            </a:r>
            <a:r>
              <a:rPr dirty="0" sz="1600" spc="-5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solution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,</a:t>
            </a:r>
            <a:r>
              <a:rPr dirty="0" sz="1600" spc="-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such</a:t>
            </a:r>
            <a:r>
              <a:rPr dirty="0" sz="16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as</a:t>
            </a:r>
            <a:r>
              <a:rPr dirty="0" sz="16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the</a:t>
            </a:r>
            <a:r>
              <a:rPr dirty="0" sz="16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fact</a:t>
            </a:r>
            <a:r>
              <a:rPr dirty="0" sz="1600" spc="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that</a:t>
            </a:r>
            <a:r>
              <a:rPr dirty="0" sz="16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the</a:t>
            </a:r>
            <a:r>
              <a:rPr dirty="0" sz="1600" spc="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microgrids</a:t>
            </a:r>
            <a:r>
              <a:rPr dirty="0" sz="1600" spc="-7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may</a:t>
            </a:r>
            <a:r>
              <a:rPr dirty="0" sz="16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have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41A62A"/>
                </a:solidFill>
                <a:latin typeface="Arial"/>
                <a:cs typeface="Arial"/>
              </a:rPr>
              <a:t>different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owners</a:t>
            </a:r>
            <a:r>
              <a:rPr dirty="0" sz="1600" spc="-6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or</a:t>
            </a:r>
            <a:r>
              <a:rPr dirty="0" sz="1600" spc="-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that</a:t>
            </a:r>
            <a:r>
              <a:rPr dirty="0" sz="1600" spc="-2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interests are</a:t>
            </a:r>
            <a:r>
              <a:rPr dirty="0" sz="1600" spc="-1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41A62A"/>
                </a:solidFill>
                <a:latin typeface="Arial"/>
                <a:cs typeface="Arial"/>
              </a:rPr>
              <a:t>different.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710183" y="0"/>
            <a:ext cx="8434070" cy="5230495"/>
            <a:chOff x="710183" y="0"/>
            <a:chExt cx="8434070" cy="5230495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0183" y="2493264"/>
              <a:ext cx="7434072" cy="2737104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7092695" y="0"/>
              <a:ext cx="2051685" cy="838200"/>
            </a:xfrm>
            <a:custGeom>
              <a:avLst/>
              <a:gdLst/>
              <a:ahLst/>
              <a:cxnLst/>
              <a:rect l="l" t="t" r="r" b="b"/>
              <a:pathLst>
                <a:path w="2051684" h="838200">
                  <a:moveTo>
                    <a:pt x="2051303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2051303" y="838200"/>
                  </a:lnTo>
                  <a:lnTo>
                    <a:pt x="2051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87704" y="1628647"/>
            <a:ext cx="7669530" cy="69786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80"/>
              </a:spcBef>
              <a:tabLst>
                <a:tab pos="2017395" algn="l"/>
                <a:tab pos="2463800" algn="l"/>
                <a:tab pos="3765550" algn="l"/>
                <a:tab pos="4296410" algn="l"/>
                <a:tab pos="5308600" algn="l"/>
                <a:tab pos="6107430" algn="l"/>
                <a:tab pos="7275195" algn="l"/>
              </a:tabLst>
            </a:pPr>
            <a:r>
              <a:rPr dirty="0" u="sng" sz="2400" spc="-10" b="1">
                <a:solidFill>
                  <a:srgbClr val="41A62A"/>
                </a:solidFill>
                <a:uFill>
                  <a:solidFill>
                    <a:srgbClr val="41A62A"/>
                  </a:solidFill>
                </a:uFill>
                <a:latin typeface="Arial"/>
                <a:cs typeface="Arial"/>
              </a:rPr>
              <a:t>OBJECTIVE:</a:t>
            </a:r>
            <a:r>
              <a:rPr dirty="0" u="sng" sz="2400" b="1">
                <a:solidFill>
                  <a:srgbClr val="41A62A"/>
                </a:solidFill>
                <a:uFill>
                  <a:solidFill>
                    <a:srgbClr val="41A62A"/>
                  </a:solidFill>
                </a:uFill>
                <a:latin typeface="Arial"/>
                <a:cs typeface="Arial"/>
              </a:rPr>
              <a:t>	</a:t>
            </a:r>
            <a:r>
              <a:rPr dirty="0" sz="2000" spc="-25" b="1">
                <a:solidFill>
                  <a:srgbClr val="00519E"/>
                </a:solidFill>
                <a:latin typeface="Arial"/>
                <a:cs typeface="Arial"/>
              </a:rPr>
              <a:t>To</a:t>
            </a: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2000" spc="-10" b="1">
                <a:solidFill>
                  <a:srgbClr val="00519E"/>
                </a:solidFill>
                <a:latin typeface="Arial"/>
                <a:cs typeface="Arial"/>
              </a:rPr>
              <a:t>distribute</a:t>
            </a: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2000" spc="-25" b="1">
                <a:solidFill>
                  <a:srgbClr val="00519E"/>
                </a:solidFill>
                <a:latin typeface="Arial"/>
                <a:cs typeface="Arial"/>
              </a:rPr>
              <a:t>the</a:t>
            </a: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2000" spc="-10" b="1">
                <a:solidFill>
                  <a:srgbClr val="00519E"/>
                </a:solidFill>
                <a:latin typeface="Arial"/>
                <a:cs typeface="Arial"/>
              </a:rPr>
              <a:t>control</a:t>
            </a: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2000" spc="-10" b="1">
                <a:solidFill>
                  <a:srgbClr val="00519E"/>
                </a:solidFill>
                <a:latin typeface="Arial"/>
                <a:cs typeface="Arial"/>
              </a:rPr>
              <a:t>effort</a:t>
            </a: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2000" spc="-10" b="1">
                <a:solidFill>
                  <a:srgbClr val="00519E"/>
                </a:solidFill>
                <a:latin typeface="Arial"/>
                <a:cs typeface="Arial"/>
              </a:rPr>
              <a:t>between</a:t>
            </a: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2000" spc="-25" b="1">
                <a:solidFill>
                  <a:srgbClr val="00519E"/>
                </a:solidFill>
                <a:latin typeface="Arial"/>
                <a:cs typeface="Arial"/>
              </a:rPr>
              <a:t>the </a:t>
            </a:r>
            <a:r>
              <a:rPr dirty="0" sz="2000" b="1">
                <a:solidFill>
                  <a:srgbClr val="00519E"/>
                </a:solidFill>
                <a:latin typeface="Arial"/>
                <a:cs typeface="Arial"/>
              </a:rPr>
              <a:t>different</a:t>
            </a:r>
            <a:r>
              <a:rPr dirty="0" sz="2000" spc="-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519E"/>
                </a:solidFill>
                <a:latin typeface="Arial"/>
                <a:cs typeface="Arial"/>
              </a:rPr>
              <a:t>agents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885"/>
              </a:lnSpc>
            </a:pPr>
            <a:r>
              <a:rPr dirty="0" sz="2600"/>
              <a:t>DMPC</a:t>
            </a:r>
            <a:r>
              <a:rPr dirty="0" sz="2600" spc="-85"/>
              <a:t> </a:t>
            </a:r>
            <a:r>
              <a:rPr dirty="0" sz="2600"/>
              <a:t>based</a:t>
            </a:r>
            <a:r>
              <a:rPr dirty="0" sz="2600" spc="-45"/>
              <a:t> </a:t>
            </a:r>
            <a:r>
              <a:rPr dirty="0" sz="2600"/>
              <a:t>on</a:t>
            </a:r>
            <a:r>
              <a:rPr dirty="0" sz="2600" spc="-170"/>
              <a:t> </a:t>
            </a:r>
            <a:r>
              <a:rPr dirty="0" sz="2600"/>
              <a:t>Agent </a:t>
            </a:r>
            <a:r>
              <a:rPr dirty="0" sz="2600" spc="-10"/>
              <a:t>Negotiation</a:t>
            </a:r>
            <a:endParaRPr sz="2600"/>
          </a:p>
        </p:txBody>
      </p:sp>
      <p:grpSp>
        <p:nvGrpSpPr>
          <p:cNvPr id="6" name="object 6" descr=""/>
          <p:cNvGrpSpPr/>
          <p:nvPr/>
        </p:nvGrpSpPr>
        <p:grpSpPr>
          <a:xfrm>
            <a:off x="569976" y="0"/>
            <a:ext cx="8574405" cy="6383020"/>
            <a:chOff x="569976" y="0"/>
            <a:chExt cx="8574405" cy="638302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9976" y="1475232"/>
              <a:ext cx="7601711" cy="490728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7092695" y="0"/>
              <a:ext cx="2051685" cy="838200"/>
            </a:xfrm>
            <a:custGeom>
              <a:avLst/>
              <a:gdLst/>
              <a:ahLst/>
              <a:cxnLst/>
              <a:rect l="l" t="t" r="r" b="b"/>
              <a:pathLst>
                <a:path w="2051684" h="838200">
                  <a:moveTo>
                    <a:pt x="2051303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2051303" y="838200"/>
                  </a:lnTo>
                  <a:lnTo>
                    <a:pt x="2051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885"/>
              </a:lnSpc>
            </a:pPr>
            <a:r>
              <a:rPr dirty="0" sz="2600"/>
              <a:t>DMPC</a:t>
            </a:r>
            <a:r>
              <a:rPr dirty="0" sz="2600" spc="-85"/>
              <a:t> </a:t>
            </a:r>
            <a:r>
              <a:rPr dirty="0" sz="2600"/>
              <a:t>based</a:t>
            </a:r>
            <a:r>
              <a:rPr dirty="0" sz="2600" spc="-45"/>
              <a:t> </a:t>
            </a:r>
            <a:r>
              <a:rPr dirty="0" sz="2600"/>
              <a:t>on</a:t>
            </a:r>
            <a:r>
              <a:rPr dirty="0" sz="2600" spc="-170"/>
              <a:t> </a:t>
            </a:r>
            <a:r>
              <a:rPr dirty="0" sz="2600"/>
              <a:t>Agent </a:t>
            </a:r>
            <a:r>
              <a:rPr dirty="0" sz="2600" spc="-10"/>
              <a:t>Negotiation</a:t>
            </a:r>
            <a:endParaRPr sz="2600"/>
          </a:p>
        </p:txBody>
      </p:sp>
      <p:grpSp>
        <p:nvGrpSpPr>
          <p:cNvPr id="6" name="object 6" descr=""/>
          <p:cNvGrpSpPr/>
          <p:nvPr/>
        </p:nvGrpSpPr>
        <p:grpSpPr>
          <a:xfrm>
            <a:off x="259079" y="0"/>
            <a:ext cx="8884920" cy="6391910"/>
            <a:chOff x="259079" y="0"/>
            <a:chExt cx="8884920" cy="639191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5903" y="1484375"/>
              <a:ext cx="7601711" cy="490728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9079" y="1475232"/>
              <a:ext cx="8543544" cy="490728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7092696" y="0"/>
              <a:ext cx="2051685" cy="838200"/>
            </a:xfrm>
            <a:custGeom>
              <a:avLst/>
              <a:gdLst/>
              <a:ahLst/>
              <a:cxnLst/>
              <a:rect l="l" t="t" r="r" b="b"/>
              <a:pathLst>
                <a:path w="2051684" h="838200">
                  <a:moveTo>
                    <a:pt x="2051303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2051303" y="838200"/>
                  </a:lnTo>
                  <a:lnTo>
                    <a:pt x="2051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885"/>
              </a:lnSpc>
            </a:pPr>
            <a:r>
              <a:rPr dirty="0" sz="2600"/>
              <a:t>DMPC</a:t>
            </a:r>
            <a:r>
              <a:rPr dirty="0" sz="2600" spc="-85"/>
              <a:t> </a:t>
            </a:r>
            <a:r>
              <a:rPr dirty="0" sz="2600"/>
              <a:t>based</a:t>
            </a:r>
            <a:r>
              <a:rPr dirty="0" sz="2600" spc="-45"/>
              <a:t> </a:t>
            </a:r>
            <a:r>
              <a:rPr dirty="0" sz="2600"/>
              <a:t>on</a:t>
            </a:r>
            <a:r>
              <a:rPr dirty="0" sz="2600" spc="-170"/>
              <a:t> </a:t>
            </a:r>
            <a:r>
              <a:rPr dirty="0" sz="2600"/>
              <a:t>Agent </a:t>
            </a:r>
            <a:r>
              <a:rPr dirty="0" sz="2600" spc="-10"/>
              <a:t>Negotiation</a:t>
            </a:r>
            <a:endParaRPr sz="2600"/>
          </a:p>
        </p:txBody>
      </p:sp>
      <p:grpSp>
        <p:nvGrpSpPr>
          <p:cNvPr id="6" name="object 6" descr=""/>
          <p:cNvGrpSpPr/>
          <p:nvPr/>
        </p:nvGrpSpPr>
        <p:grpSpPr>
          <a:xfrm>
            <a:off x="722376" y="0"/>
            <a:ext cx="8422005" cy="6236335"/>
            <a:chOff x="722376" y="0"/>
            <a:chExt cx="8422005" cy="6236335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376" y="1456944"/>
              <a:ext cx="7955280" cy="4779264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7092696" y="0"/>
              <a:ext cx="2051685" cy="838200"/>
            </a:xfrm>
            <a:custGeom>
              <a:avLst/>
              <a:gdLst/>
              <a:ahLst/>
              <a:cxnLst/>
              <a:rect l="l" t="t" r="r" b="b"/>
              <a:pathLst>
                <a:path w="2051684" h="838200">
                  <a:moveTo>
                    <a:pt x="2051303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2051303" y="838200"/>
                  </a:lnTo>
                  <a:lnTo>
                    <a:pt x="2051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885"/>
              </a:lnSpc>
            </a:pPr>
            <a:r>
              <a:rPr dirty="0" sz="2600"/>
              <a:t>DMPC</a:t>
            </a:r>
            <a:r>
              <a:rPr dirty="0" sz="2600" spc="-85"/>
              <a:t> </a:t>
            </a:r>
            <a:r>
              <a:rPr dirty="0" sz="2600"/>
              <a:t>based</a:t>
            </a:r>
            <a:r>
              <a:rPr dirty="0" sz="2600" spc="-45"/>
              <a:t> </a:t>
            </a:r>
            <a:r>
              <a:rPr dirty="0" sz="2600"/>
              <a:t>on</a:t>
            </a:r>
            <a:r>
              <a:rPr dirty="0" sz="2600" spc="-170"/>
              <a:t> </a:t>
            </a:r>
            <a:r>
              <a:rPr dirty="0" sz="2600"/>
              <a:t>Agent </a:t>
            </a:r>
            <a:r>
              <a:rPr dirty="0" sz="2600" spc="-10"/>
              <a:t>Negotiation</a:t>
            </a:r>
            <a:endParaRPr sz="2600"/>
          </a:p>
        </p:txBody>
      </p:sp>
      <p:grpSp>
        <p:nvGrpSpPr>
          <p:cNvPr id="6" name="object 6" descr=""/>
          <p:cNvGrpSpPr/>
          <p:nvPr/>
        </p:nvGrpSpPr>
        <p:grpSpPr>
          <a:xfrm>
            <a:off x="396240" y="0"/>
            <a:ext cx="8747760" cy="6242685"/>
            <a:chOff x="396240" y="0"/>
            <a:chExt cx="8747760" cy="6242685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240" y="1414272"/>
              <a:ext cx="8275320" cy="4828032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7092696" y="0"/>
              <a:ext cx="2051685" cy="838200"/>
            </a:xfrm>
            <a:custGeom>
              <a:avLst/>
              <a:gdLst/>
              <a:ahLst/>
              <a:cxnLst/>
              <a:rect l="l" t="t" r="r" b="b"/>
              <a:pathLst>
                <a:path w="2051684" h="838200">
                  <a:moveTo>
                    <a:pt x="2051303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2051303" y="838200"/>
                  </a:lnTo>
                  <a:lnTo>
                    <a:pt x="2051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885"/>
              </a:lnSpc>
            </a:pPr>
            <a:r>
              <a:rPr dirty="0" sz="2600"/>
              <a:t>DMPC</a:t>
            </a:r>
            <a:r>
              <a:rPr dirty="0" sz="2600" spc="-85"/>
              <a:t> </a:t>
            </a:r>
            <a:r>
              <a:rPr dirty="0" sz="2600"/>
              <a:t>based</a:t>
            </a:r>
            <a:r>
              <a:rPr dirty="0" sz="2600" spc="-45"/>
              <a:t> </a:t>
            </a:r>
            <a:r>
              <a:rPr dirty="0" sz="2600"/>
              <a:t>on</a:t>
            </a:r>
            <a:r>
              <a:rPr dirty="0" sz="2600" spc="-170"/>
              <a:t> </a:t>
            </a:r>
            <a:r>
              <a:rPr dirty="0" sz="2600"/>
              <a:t>Agent </a:t>
            </a:r>
            <a:r>
              <a:rPr dirty="0" sz="2600" spc="-10"/>
              <a:t>Negotiation</a:t>
            </a:r>
            <a:endParaRPr sz="2600"/>
          </a:p>
        </p:txBody>
      </p:sp>
      <p:grpSp>
        <p:nvGrpSpPr>
          <p:cNvPr id="6" name="object 6" descr=""/>
          <p:cNvGrpSpPr/>
          <p:nvPr/>
        </p:nvGrpSpPr>
        <p:grpSpPr>
          <a:xfrm>
            <a:off x="539495" y="0"/>
            <a:ext cx="8604885" cy="6452870"/>
            <a:chOff x="539495" y="0"/>
            <a:chExt cx="8604885" cy="645287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495" y="1432560"/>
              <a:ext cx="8583168" cy="502005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7092695" y="0"/>
              <a:ext cx="2051685" cy="838200"/>
            </a:xfrm>
            <a:custGeom>
              <a:avLst/>
              <a:gdLst/>
              <a:ahLst/>
              <a:cxnLst/>
              <a:rect l="l" t="t" r="r" b="b"/>
              <a:pathLst>
                <a:path w="2051684" h="838200">
                  <a:moveTo>
                    <a:pt x="2051303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2051303" y="838200"/>
                  </a:lnTo>
                  <a:lnTo>
                    <a:pt x="2051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885"/>
              </a:lnSpc>
            </a:pPr>
            <a:r>
              <a:rPr dirty="0" sz="2600"/>
              <a:t>DMPC</a:t>
            </a:r>
            <a:r>
              <a:rPr dirty="0" sz="2600" spc="-85"/>
              <a:t> </a:t>
            </a:r>
            <a:r>
              <a:rPr dirty="0" sz="2600"/>
              <a:t>based</a:t>
            </a:r>
            <a:r>
              <a:rPr dirty="0" sz="2600" spc="-45"/>
              <a:t> </a:t>
            </a:r>
            <a:r>
              <a:rPr dirty="0" sz="2600"/>
              <a:t>on</a:t>
            </a:r>
            <a:r>
              <a:rPr dirty="0" sz="2600" spc="-170"/>
              <a:t> </a:t>
            </a:r>
            <a:r>
              <a:rPr dirty="0" sz="2600"/>
              <a:t>Agent </a:t>
            </a:r>
            <a:r>
              <a:rPr dirty="0" sz="2600" spc="-10"/>
              <a:t>Negotiation</a:t>
            </a:r>
            <a:endParaRPr sz="2600"/>
          </a:p>
        </p:txBody>
      </p:sp>
      <p:grpSp>
        <p:nvGrpSpPr>
          <p:cNvPr id="6" name="object 6" descr=""/>
          <p:cNvGrpSpPr/>
          <p:nvPr/>
        </p:nvGrpSpPr>
        <p:grpSpPr>
          <a:xfrm>
            <a:off x="36576" y="0"/>
            <a:ext cx="9107805" cy="6452870"/>
            <a:chOff x="36576" y="0"/>
            <a:chExt cx="9107805" cy="645287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76" y="1414272"/>
              <a:ext cx="9076944" cy="5038344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7092695" y="0"/>
              <a:ext cx="2051685" cy="838200"/>
            </a:xfrm>
            <a:custGeom>
              <a:avLst/>
              <a:gdLst/>
              <a:ahLst/>
              <a:cxnLst/>
              <a:rect l="l" t="t" r="r" b="b"/>
              <a:pathLst>
                <a:path w="2051684" h="838200">
                  <a:moveTo>
                    <a:pt x="2051303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2051303" y="838200"/>
                  </a:lnTo>
                  <a:lnTo>
                    <a:pt x="2051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835152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765048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0471" rIns="0" bIns="0" rtlCol="0" vert="horz">
            <a:spAutoFit/>
          </a:bodyPr>
          <a:lstStyle/>
          <a:p>
            <a:pPr marL="227965">
              <a:lnSpc>
                <a:spcPts val="3070"/>
              </a:lnSpc>
              <a:spcBef>
                <a:spcPts val="340"/>
              </a:spcBef>
            </a:pPr>
            <a:r>
              <a:rPr dirty="0" sz="2600"/>
              <a:t>DMPC</a:t>
            </a:r>
            <a:r>
              <a:rPr dirty="0" sz="2600" spc="-85"/>
              <a:t> </a:t>
            </a:r>
            <a:r>
              <a:rPr dirty="0" sz="2600"/>
              <a:t>based</a:t>
            </a:r>
            <a:r>
              <a:rPr dirty="0" sz="2600" spc="-45"/>
              <a:t> </a:t>
            </a:r>
            <a:r>
              <a:rPr dirty="0" sz="2600"/>
              <a:t>on</a:t>
            </a:r>
            <a:r>
              <a:rPr dirty="0" sz="2600" spc="-170"/>
              <a:t> </a:t>
            </a:r>
            <a:r>
              <a:rPr dirty="0" sz="2600"/>
              <a:t>Agent </a:t>
            </a:r>
            <a:r>
              <a:rPr dirty="0" sz="2600" spc="-10"/>
              <a:t>Negotiation</a:t>
            </a:r>
            <a:endParaRPr sz="2600"/>
          </a:p>
        </p:txBody>
      </p:sp>
      <p:grpSp>
        <p:nvGrpSpPr>
          <p:cNvPr id="6" name="object 6" descr=""/>
          <p:cNvGrpSpPr/>
          <p:nvPr/>
        </p:nvGrpSpPr>
        <p:grpSpPr>
          <a:xfrm>
            <a:off x="755904" y="0"/>
            <a:ext cx="8388350" cy="6446520"/>
            <a:chOff x="755904" y="0"/>
            <a:chExt cx="8388350" cy="644652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5904" y="1399032"/>
              <a:ext cx="8281416" cy="5047488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7092695" y="0"/>
              <a:ext cx="2051685" cy="692150"/>
            </a:xfrm>
            <a:custGeom>
              <a:avLst/>
              <a:gdLst/>
              <a:ahLst/>
              <a:cxnLst/>
              <a:rect l="l" t="t" r="r" b="b"/>
              <a:pathLst>
                <a:path w="2051684" h="692150">
                  <a:moveTo>
                    <a:pt x="2051303" y="0"/>
                  </a:moveTo>
                  <a:lnTo>
                    <a:pt x="0" y="0"/>
                  </a:lnTo>
                  <a:lnTo>
                    <a:pt x="0" y="691896"/>
                  </a:lnTo>
                  <a:lnTo>
                    <a:pt x="2051303" y="691896"/>
                  </a:lnTo>
                  <a:lnTo>
                    <a:pt x="2051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9316" rIns="0" bIns="0" rtlCol="0" vert="horz">
            <a:spAutoFit/>
          </a:bodyPr>
          <a:lstStyle/>
          <a:p>
            <a:pPr marL="228600">
              <a:lnSpc>
                <a:spcPct val="100000"/>
              </a:lnSpc>
              <a:spcBef>
                <a:spcPts val="95"/>
              </a:spcBef>
            </a:pPr>
            <a:r>
              <a:rPr dirty="0" sz="2000" spc="-20"/>
              <a:t>Peer-</a:t>
            </a:r>
            <a:r>
              <a:rPr dirty="0" sz="2000" spc="-10"/>
              <a:t>to-</a:t>
            </a:r>
            <a:r>
              <a:rPr dirty="0" sz="2000"/>
              <a:t>peer</a:t>
            </a:r>
            <a:r>
              <a:rPr dirty="0" sz="2000" spc="-25"/>
              <a:t> </a:t>
            </a:r>
            <a:r>
              <a:rPr dirty="0" sz="2000"/>
              <a:t>operation</a:t>
            </a:r>
            <a:r>
              <a:rPr dirty="0" sz="2000" spc="-45"/>
              <a:t> </a:t>
            </a:r>
            <a:r>
              <a:rPr dirty="0" sz="2000"/>
              <a:t>of</a:t>
            </a:r>
            <a:r>
              <a:rPr dirty="0" sz="2000" spc="-40"/>
              <a:t> </a:t>
            </a:r>
            <a:r>
              <a:rPr dirty="0" sz="2000"/>
              <a:t>microgrids</a:t>
            </a:r>
            <a:r>
              <a:rPr dirty="0" sz="2000" spc="-30"/>
              <a:t> </a:t>
            </a:r>
            <a:r>
              <a:rPr dirty="0" sz="2000"/>
              <a:t>using</a:t>
            </a:r>
            <a:r>
              <a:rPr dirty="0" sz="2000" spc="-45"/>
              <a:t> </a:t>
            </a:r>
            <a:r>
              <a:rPr dirty="0" sz="2000" spc="-20"/>
              <a:t>DMPC</a:t>
            </a:r>
            <a:endParaRPr sz="2000"/>
          </a:p>
        </p:txBody>
      </p:sp>
      <p:grpSp>
        <p:nvGrpSpPr>
          <p:cNvPr id="6" name="object 6" descr=""/>
          <p:cNvGrpSpPr/>
          <p:nvPr/>
        </p:nvGrpSpPr>
        <p:grpSpPr>
          <a:xfrm>
            <a:off x="323088" y="0"/>
            <a:ext cx="8821420" cy="6477000"/>
            <a:chOff x="323088" y="0"/>
            <a:chExt cx="8821420" cy="647700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088" y="4148328"/>
              <a:ext cx="3992879" cy="61874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9328" y="4867655"/>
              <a:ext cx="7903464" cy="46939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9056" y="4940808"/>
              <a:ext cx="7760208" cy="323088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819911" y="4931664"/>
              <a:ext cx="7778750" cy="341630"/>
            </a:xfrm>
            <a:custGeom>
              <a:avLst/>
              <a:gdLst/>
              <a:ahLst/>
              <a:cxnLst/>
              <a:rect l="l" t="t" r="r" b="b"/>
              <a:pathLst>
                <a:path w="7778750" h="341629">
                  <a:moveTo>
                    <a:pt x="0" y="341376"/>
                  </a:moveTo>
                  <a:lnTo>
                    <a:pt x="7778496" y="341376"/>
                  </a:lnTo>
                  <a:lnTo>
                    <a:pt x="7778496" y="0"/>
                  </a:lnTo>
                  <a:lnTo>
                    <a:pt x="0" y="0"/>
                  </a:lnTo>
                  <a:lnTo>
                    <a:pt x="0" y="341376"/>
                  </a:lnTo>
                  <a:close/>
                </a:path>
              </a:pathLst>
            </a:custGeom>
            <a:ln w="18288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137405" y="4577207"/>
              <a:ext cx="363855" cy="221615"/>
            </a:xfrm>
            <a:custGeom>
              <a:avLst/>
              <a:gdLst/>
              <a:ahLst/>
              <a:cxnLst/>
              <a:rect l="l" t="t" r="r" b="b"/>
              <a:pathLst>
                <a:path w="363854" h="221614">
                  <a:moveTo>
                    <a:pt x="264414" y="207518"/>
                  </a:moveTo>
                  <a:lnTo>
                    <a:pt x="260858" y="207518"/>
                  </a:lnTo>
                  <a:lnTo>
                    <a:pt x="258064" y="210312"/>
                  </a:lnTo>
                  <a:lnTo>
                    <a:pt x="257937" y="213868"/>
                  </a:lnTo>
                  <a:lnTo>
                    <a:pt x="257937" y="217297"/>
                  </a:lnTo>
                  <a:lnTo>
                    <a:pt x="260731" y="220218"/>
                  </a:lnTo>
                  <a:lnTo>
                    <a:pt x="264287" y="220218"/>
                  </a:lnTo>
                  <a:lnTo>
                    <a:pt x="363347" y="221488"/>
                  </a:lnTo>
                  <a:lnTo>
                    <a:pt x="362788" y="220472"/>
                  </a:lnTo>
                  <a:lnTo>
                    <a:pt x="349250" y="220472"/>
                  </a:lnTo>
                  <a:lnTo>
                    <a:pt x="329055" y="208355"/>
                  </a:lnTo>
                  <a:lnTo>
                    <a:pt x="264414" y="207518"/>
                  </a:lnTo>
                  <a:close/>
                </a:path>
                <a:path w="363854" h="221614">
                  <a:moveTo>
                    <a:pt x="329055" y="208355"/>
                  </a:moveTo>
                  <a:lnTo>
                    <a:pt x="349250" y="220472"/>
                  </a:lnTo>
                  <a:lnTo>
                    <a:pt x="350709" y="218059"/>
                  </a:lnTo>
                  <a:lnTo>
                    <a:pt x="346964" y="218059"/>
                  </a:lnTo>
                  <a:lnTo>
                    <a:pt x="341809" y="208661"/>
                  </a:lnTo>
                  <a:lnTo>
                    <a:pt x="341732" y="208519"/>
                  </a:lnTo>
                  <a:lnTo>
                    <a:pt x="329055" y="208355"/>
                  </a:lnTo>
                  <a:close/>
                </a:path>
                <a:path w="363854" h="221614">
                  <a:moveTo>
                    <a:pt x="310134" y="130429"/>
                  </a:moveTo>
                  <a:lnTo>
                    <a:pt x="307086" y="132080"/>
                  </a:lnTo>
                  <a:lnTo>
                    <a:pt x="303911" y="133858"/>
                  </a:lnTo>
                  <a:lnTo>
                    <a:pt x="302895" y="137668"/>
                  </a:lnTo>
                  <a:lnTo>
                    <a:pt x="304546" y="140716"/>
                  </a:lnTo>
                  <a:lnTo>
                    <a:pt x="335648" y="197426"/>
                  </a:lnTo>
                  <a:lnTo>
                    <a:pt x="355854" y="209550"/>
                  </a:lnTo>
                  <a:lnTo>
                    <a:pt x="349250" y="220472"/>
                  </a:lnTo>
                  <a:lnTo>
                    <a:pt x="362788" y="220472"/>
                  </a:lnTo>
                  <a:lnTo>
                    <a:pt x="315595" y="134620"/>
                  </a:lnTo>
                  <a:lnTo>
                    <a:pt x="313944" y="131572"/>
                  </a:lnTo>
                  <a:lnTo>
                    <a:pt x="310134" y="130429"/>
                  </a:lnTo>
                  <a:close/>
                </a:path>
                <a:path w="363854" h="221614">
                  <a:moveTo>
                    <a:pt x="341732" y="208519"/>
                  </a:moveTo>
                  <a:lnTo>
                    <a:pt x="346964" y="218059"/>
                  </a:lnTo>
                  <a:lnTo>
                    <a:pt x="352679" y="208661"/>
                  </a:lnTo>
                  <a:lnTo>
                    <a:pt x="341732" y="208519"/>
                  </a:lnTo>
                  <a:close/>
                </a:path>
                <a:path w="363854" h="221614">
                  <a:moveTo>
                    <a:pt x="335648" y="197426"/>
                  </a:moveTo>
                  <a:lnTo>
                    <a:pt x="341641" y="208355"/>
                  </a:lnTo>
                  <a:lnTo>
                    <a:pt x="341732" y="208519"/>
                  </a:lnTo>
                  <a:lnTo>
                    <a:pt x="352679" y="208661"/>
                  </a:lnTo>
                  <a:lnTo>
                    <a:pt x="346964" y="218059"/>
                  </a:lnTo>
                  <a:lnTo>
                    <a:pt x="350709" y="218059"/>
                  </a:lnTo>
                  <a:lnTo>
                    <a:pt x="355854" y="209550"/>
                  </a:lnTo>
                  <a:lnTo>
                    <a:pt x="335648" y="197426"/>
                  </a:lnTo>
                  <a:close/>
                </a:path>
                <a:path w="363854" h="221614">
                  <a:moveTo>
                    <a:pt x="6604" y="0"/>
                  </a:moveTo>
                  <a:lnTo>
                    <a:pt x="0" y="10922"/>
                  </a:lnTo>
                  <a:lnTo>
                    <a:pt x="329055" y="208355"/>
                  </a:lnTo>
                  <a:lnTo>
                    <a:pt x="341732" y="208519"/>
                  </a:lnTo>
                  <a:lnTo>
                    <a:pt x="335648" y="197426"/>
                  </a:lnTo>
                  <a:lnTo>
                    <a:pt x="6604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571999" y="4437888"/>
              <a:ext cx="433070" cy="143510"/>
            </a:xfrm>
            <a:custGeom>
              <a:avLst/>
              <a:gdLst/>
              <a:ahLst/>
              <a:cxnLst/>
              <a:rect l="l" t="t" r="r" b="b"/>
              <a:pathLst>
                <a:path w="433070" h="143510">
                  <a:moveTo>
                    <a:pt x="361188" y="0"/>
                  </a:moveTo>
                  <a:lnTo>
                    <a:pt x="361188" y="35813"/>
                  </a:lnTo>
                  <a:lnTo>
                    <a:pt x="0" y="35813"/>
                  </a:lnTo>
                  <a:lnTo>
                    <a:pt x="0" y="107442"/>
                  </a:lnTo>
                  <a:lnTo>
                    <a:pt x="361188" y="107442"/>
                  </a:lnTo>
                  <a:lnTo>
                    <a:pt x="361188" y="143256"/>
                  </a:lnTo>
                  <a:lnTo>
                    <a:pt x="432815" y="71628"/>
                  </a:lnTo>
                  <a:lnTo>
                    <a:pt x="36118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571999" y="4437888"/>
              <a:ext cx="433070" cy="143510"/>
            </a:xfrm>
            <a:custGeom>
              <a:avLst/>
              <a:gdLst/>
              <a:ahLst/>
              <a:cxnLst/>
              <a:rect l="l" t="t" r="r" b="b"/>
              <a:pathLst>
                <a:path w="433070" h="143510">
                  <a:moveTo>
                    <a:pt x="0" y="35813"/>
                  </a:moveTo>
                  <a:lnTo>
                    <a:pt x="361188" y="35813"/>
                  </a:lnTo>
                  <a:lnTo>
                    <a:pt x="361188" y="0"/>
                  </a:lnTo>
                  <a:lnTo>
                    <a:pt x="432815" y="71628"/>
                  </a:lnTo>
                  <a:lnTo>
                    <a:pt x="361188" y="143256"/>
                  </a:lnTo>
                  <a:lnTo>
                    <a:pt x="361188" y="107442"/>
                  </a:lnTo>
                  <a:lnTo>
                    <a:pt x="0" y="107442"/>
                  </a:lnTo>
                  <a:lnTo>
                    <a:pt x="0" y="35813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6344" y="5373623"/>
              <a:ext cx="5221224" cy="438912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04032" y="5586984"/>
              <a:ext cx="3532632" cy="89001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13760" y="5660135"/>
              <a:ext cx="3389376" cy="743711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3404615" y="5650991"/>
              <a:ext cx="3408045" cy="762000"/>
            </a:xfrm>
            <a:custGeom>
              <a:avLst/>
              <a:gdLst/>
              <a:ahLst/>
              <a:cxnLst/>
              <a:rect l="l" t="t" r="r" b="b"/>
              <a:pathLst>
                <a:path w="3408045" h="762000">
                  <a:moveTo>
                    <a:pt x="0" y="761999"/>
                  </a:moveTo>
                  <a:lnTo>
                    <a:pt x="3407664" y="761999"/>
                  </a:lnTo>
                  <a:lnTo>
                    <a:pt x="3407664" y="0"/>
                  </a:lnTo>
                  <a:lnTo>
                    <a:pt x="0" y="0"/>
                  </a:lnTo>
                  <a:lnTo>
                    <a:pt x="0" y="761999"/>
                  </a:lnTo>
                  <a:close/>
                </a:path>
              </a:pathLst>
            </a:custGeom>
            <a:ln w="18288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876288" y="5949696"/>
              <a:ext cx="360045" cy="143510"/>
            </a:xfrm>
            <a:custGeom>
              <a:avLst/>
              <a:gdLst/>
              <a:ahLst/>
              <a:cxnLst/>
              <a:rect l="l" t="t" r="r" b="b"/>
              <a:pathLst>
                <a:path w="360045" h="143510">
                  <a:moveTo>
                    <a:pt x="288035" y="0"/>
                  </a:moveTo>
                  <a:lnTo>
                    <a:pt x="288035" y="35813"/>
                  </a:lnTo>
                  <a:lnTo>
                    <a:pt x="0" y="35813"/>
                  </a:lnTo>
                  <a:lnTo>
                    <a:pt x="0" y="107441"/>
                  </a:lnTo>
                  <a:lnTo>
                    <a:pt x="288035" y="107441"/>
                  </a:lnTo>
                  <a:lnTo>
                    <a:pt x="288035" y="143255"/>
                  </a:lnTo>
                  <a:lnTo>
                    <a:pt x="359663" y="71627"/>
                  </a:lnTo>
                  <a:lnTo>
                    <a:pt x="28803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876288" y="5949696"/>
              <a:ext cx="360045" cy="143510"/>
            </a:xfrm>
            <a:custGeom>
              <a:avLst/>
              <a:gdLst/>
              <a:ahLst/>
              <a:cxnLst/>
              <a:rect l="l" t="t" r="r" b="b"/>
              <a:pathLst>
                <a:path w="360045" h="143510">
                  <a:moveTo>
                    <a:pt x="0" y="35813"/>
                  </a:moveTo>
                  <a:lnTo>
                    <a:pt x="288035" y="35813"/>
                  </a:lnTo>
                  <a:lnTo>
                    <a:pt x="288035" y="0"/>
                  </a:lnTo>
                  <a:lnTo>
                    <a:pt x="359663" y="71627"/>
                  </a:lnTo>
                  <a:lnTo>
                    <a:pt x="288035" y="143255"/>
                  </a:lnTo>
                  <a:lnTo>
                    <a:pt x="288035" y="107441"/>
                  </a:lnTo>
                  <a:lnTo>
                    <a:pt x="0" y="107441"/>
                  </a:lnTo>
                  <a:lnTo>
                    <a:pt x="0" y="35813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04816" y="1484375"/>
              <a:ext cx="4011167" cy="2520696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9496" y="1844039"/>
              <a:ext cx="4392168" cy="1539239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505968" y="1810511"/>
              <a:ext cx="4459605" cy="1606550"/>
            </a:xfrm>
            <a:custGeom>
              <a:avLst/>
              <a:gdLst/>
              <a:ahLst/>
              <a:cxnLst/>
              <a:rect l="l" t="t" r="r" b="b"/>
              <a:pathLst>
                <a:path w="4459605" h="1606550">
                  <a:moveTo>
                    <a:pt x="0" y="1606296"/>
                  </a:moveTo>
                  <a:lnTo>
                    <a:pt x="4459224" y="1606296"/>
                  </a:lnTo>
                  <a:lnTo>
                    <a:pt x="4459224" y="0"/>
                  </a:lnTo>
                  <a:lnTo>
                    <a:pt x="0" y="0"/>
                  </a:lnTo>
                  <a:lnTo>
                    <a:pt x="0" y="1606296"/>
                  </a:lnTo>
                  <a:close/>
                </a:path>
              </a:pathLst>
            </a:custGeom>
            <a:ln w="67056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7092695" y="0"/>
              <a:ext cx="2051685" cy="838200"/>
            </a:xfrm>
            <a:custGeom>
              <a:avLst/>
              <a:gdLst/>
              <a:ahLst/>
              <a:cxnLst/>
              <a:rect l="l" t="t" r="r" b="b"/>
              <a:pathLst>
                <a:path w="2051684" h="838200">
                  <a:moveTo>
                    <a:pt x="2051303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2051303" y="838200"/>
                  </a:lnTo>
                  <a:lnTo>
                    <a:pt x="2051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7389621" y="5831840"/>
            <a:ext cx="8388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>
                <a:solidFill>
                  <a:srgbClr val="FF0000"/>
                </a:solidFill>
                <a:latin typeface="Arial MT"/>
                <a:cs typeface="Arial MT"/>
              </a:rPr>
              <a:t>MIQQ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26" name="object 2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27" name="object 2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  <p:sp>
        <p:nvSpPr>
          <p:cNvPr id="25" name="object 25" descr=""/>
          <p:cNvSpPr txBox="1"/>
          <p:nvPr/>
        </p:nvSpPr>
        <p:spPr>
          <a:xfrm>
            <a:off x="5084445" y="4241419"/>
            <a:ext cx="290449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The</a:t>
            </a:r>
            <a:r>
              <a:rPr dirty="0" sz="1600" spc="-1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first</a:t>
            </a:r>
            <a:r>
              <a:rPr dirty="0" sz="1600" spc="-1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step</a:t>
            </a:r>
            <a:r>
              <a:rPr dirty="0" sz="1600" spc="-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of</a:t>
            </a:r>
            <a:r>
              <a:rPr dirty="0" sz="1600" spc="-1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the</a:t>
            </a:r>
            <a:r>
              <a:rPr dirty="0" sz="1600" spc="-2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41A62A"/>
                </a:solidFill>
                <a:latin typeface="Arial"/>
                <a:cs typeface="Arial"/>
              </a:rPr>
              <a:t>algorithm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is</a:t>
            </a:r>
            <a:r>
              <a:rPr dirty="0" sz="1600" spc="-3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to</a:t>
            </a:r>
            <a:r>
              <a:rPr dirty="0" sz="1600" spc="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solve</a:t>
            </a:r>
            <a:r>
              <a:rPr dirty="0" sz="1600" spc="-3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the</a:t>
            </a:r>
            <a:r>
              <a:rPr dirty="0" sz="1600" spc="-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local</a:t>
            </a:r>
            <a:r>
              <a:rPr dirty="0" sz="1600" spc="-1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41A62A"/>
                </a:solidFill>
                <a:latin typeface="Arial"/>
                <a:cs typeface="Arial"/>
              </a:rPr>
              <a:t>problem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8858" rIns="0" bIns="0" rtlCol="0" vert="horz">
            <a:spAutoFit/>
          </a:bodyPr>
          <a:lstStyle/>
          <a:p>
            <a:pPr marL="227965">
              <a:lnSpc>
                <a:spcPct val="100000"/>
              </a:lnSpc>
              <a:spcBef>
                <a:spcPts val="145"/>
              </a:spcBef>
            </a:pPr>
            <a:r>
              <a:rPr dirty="0" sz="2000"/>
              <a:t>System</a:t>
            </a:r>
            <a:r>
              <a:rPr dirty="0" sz="2000" spc="-50"/>
              <a:t> </a:t>
            </a:r>
            <a:r>
              <a:rPr dirty="0" sz="2000"/>
              <a:t>of</a:t>
            </a:r>
            <a:r>
              <a:rPr dirty="0" sz="2000" spc="-70"/>
              <a:t> </a:t>
            </a:r>
            <a:r>
              <a:rPr dirty="0" sz="2000"/>
              <a:t>Subsytems</a:t>
            </a:r>
            <a:r>
              <a:rPr dirty="0" sz="2000" spc="-30"/>
              <a:t> </a:t>
            </a:r>
            <a:r>
              <a:rPr dirty="0" sz="2000" spc="-10"/>
              <a:t>(SoS)</a:t>
            </a:r>
            <a:endParaRPr sz="2000"/>
          </a:p>
        </p:txBody>
      </p:sp>
      <p:sp>
        <p:nvSpPr>
          <p:cNvPr id="6" name="object 6" descr=""/>
          <p:cNvSpPr txBox="1"/>
          <p:nvPr/>
        </p:nvSpPr>
        <p:spPr>
          <a:xfrm>
            <a:off x="5286247" y="3647313"/>
            <a:ext cx="3670935" cy="8724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99100"/>
              </a:lnSpc>
              <a:spcBef>
                <a:spcPts val="105"/>
              </a:spcBef>
            </a:pP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The</a:t>
            </a:r>
            <a:r>
              <a:rPr dirty="0" sz="14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control</a:t>
            </a:r>
            <a:r>
              <a:rPr dirty="0" sz="14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problem</a:t>
            </a:r>
            <a:r>
              <a:rPr dirty="0" sz="14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is</a:t>
            </a:r>
            <a:r>
              <a:rPr dirty="0" sz="14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solved as</a:t>
            </a:r>
            <a:r>
              <a:rPr dirty="0" sz="1400" spc="-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a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1A62A"/>
                </a:solidFill>
                <a:latin typeface="Arial"/>
                <a:cs typeface="Arial"/>
              </a:rPr>
              <a:t>System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of</a:t>
            </a:r>
            <a:r>
              <a:rPr dirty="0" sz="1400" spc="-4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1A62A"/>
                </a:solidFill>
                <a:latin typeface="Arial"/>
                <a:cs typeface="Arial"/>
              </a:rPr>
              <a:t>Subsystems</a:t>
            </a:r>
            <a:r>
              <a:rPr dirty="0" sz="1400" spc="4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under</a:t>
            </a:r>
            <a:r>
              <a:rPr dirty="0" sz="14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the</a:t>
            </a:r>
            <a:r>
              <a:rPr dirty="0" sz="14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condition</a:t>
            </a:r>
            <a:r>
              <a:rPr dirty="0" sz="1400" spc="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that</a:t>
            </a:r>
            <a:r>
              <a:rPr dirty="0" sz="14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the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position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of</a:t>
            </a:r>
            <a:r>
              <a:rPr dirty="0" sz="1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the</a:t>
            </a:r>
            <a:r>
              <a:rPr dirty="0" sz="1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system</a:t>
            </a:r>
            <a:r>
              <a:rPr dirty="0" sz="1400" spc="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will</a:t>
            </a:r>
            <a:r>
              <a:rPr dirty="0" sz="14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respect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 the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position</a:t>
            </a:r>
            <a:r>
              <a:rPr dirty="0" sz="1400" spc="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of</a:t>
            </a:r>
            <a:r>
              <a:rPr dirty="0" sz="14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the</a:t>
            </a:r>
            <a:r>
              <a:rPr dirty="0" sz="14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subsystems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646176" y="2950464"/>
            <a:ext cx="1801495" cy="1798320"/>
            <a:chOff x="646176" y="2950464"/>
            <a:chExt cx="1801495" cy="1798320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6176" y="2950464"/>
              <a:ext cx="1801368" cy="179832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5298" y="3862451"/>
              <a:ext cx="216471" cy="129793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27529" y="3862451"/>
              <a:ext cx="216407" cy="129793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707440" y="3483990"/>
            <a:ext cx="1704975" cy="528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7780">
              <a:lnSpc>
                <a:spcPct val="100000"/>
              </a:lnSpc>
              <a:spcBef>
                <a:spcPts val="105"/>
              </a:spcBef>
            </a:pPr>
            <a:r>
              <a:rPr dirty="0" sz="1100" spc="-10">
                <a:solidFill>
                  <a:srgbClr val="FFFFFF"/>
                </a:solidFill>
                <a:latin typeface="Cambria Math"/>
                <a:cs typeface="Cambria Math"/>
              </a:rPr>
              <a:t>min</a:t>
            </a:r>
            <a:r>
              <a:rPr dirty="0" sz="1100" spc="-4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 spc="-50">
                <a:solidFill>
                  <a:srgbClr val="FFFFFF"/>
                </a:solidFill>
                <a:latin typeface="Cambria Math"/>
                <a:cs typeface="Cambria Math"/>
              </a:rPr>
              <a:t>𝐽</a:t>
            </a:r>
            <a:endParaRPr sz="1100">
              <a:latin typeface="Cambria Math"/>
              <a:cs typeface="Cambria Math"/>
            </a:endParaRPr>
          </a:p>
          <a:p>
            <a:pPr algn="ctr">
              <a:lnSpc>
                <a:spcPct val="100000"/>
              </a:lnSpc>
            </a:pP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𝑥</a:t>
            </a:r>
            <a:r>
              <a:rPr dirty="0" baseline="-13888" sz="1200">
                <a:solidFill>
                  <a:srgbClr val="FFFFFF"/>
                </a:solidFill>
                <a:latin typeface="Cambria Math"/>
                <a:cs typeface="Cambria Math"/>
              </a:rPr>
              <a:t>𝐿</a:t>
            </a:r>
            <a:r>
              <a:rPr dirty="0" baseline="-13888" sz="1200" spc="337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≤</a:t>
            </a:r>
            <a:r>
              <a:rPr dirty="0" sz="1100" spc="8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𝑥(𝑡</a:t>
            </a:r>
            <a:r>
              <a:rPr dirty="0" baseline="-13888" sz="1200">
                <a:solidFill>
                  <a:srgbClr val="FFFFFF"/>
                </a:solidFill>
                <a:latin typeface="Cambria Math"/>
                <a:cs typeface="Cambria Math"/>
              </a:rPr>
              <a:t>𝑘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)</a:t>
            </a:r>
            <a:r>
              <a:rPr dirty="0" sz="1100" spc="9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≤</a:t>
            </a:r>
            <a:r>
              <a:rPr dirty="0" sz="1100" spc="8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Cambria Math"/>
                <a:cs typeface="Cambria Math"/>
              </a:rPr>
              <a:t>𝑥</a:t>
            </a:r>
            <a:r>
              <a:rPr dirty="0" baseline="-13888" sz="1200" spc="-37">
                <a:solidFill>
                  <a:srgbClr val="FFFFFF"/>
                </a:solidFill>
                <a:latin typeface="Cambria Math"/>
                <a:cs typeface="Cambria Math"/>
              </a:rPr>
              <a:t>𝑢</a:t>
            </a:r>
            <a:endParaRPr baseline="-13888" sz="1200">
              <a:latin typeface="Cambria Math"/>
              <a:cs typeface="Cambria Math"/>
            </a:endParaRPr>
          </a:p>
          <a:p>
            <a:pPr algn="ctr">
              <a:lnSpc>
                <a:spcPct val="100000"/>
              </a:lnSpc>
            </a:pP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𝑦</a:t>
            </a:r>
            <a:r>
              <a:rPr dirty="0" baseline="-13888" sz="1200">
                <a:solidFill>
                  <a:srgbClr val="FFFFFF"/>
                </a:solidFill>
                <a:latin typeface="Cambria Math"/>
                <a:cs typeface="Cambria Math"/>
              </a:rPr>
              <a:t>𝐿</a:t>
            </a:r>
            <a:r>
              <a:rPr dirty="0" baseline="-13888" sz="1200" spc="247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≤</a:t>
            </a:r>
            <a:r>
              <a:rPr dirty="0" sz="1100" spc="5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𝐴𝑥</a:t>
            </a:r>
            <a:r>
              <a:rPr dirty="0" sz="1100" spc="24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𝑡</a:t>
            </a:r>
            <a:r>
              <a:rPr dirty="0" baseline="-13888" sz="1200">
                <a:solidFill>
                  <a:srgbClr val="FFFFFF"/>
                </a:solidFill>
                <a:latin typeface="Cambria Math"/>
                <a:cs typeface="Cambria Math"/>
              </a:rPr>
              <a:t>𝑘</a:t>
            </a:r>
            <a:r>
              <a:rPr dirty="0" baseline="-13888" sz="1200" spc="315">
                <a:solidFill>
                  <a:srgbClr val="FFFFFF"/>
                </a:solidFill>
                <a:latin typeface="Cambria Math"/>
                <a:cs typeface="Cambria Math"/>
              </a:rPr>
              <a:t>  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+</a:t>
            </a:r>
            <a:r>
              <a:rPr dirty="0" sz="1100" spc="1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𝐵𝑢</a:t>
            </a:r>
            <a:r>
              <a:rPr dirty="0" sz="1100" spc="22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𝑡</a:t>
            </a:r>
            <a:r>
              <a:rPr dirty="0" baseline="-13888" sz="1200">
                <a:solidFill>
                  <a:srgbClr val="FFFFFF"/>
                </a:solidFill>
                <a:latin typeface="Cambria Math"/>
                <a:cs typeface="Cambria Math"/>
              </a:rPr>
              <a:t>𝑘</a:t>
            </a:r>
            <a:r>
              <a:rPr dirty="0" baseline="-13888" sz="1200" spc="375">
                <a:solidFill>
                  <a:srgbClr val="FFFFFF"/>
                </a:solidFill>
                <a:latin typeface="Cambria Math"/>
                <a:cs typeface="Cambria Math"/>
              </a:rPr>
              <a:t>  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≤</a:t>
            </a:r>
            <a:r>
              <a:rPr dirty="0" sz="1100" spc="5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Cambria Math"/>
                <a:cs typeface="Cambria Math"/>
              </a:rPr>
              <a:t>𝑦</a:t>
            </a:r>
            <a:r>
              <a:rPr dirty="0" baseline="-13888" sz="1200" spc="-37">
                <a:solidFill>
                  <a:srgbClr val="FFFFFF"/>
                </a:solidFill>
                <a:latin typeface="Cambria Math"/>
                <a:cs typeface="Cambria Math"/>
              </a:rPr>
              <a:t>𝑢</a:t>
            </a:r>
            <a:endParaRPr baseline="-13888" sz="1200">
              <a:latin typeface="Cambria Math"/>
              <a:cs typeface="Cambria Math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2335530" y="5271770"/>
            <a:ext cx="1011555" cy="163830"/>
          </a:xfrm>
          <a:custGeom>
            <a:avLst/>
            <a:gdLst/>
            <a:ahLst/>
            <a:cxnLst/>
            <a:rect l="l" t="t" r="r" b="b"/>
            <a:pathLst>
              <a:path w="1011554" h="163829">
                <a:moveTo>
                  <a:pt x="54610" y="6604"/>
                </a:moveTo>
                <a:lnTo>
                  <a:pt x="52324" y="0"/>
                </a:lnTo>
                <a:lnTo>
                  <a:pt x="40411" y="4292"/>
                </a:lnTo>
                <a:lnTo>
                  <a:pt x="29997" y="10502"/>
                </a:lnTo>
                <a:lnTo>
                  <a:pt x="3403" y="52984"/>
                </a:lnTo>
                <a:lnTo>
                  <a:pt x="0" y="81915"/>
                </a:lnTo>
                <a:lnTo>
                  <a:pt x="762" y="95440"/>
                </a:lnTo>
                <a:lnTo>
                  <a:pt x="13462" y="135128"/>
                </a:lnTo>
                <a:lnTo>
                  <a:pt x="52324" y="163703"/>
                </a:lnTo>
                <a:lnTo>
                  <a:pt x="54356" y="157099"/>
                </a:lnTo>
                <a:lnTo>
                  <a:pt x="44996" y="152958"/>
                </a:lnTo>
                <a:lnTo>
                  <a:pt x="36918" y="147193"/>
                </a:lnTo>
                <a:lnTo>
                  <a:pt x="17424" y="108546"/>
                </a:lnTo>
                <a:lnTo>
                  <a:pt x="14986" y="81026"/>
                </a:lnTo>
                <a:lnTo>
                  <a:pt x="15595" y="67056"/>
                </a:lnTo>
                <a:lnTo>
                  <a:pt x="30149" y="23685"/>
                </a:lnTo>
                <a:lnTo>
                  <a:pt x="45148" y="10731"/>
                </a:lnTo>
                <a:lnTo>
                  <a:pt x="54610" y="6604"/>
                </a:lnTo>
                <a:close/>
              </a:path>
              <a:path w="1011554" h="163829">
                <a:moveTo>
                  <a:pt x="273939" y="81915"/>
                </a:moveTo>
                <a:lnTo>
                  <a:pt x="266382" y="40259"/>
                </a:lnTo>
                <a:lnTo>
                  <a:pt x="233641" y="4292"/>
                </a:lnTo>
                <a:lnTo>
                  <a:pt x="221742" y="0"/>
                </a:lnTo>
                <a:lnTo>
                  <a:pt x="219456" y="6604"/>
                </a:lnTo>
                <a:lnTo>
                  <a:pt x="228904" y="10731"/>
                </a:lnTo>
                <a:lnTo>
                  <a:pt x="237058" y="16421"/>
                </a:lnTo>
                <a:lnTo>
                  <a:pt x="256679" y="54292"/>
                </a:lnTo>
                <a:lnTo>
                  <a:pt x="258445" y="66878"/>
                </a:lnTo>
                <a:lnTo>
                  <a:pt x="258470" y="67056"/>
                </a:lnTo>
                <a:lnTo>
                  <a:pt x="256616" y="108546"/>
                </a:lnTo>
                <a:lnTo>
                  <a:pt x="237070" y="147193"/>
                </a:lnTo>
                <a:lnTo>
                  <a:pt x="219710" y="157099"/>
                </a:lnTo>
                <a:lnTo>
                  <a:pt x="221742" y="163703"/>
                </a:lnTo>
                <a:lnTo>
                  <a:pt x="260477" y="135128"/>
                </a:lnTo>
                <a:lnTo>
                  <a:pt x="273100" y="96951"/>
                </a:lnTo>
                <a:lnTo>
                  <a:pt x="273939" y="81915"/>
                </a:lnTo>
                <a:close/>
              </a:path>
              <a:path w="1011554" h="163829">
                <a:moveTo>
                  <a:pt x="795274" y="6604"/>
                </a:moveTo>
                <a:lnTo>
                  <a:pt x="792988" y="0"/>
                </a:lnTo>
                <a:lnTo>
                  <a:pt x="781075" y="4292"/>
                </a:lnTo>
                <a:lnTo>
                  <a:pt x="770661" y="10502"/>
                </a:lnTo>
                <a:lnTo>
                  <a:pt x="744067" y="52984"/>
                </a:lnTo>
                <a:lnTo>
                  <a:pt x="740664" y="81915"/>
                </a:lnTo>
                <a:lnTo>
                  <a:pt x="741426" y="95440"/>
                </a:lnTo>
                <a:lnTo>
                  <a:pt x="754126" y="135128"/>
                </a:lnTo>
                <a:lnTo>
                  <a:pt x="792988" y="163703"/>
                </a:lnTo>
                <a:lnTo>
                  <a:pt x="795020" y="157099"/>
                </a:lnTo>
                <a:lnTo>
                  <a:pt x="785660" y="152958"/>
                </a:lnTo>
                <a:lnTo>
                  <a:pt x="777582" y="147193"/>
                </a:lnTo>
                <a:lnTo>
                  <a:pt x="758088" y="108546"/>
                </a:lnTo>
                <a:lnTo>
                  <a:pt x="755650" y="81026"/>
                </a:lnTo>
                <a:lnTo>
                  <a:pt x="756259" y="67056"/>
                </a:lnTo>
                <a:lnTo>
                  <a:pt x="770813" y="23685"/>
                </a:lnTo>
                <a:lnTo>
                  <a:pt x="785812" y="10731"/>
                </a:lnTo>
                <a:lnTo>
                  <a:pt x="795274" y="6604"/>
                </a:lnTo>
                <a:close/>
              </a:path>
              <a:path w="1011554" h="163829">
                <a:moveTo>
                  <a:pt x="1011555" y="81915"/>
                </a:moveTo>
                <a:lnTo>
                  <a:pt x="1003998" y="40259"/>
                </a:lnTo>
                <a:lnTo>
                  <a:pt x="971257" y="4292"/>
                </a:lnTo>
                <a:lnTo>
                  <a:pt x="959358" y="0"/>
                </a:lnTo>
                <a:lnTo>
                  <a:pt x="957072" y="6604"/>
                </a:lnTo>
                <a:lnTo>
                  <a:pt x="966520" y="10731"/>
                </a:lnTo>
                <a:lnTo>
                  <a:pt x="974674" y="16421"/>
                </a:lnTo>
                <a:lnTo>
                  <a:pt x="994295" y="54292"/>
                </a:lnTo>
                <a:lnTo>
                  <a:pt x="996061" y="66878"/>
                </a:lnTo>
                <a:lnTo>
                  <a:pt x="996086" y="67056"/>
                </a:lnTo>
                <a:lnTo>
                  <a:pt x="994232" y="108546"/>
                </a:lnTo>
                <a:lnTo>
                  <a:pt x="974686" y="147193"/>
                </a:lnTo>
                <a:lnTo>
                  <a:pt x="957313" y="157099"/>
                </a:lnTo>
                <a:lnTo>
                  <a:pt x="959358" y="163703"/>
                </a:lnTo>
                <a:lnTo>
                  <a:pt x="998093" y="135128"/>
                </a:lnTo>
                <a:lnTo>
                  <a:pt x="1010716" y="96951"/>
                </a:lnTo>
                <a:lnTo>
                  <a:pt x="1011555" y="81915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1660905" y="4812919"/>
            <a:ext cx="2141220" cy="6432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R="36830">
              <a:lnSpc>
                <a:spcPts val="1595"/>
              </a:lnSpc>
              <a:spcBef>
                <a:spcPts val="90"/>
              </a:spcBef>
            </a:pPr>
            <a:r>
              <a:rPr dirty="0" baseline="11904" sz="2100" spc="-15">
                <a:solidFill>
                  <a:srgbClr val="006FC0"/>
                </a:solidFill>
                <a:latin typeface="Cambria Math"/>
                <a:cs typeface="Cambria Math"/>
              </a:rPr>
              <a:t>min</a:t>
            </a:r>
            <a:r>
              <a:rPr dirty="0" baseline="11904" sz="2100" spc="-97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baseline="11904" sz="2100" spc="-15">
                <a:solidFill>
                  <a:srgbClr val="006FC0"/>
                </a:solidFill>
                <a:latin typeface="Cambria Math"/>
                <a:cs typeface="Cambria Math"/>
              </a:rPr>
              <a:t>𝐽</a:t>
            </a:r>
            <a:r>
              <a:rPr dirty="0" sz="1000" spc="-10">
                <a:solidFill>
                  <a:srgbClr val="006FC0"/>
                </a:solidFill>
                <a:latin typeface="Cambria Math"/>
                <a:cs typeface="Cambria Math"/>
              </a:rPr>
              <a:t>𝑔𝑙𝑜𝑏𝑎𝑙</a:t>
            </a:r>
            <a:endParaRPr sz="1000">
              <a:latin typeface="Cambria Math"/>
              <a:cs typeface="Cambria Math"/>
            </a:endParaRPr>
          </a:p>
          <a:p>
            <a:pPr algn="ctr">
              <a:lnSpc>
                <a:spcPts val="1595"/>
              </a:lnSpc>
            </a:pP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𝑥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𝐿</a:t>
            </a:r>
            <a:r>
              <a:rPr dirty="0" baseline="-16666" sz="1500" spc="46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≤</a:t>
            </a:r>
            <a:r>
              <a:rPr dirty="0" sz="1400" spc="10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𝑥(𝑡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)</a:t>
            </a:r>
            <a:r>
              <a:rPr dirty="0" sz="1400" spc="9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≤</a:t>
            </a:r>
            <a:r>
              <a:rPr dirty="0" sz="1400" spc="11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 spc="-25">
                <a:solidFill>
                  <a:srgbClr val="006FC0"/>
                </a:solidFill>
                <a:latin typeface="Cambria Math"/>
                <a:cs typeface="Cambria Math"/>
              </a:rPr>
              <a:t>𝑥</a:t>
            </a:r>
            <a:r>
              <a:rPr dirty="0" baseline="-16666" sz="1500" spc="-37">
                <a:solidFill>
                  <a:srgbClr val="006FC0"/>
                </a:solidFill>
                <a:latin typeface="Cambria Math"/>
                <a:cs typeface="Cambria Math"/>
              </a:rPr>
              <a:t>𝑢</a:t>
            </a:r>
            <a:endParaRPr baseline="-16666" sz="1500">
              <a:latin typeface="Cambria Math"/>
              <a:cs typeface="Cambria Math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  <a:tabLst>
                <a:tab pos="1715770" algn="l"/>
              </a:tabLst>
            </a:pP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𝑦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𝐿</a:t>
            </a:r>
            <a:r>
              <a:rPr dirty="0" baseline="-16666" sz="1500" spc="40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≤</a:t>
            </a:r>
            <a:r>
              <a:rPr dirty="0" sz="1400" spc="7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𝐴𝑥</a:t>
            </a:r>
            <a:r>
              <a:rPr dirty="0" sz="1400" spc="30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6666" sz="1500" spc="405">
                <a:solidFill>
                  <a:srgbClr val="006FC0"/>
                </a:solidFill>
                <a:latin typeface="Cambria Math"/>
                <a:cs typeface="Cambria Math"/>
              </a:rPr>
              <a:t> 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+</a:t>
            </a:r>
            <a:r>
              <a:rPr dirty="0" sz="1400" spc="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𝐵𝑢</a:t>
            </a:r>
            <a:r>
              <a:rPr dirty="0" sz="1400" spc="29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 spc="-25">
                <a:solidFill>
                  <a:srgbClr val="006FC0"/>
                </a:solidFill>
                <a:latin typeface="Cambria Math"/>
                <a:cs typeface="Cambria Math"/>
              </a:rPr>
              <a:t>𝑡</a:t>
            </a:r>
            <a:r>
              <a:rPr dirty="0" baseline="-16666" sz="1500" spc="-37">
                <a:solidFill>
                  <a:srgbClr val="006FC0"/>
                </a:solidFill>
                <a:latin typeface="Cambria Math"/>
                <a:cs typeface="Cambria Math"/>
              </a:rPr>
              <a:t>𝑘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	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≤</a:t>
            </a:r>
            <a:r>
              <a:rPr dirty="0" sz="1400" spc="7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 spc="-25">
                <a:solidFill>
                  <a:srgbClr val="006FC0"/>
                </a:solidFill>
                <a:latin typeface="Cambria Math"/>
                <a:cs typeface="Cambria Math"/>
              </a:rPr>
              <a:t>𝑦</a:t>
            </a:r>
            <a:r>
              <a:rPr dirty="0" baseline="-16666" sz="1500" spc="-37">
                <a:solidFill>
                  <a:srgbClr val="006FC0"/>
                </a:solidFill>
                <a:latin typeface="Cambria Math"/>
                <a:cs typeface="Cambria Math"/>
              </a:rPr>
              <a:t>𝑢</a:t>
            </a:r>
            <a:endParaRPr baseline="-16666" sz="1500">
              <a:latin typeface="Cambria Math"/>
              <a:cs typeface="Cambria Math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511873" y="1724977"/>
            <a:ext cx="4526915" cy="4523740"/>
            <a:chOff x="511873" y="1724977"/>
            <a:chExt cx="4526915" cy="4523740"/>
          </a:xfrm>
        </p:grpSpPr>
        <p:sp>
          <p:nvSpPr>
            <p:cNvPr id="15" name="object 15" descr=""/>
            <p:cNvSpPr/>
            <p:nvPr/>
          </p:nvSpPr>
          <p:spPr>
            <a:xfrm>
              <a:off x="524256" y="1737359"/>
              <a:ext cx="4502150" cy="4498975"/>
            </a:xfrm>
            <a:custGeom>
              <a:avLst/>
              <a:gdLst/>
              <a:ahLst/>
              <a:cxnLst/>
              <a:rect l="l" t="t" r="r" b="b"/>
              <a:pathLst>
                <a:path w="4502150" h="4498975">
                  <a:moveTo>
                    <a:pt x="0" y="2249423"/>
                  </a:moveTo>
                  <a:lnTo>
                    <a:pt x="508" y="2201142"/>
                  </a:lnTo>
                  <a:lnTo>
                    <a:pt x="2026" y="2153109"/>
                  </a:lnTo>
                  <a:lnTo>
                    <a:pt x="4543" y="2105335"/>
                  </a:lnTo>
                  <a:lnTo>
                    <a:pt x="8050" y="2057828"/>
                  </a:lnTo>
                  <a:lnTo>
                    <a:pt x="12536" y="2010601"/>
                  </a:lnTo>
                  <a:lnTo>
                    <a:pt x="17991" y="1963662"/>
                  </a:lnTo>
                  <a:lnTo>
                    <a:pt x="24405" y="1917022"/>
                  </a:lnTo>
                  <a:lnTo>
                    <a:pt x="31767" y="1870691"/>
                  </a:lnTo>
                  <a:lnTo>
                    <a:pt x="40069" y="1824679"/>
                  </a:lnTo>
                  <a:lnTo>
                    <a:pt x="49299" y="1778997"/>
                  </a:lnTo>
                  <a:lnTo>
                    <a:pt x="59447" y="1733654"/>
                  </a:lnTo>
                  <a:lnTo>
                    <a:pt x="70503" y="1688661"/>
                  </a:lnTo>
                  <a:lnTo>
                    <a:pt x="82457" y="1644027"/>
                  </a:lnTo>
                  <a:lnTo>
                    <a:pt x="95299" y="1599763"/>
                  </a:lnTo>
                  <a:lnTo>
                    <a:pt x="109019" y="1555880"/>
                  </a:lnTo>
                  <a:lnTo>
                    <a:pt x="123607" y="1512386"/>
                  </a:lnTo>
                  <a:lnTo>
                    <a:pt x="139051" y="1469293"/>
                  </a:lnTo>
                  <a:lnTo>
                    <a:pt x="155344" y="1426610"/>
                  </a:lnTo>
                  <a:lnTo>
                    <a:pt x="172473" y="1384348"/>
                  </a:lnTo>
                  <a:lnTo>
                    <a:pt x="190429" y="1342517"/>
                  </a:lnTo>
                  <a:lnTo>
                    <a:pt x="209202" y="1301127"/>
                  </a:lnTo>
                  <a:lnTo>
                    <a:pt x="228782" y="1260188"/>
                  </a:lnTo>
                  <a:lnTo>
                    <a:pt x="249158" y="1219709"/>
                  </a:lnTo>
                  <a:lnTo>
                    <a:pt x="270320" y="1179703"/>
                  </a:lnTo>
                  <a:lnTo>
                    <a:pt x="292259" y="1140178"/>
                  </a:lnTo>
                  <a:lnTo>
                    <a:pt x="314964" y="1101144"/>
                  </a:lnTo>
                  <a:lnTo>
                    <a:pt x="338425" y="1062612"/>
                  </a:lnTo>
                  <a:lnTo>
                    <a:pt x="362631" y="1024592"/>
                  </a:lnTo>
                  <a:lnTo>
                    <a:pt x="387574" y="987095"/>
                  </a:lnTo>
                  <a:lnTo>
                    <a:pt x="413241" y="950129"/>
                  </a:lnTo>
                  <a:lnTo>
                    <a:pt x="439624" y="913706"/>
                  </a:lnTo>
                  <a:lnTo>
                    <a:pt x="466712" y="877835"/>
                  </a:lnTo>
                  <a:lnTo>
                    <a:pt x="494495" y="842527"/>
                  </a:lnTo>
                  <a:lnTo>
                    <a:pt x="522963" y="807792"/>
                  </a:lnTo>
                  <a:lnTo>
                    <a:pt x="552106" y="773640"/>
                  </a:lnTo>
                  <a:lnTo>
                    <a:pt x="581913" y="740080"/>
                  </a:lnTo>
                  <a:lnTo>
                    <a:pt x="612375" y="707124"/>
                  </a:lnTo>
                  <a:lnTo>
                    <a:pt x="643481" y="674782"/>
                  </a:lnTo>
                  <a:lnTo>
                    <a:pt x="675221" y="643063"/>
                  </a:lnTo>
                  <a:lnTo>
                    <a:pt x="707585" y="611977"/>
                  </a:lnTo>
                  <a:lnTo>
                    <a:pt x="740563" y="581536"/>
                  </a:lnTo>
                  <a:lnTo>
                    <a:pt x="774145" y="551748"/>
                  </a:lnTo>
                  <a:lnTo>
                    <a:pt x="808320" y="522625"/>
                  </a:lnTo>
                  <a:lnTo>
                    <a:pt x="843078" y="494175"/>
                  </a:lnTo>
                  <a:lnTo>
                    <a:pt x="878410" y="466410"/>
                  </a:lnTo>
                  <a:lnTo>
                    <a:pt x="914304" y="439340"/>
                  </a:lnTo>
                  <a:lnTo>
                    <a:pt x="950752" y="412974"/>
                  </a:lnTo>
                  <a:lnTo>
                    <a:pt x="987743" y="387324"/>
                  </a:lnTo>
                  <a:lnTo>
                    <a:pt x="1025266" y="362398"/>
                  </a:lnTo>
                  <a:lnTo>
                    <a:pt x="1063311" y="338207"/>
                  </a:lnTo>
                  <a:lnTo>
                    <a:pt x="1101869" y="314762"/>
                  </a:lnTo>
                  <a:lnTo>
                    <a:pt x="1140929" y="292071"/>
                  </a:lnTo>
                  <a:lnTo>
                    <a:pt x="1180481" y="270147"/>
                  </a:lnTo>
                  <a:lnTo>
                    <a:pt x="1220515" y="248998"/>
                  </a:lnTo>
                  <a:lnTo>
                    <a:pt x="1261021" y="228635"/>
                  </a:lnTo>
                  <a:lnTo>
                    <a:pt x="1301988" y="209068"/>
                  </a:lnTo>
                  <a:lnTo>
                    <a:pt x="1343406" y="190307"/>
                  </a:lnTo>
                  <a:lnTo>
                    <a:pt x="1385266" y="172363"/>
                  </a:lnTo>
                  <a:lnTo>
                    <a:pt x="1427557" y="155244"/>
                  </a:lnTo>
                  <a:lnTo>
                    <a:pt x="1470269" y="138963"/>
                  </a:lnTo>
                  <a:lnTo>
                    <a:pt x="1513392" y="123528"/>
                  </a:lnTo>
                  <a:lnTo>
                    <a:pt x="1556916" y="108950"/>
                  </a:lnTo>
                  <a:lnTo>
                    <a:pt x="1600830" y="95239"/>
                  </a:lnTo>
                  <a:lnTo>
                    <a:pt x="1645124" y="82405"/>
                  </a:lnTo>
                  <a:lnTo>
                    <a:pt x="1689789" y="70458"/>
                  </a:lnTo>
                  <a:lnTo>
                    <a:pt x="1734814" y="59409"/>
                  </a:lnTo>
                  <a:lnTo>
                    <a:pt x="1780188" y="49267"/>
                  </a:lnTo>
                  <a:lnTo>
                    <a:pt x="1825903" y="40043"/>
                  </a:lnTo>
                  <a:lnTo>
                    <a:pt x="1871947" y="31747"/>
                  </a:lnTo>
                  <a:lnTo>
                    <a:pt x="1918310" y="24389"/>
                  </a:lnTo>
                  <a:lnTo>
                    <a:pt x="1964983" y="17979"/>
                  </a:lnTo>
                  <a:lnTo>
                    <a:pt x="2011955" y="12528"/>
                  </a:lnTo>
                  <a:lnTo>
                    <a:pt x="2059216" y="8045"/>
                  </a:lnTo>
                  <a:lnTo>
                    <a:pt x="2106756" y="4540"/>
                  </a:lnTo>
                  <a:lnTo>
                    <a:pt x="2154565" y="2024"/>
                  </a:lnTo>
                  <a:lnTo>
                    <a:pt x="2202632" y="507"/>
                  </a:lnTo>
                  <a:lnTo>
                    <a:pt x="2250948" y="0"/>
                  </a:lnTo>
                  <a:lnTo>
                    <a:pt x="2299263" y="507"/>
                  </a:lnTo>
                  <a:lnTo>
                    <a:pt x="2347330" y="2024"/>
                  </a:lnTo>
                  <a:lnTo>
                    <a:pt x="2395139" y="4540"/>
                  </a:lnTo>
                  <a:lnTo>
                    <a:pt x="2442679" y="8045"/>
                  </a:lnTo>
                  <a:lnTo>
                    <a:pt x="2489940" y="12528"/>
                  </a:lnTo>
                  <a:lnTo>
                    <a:pt x="2536912" y="17979"/>
                  </a:lnTo>
                  <a:lnTo>
                    <a:pt x="2583585" y="24389"/>
                  </a:lnTo>
                  <a:lnTo>
                    <a:pt x="2629948" y="31747"/>
                  </a:lnTo>
                  <a:lnTo>
                    <a:pt x="2675992" y="40043"/>
                  </a:lnTo>
                  <a:lnTo>
                    <a:pt x="2721707" y="49267"/>
                  </a:lnTo>
                  <a:lnTo>
                    <a:pt x="2767081" y="59409"/>
                  </a:lnTo>
                  <a:lnTo>
                    <a:pt x="2812106" y="70458"/>
                  </a:lnTo>
                  <a:lnTo>
                    <a:pt x="2856771" y="82405"/>
                  </a:lnTo>
                  <a:lnTo>
                    <a:pt x="2901065" y="95239"/>
                  </a:lnTo>
                  <a:lnTo>
                    <a:pt x="2944979" y="108950"/>
                  </a:lnTo>
                  <a:lnTo>
                    <a:pt x="2988503" y="123528"/>
                  </a:lnTo>
                  <a:lnTo>
                    <a:pt x="3031626" y="138963"/>
                  </a:lnTo>
                  <a:lnTo>
                    <a:pt x="3074338" y="155244"/>
                  </a:lnTo>
                  <a:lnTo>
                    <a:pt x="3116629" y="172363"/>
                  </a:lnTo>
                  <a:lnTo>
                    <a:pt x="3158489" y="190307"/>
                  </a:lnTo>
                  <a:lnTo>
                    <a:pt x="3199907" y="209068"/>
                  </a:lnTo>
                  <a:lnTo>
                    <a:pt x="3240874" y="228635"/>
                  </a:lnTo>
                  <a:lnTo>
                    <a:pt x="3281380" y="248998"/>
                  </a:lnTo>
                  <a:lnTo>
                    <a:pt x="3321414" y="270147"/>
                  </a:lnTo>
                  <a:lnTo>
                    <a:pt x="3360966" y="292071"/>
                  </a:lnTo>
                  <a:lnTo>
                    <a:pt x="3400026" y="314762"/>
                  </a:lnTo>
                  <a:lnTo>
                    <a:pt x="3438584" y="338207"/>
                  </a:lnTo>
                  <a:lnTo>
                    <a:pt x="3476629" y="362398"/>
                  </a:lnTo>
                  <a:lnTo>
                    <a:pt x="3514152" y="387324"/>
                  </a:lnTo>
                  <a:lnTo>
                    <a:pt x="3551143" y="412974"/>
                  </a:lnTo>
                  <a:lnTo>
                    <a:pt x="3587591" y="439340"/>
                  </a:lnTo>
                  <a:lnTo>
                    <a:pt x="3623485" y="466410"/>
                  </a:lnTo>
                  <a:lnTo>
                    <a:pt x="3658817" y="494175"/>
                  </a:lnTo>
                  <a:lnTo>
                    <a:pt x="3693575" y="522625"/>
                  </a:lnTo>
                  <a:lnTo>
                    <a:pt x="3727750" y="551748"/>
                  </a:lnTo>
                  <a:lnTo>
                    <a:pt x="3761332" y="581536"/>
                  </a:lnTo>
                  <a:lnTo>
                    <a:pt x="3794310" y="611977"/>
                  </a:lnTo>
                  <a:lnTo>
                    <a:pt x="3826674" y="643063"/>
                  </a:lnTo>
                  <a:lnTo>
                    <a:pt x="3858414" y="674782"/>
                  </a:lnTo>
                  <a:lnTo>
                    <a:pt x="3889520" y="707124"/>
                  </a:lnTo>
                  <a:lnTo>
                    <a:pt x="3919982" y="740080"/>
                  </a:lnTo>
                  <a:lnTo>
                    <a:pt x="3949789" y="773640"/>
                  </a:lnTo>
                  <a:lnTo>
                    <a:pt x="3978932" y="807792"/>
                  </a:lnTo>
                  <a:lnTo>
                    <a:pt x="4007400" y="842527"/>
                  </a:lnTo>
                  <a:lnTo>
                    <a:pt x="4035183" y="877835"/>
                  </a:lnTo>
                  <a:lnTo>
                    <a:pt x="4062271" y="913706"/>
                  </a:lnTo>
                  <a:lnTo>
                    <a:pt x="4088654" y="950129"/>
                  </a:lnTo>
                  <a:lnTo>
                    <a:pt x="4114321" y="987095"/>
                  </a:lnTo>
                  <a:lnTo>
                    <a:pt x="4139264" y="1024592"/>
                  </a:lnTo>
                  <a:lnTo>
                    <a:pt x="4163470" y="1062612"/>
                  </a:lnTo>
                  <a:lnTo>
                    <a:pt x="4186931" y="1101144"/>
                  </a:lnTo>
                  <a:lnTo>
                    <a:pt x="4209636" y="1140178"/>
                  </a:lnTo>
                  <a:lnTo>
                    <a:pt x="4231575" y="1179703"/>
                  </a:lnTo>
                  <a:lnTo>
                    <a:pt x="4252737" y="1219709"/>
                  </a:lnTo>
                  <a:lnTo>
                    <a:pt x="4273113" y="1260188"/>
                  </a:lnTo>
                  <a:lnTo>
                    <a:pt x="4292693" y="1301127"/>
                  </a:lnTo>
                  <a:lnTo>
                    <a:pt x="4311466" y="1342517"/>
                  </a:lnTo>
                  <a:lnTo>
                    <a:pt x="4329422" y="1384348"/>
                  </a:lnTo>
                  <a:lnTo>
                    <a:pt x="4346551" y="1426610"/>
                  </a:lnTo>
                  <a:lnTo>
                    <a:pt x="4362844" y="1469293"/>
                  </a:lnTo>
                  <a:lnTo>
                    <a:pt x="4378288" y="1512386"/>
                  </a:lnTo>
                  <a:lnTo>
                    <a:pt x="4392876" y="1555880"/>
                  </a:lnTo>
                  <a:lnTo>
                    <a:pt x="4406596" y="1599763"/>
                  </a:lnTo>
                  <a:lnTo>
                    <a:pt x="4419438" y="1644027"/>
                  </a:lnTo>
                  <a:lnTo>
                    <a:pt x="4431392" y="1688661"/>
                  </a:lnTo>
                  <a:lnTo>
                    <a:pt x="4442448" y="1733654"/>
                  </a:lnTo>
                  <a:lnTo>
                    <a:pt x="4452596" y="1778997"/>
                  </a:lnTo>
                  <a:lnTo>
                    <a:pt x="4461826" y="1824679"/>
                  </a:lnTo>
                  <a:lnTo>
                    <a:pt x="4470128" y="1870691"/>
                  </a:lnTo>
                  <a:lnTo>
                    <a:pt x="4477490" y="1917022"/>
                  </a:lnTo>
                  <a:lnTo>
                    <a:pt x="4483904" y="1963662"/>
                  </a:lnTo>
                  <a:lnTo>
                    <a:pt x="4489359" y="2010601"/>
                  </a:lnTo>
                  <a:lnTo>
                    <a:pt x="4493845" y="2057828"/>
                  </a:lnTo>
                  <a:lnTo>
                    <a:pt x="4497352" y="2105335"/>
                  </a:lnTo>
                  <a:lnTo>
                    <a:pt x="4499869" y="2153109"/>
                  </a:lnTo>
                  <a:lnTo>
                    <a:pt x="4501387" y="2201142"/>
                  </a:lnTo>
                  <a:lnTo>
                    <a:pt x="4501896" y="2249423"/>
                  </a:lnTo>
                  <a:lnTo>
                    <a:pt x="4501387" y="2297705"/>
                  </a:lnTo>
                  <a:lnTo>
                    <a:pt x="4499869" y="2345738"/>
                  </a:lnTo>
                  <a:lnTo>
                    <a:pt x="4497352" y="2393512"/>
                  </a:lnTo>
                  <a:lnTo>
                    <a:pt x="4493845" y="2441019"/>
                  </a:lnTo>
                  <a:lnTo>
                    <a:pt x="4489359" y="2488246"/>
                  </a:lnTo>
                  <a:lnTo>
                    <a:pt x="4483904" y="2535185"/>
                  </a:lnTo>
                  <a:lnTo>
                    <a:pt x="4477490" y="2581825"/>
                  </a:lnTo>
                  <a:lnTo>
                    <a:pt x="4470128" y="2628156"/>
                  </a:lnTo>
                  <a:lnTo>
                    <a:pt x="4461826" y="2674168"/>
                  </a:lnTo>
                  <a:lnTo>
                    <a:pt x="4452596" y="2719850"/>
                  </a:lnTo>
                  <a:lnTo>
                    <a:pt x="4442448" y="2765193"/>
                  </a:lnTo>
                  <a:lnTo>
                    <a:pt x="4431392" y="2810186"/>
                  </a:lnTo>
                  <a:lnTo>
                    <a:pt x="4419438" y="2854820"/>
                  </a:lnTo>
                  <a:lnTo>
                    <a:pt x="4406596" y="2899084"/>
                  </a:lnTo>
                  <a:lnTo>
                    <a:pt x="4392876" y="2942967"/>
                  </a:lnTo>
                  <a:lnTo>
                    <a:pt x="4378288" y="2986461"/>
                  </a:lnTo>
                  <a:lnTo>
                    <a:pt x="4362844" y="3029554"/>
                  </a:lnTo>
                  <a:lnTo>
                    <a:pt x="4346551" y="3072237"/>
                  </a:lnTo>
                  <a:lnTo>
                    <a:pt x="4329422" y="3114499"/>
                  </a:lnTo>
                  <a:lnTo>
                    <a:pt x="4311466" y="3156330"/>
                  </a:lnTo>
                  <a:lnTo>
                    <a:pt x="4292693" y="3197720"/>
                  </a:lnTo>
                  <a:lnTo>
                    <a:pt x="4273113" y="3238659"/>
                  </a:lnTo>
                  <a:lnTo>
                    <a:pt x="4252737" y="3279138"/>
                  </a:lnTo>
                  <a:lnTo>
                    <a:pt x="4231575" y="3319144"/>
                  </a:lnTo>
                  <a:lnTo>
                    <a:pt x="4209636" y="3358669"/>
                  </a:lnTo>
                  <a:lnTo>
                    <a:pt x="4186931" y="3397703"/>
                  </a:lnTo>
                  <a:lnTo>
                    <a:pt x="4163470" y="3436235"/>
                  </a:lnTo>
                  <a:lnTo>
                    <a:pt x="4139264" y="3474255"/>
                  </a:lnTo>
                  <a:lnTo>
                    <a:pt x="4114321" y="3511752"/>
                  </a:lnTo>
                  <a:lnTo>
                    <a:pt x="4088654" y="3548718"/>
                  </a:lnTo>
                  <a:lnTo>
                    <a:pt x="4062271" y="3585141"/>
                  </a:lnTo>
                  <a:lnTo>
                    <a:pt x="4035183" y="3621012"/>
                  </a:lnTo>
                  <a:lnTo>
                    <a:pt x="4007400" y="3656320"/>
                  </a:lnTo>
                  <a:lnTo>
                    <a:pt x="3978932" y="3691055"/>
                  </a:lnTo>
                  <a:lnTo>
                    <a:pt x="3949789" y="3725207"/>
                  </a:lnTo>
                  <a:lnTo>
                    <a:pt x="3919982" y="3758767"/>
                  </a:lnTo>
                  <a:lnTo>
                    <a:pt x="3889520" y="3791723"/>
                  </a:lnTo>
                  <a:lnTo>
                    <a:pt x="3858414" y="3824065"/>
                  </a:lnTo>
                  <a:lnTo>
                    <a:pt x="3826674" y="3855784"/>
                  </a:lnTo>
                  <a:lnTo>
                    <a:pt x="3794310" y="3886870"/>
                  </a:lnTo>
                  <a:lnTo>
                    <a:pt x="3761332" y="3917311"/>
                  </a:lnTo>
                  <a:lnTo>
                    <a:pt x="3727750" y="3947099"/>
                  </a:lnTo>
                  <a:lnTo>
                    <a:pt x="3693575" y="3976222"/>
                  </a:lnTo>
                  <a:lnTo>
                    <a:pt x="3658817" y="4004672"/>
                  </a:lnTo>
                  <a:lnTo>
                    <a:pt x="3623485" y="4032437"/>
                  </a:lnTo>
                  <a:lnTo>
                    <a:pt x="3587591" y="4059507"/>
                  </a:lnTo>
                  <a:lnTo>
                    <a:pt x="3551143" y="4085873"/>
                  </a:lnTo>
                  <a:lnTo>
                    <a:pt x="3514152" y="4111523"/>
                  </a:lnTo>
                  <a:lnTo>
                    <a:pt x="3476629" y="4136449"/>
                  </a:lnTo>
                  <a:lnTo>
                    <a:pt x="3438584" y="4160640"/>
                  </a:lnTo>
                  <a:lnTo>
                    <a:pt x="3400026" y="4184085"/>
                  </a:lnTo>
                  <a:lnTo>
                    <a:pt x="3360966" y="4206776"/>
                  </a:lnTo>
                  <a:lnTo>
                    <a:pt x="3321414" y="4228700"/>
                  </a:lnTo>
                  <a:lnTo>
                    <a:pt x="3281380" y="4249849"/>
                  </a:lnTo>
                  <a:lnTo>
                    <a:pt x="3240874" y="4270212"/>
                  </a:lnTo>
                  <a:lnTo>
                    <a:pt x="3199907" y="4289779"/>
                  </a:lnTo>
                  <a:lnTo>
                    <a:pt x="3158489" y="4308540"/>
                  </a:lnTo>
                  <a:lnTo>
                    <a:pt x="3116629" y="4326484"/>
                  </a:lnTo>
                  <a:lnTo>
                    <a:pt x="3074338" y="4343603"/>
                  </a:lnTo>
                  <a:lnTo>
                    <a:pt x="3031626" y="4359884"/>
                  </a:lnTo>
                  <a:lnTo>
                    <a:pt x="2988503" y="4375319"/>
                  </a:lnTo>
                  <a:lnTo>
                    <a:pt x="2944979" y="4389897"/>
                  </a:lnTo>
                  <a:lnTo>
                    <a:pt x="2901065" y="4403608"/>
                  </a:lnTo>
                  <a:lnTo>
                    <a:pt x="2856771" y="4416442"/>
                  </a:lnTo>
                  <a:lnTo>
                    <a:pt x="2812106" y="4428389"/>
                  </a:lnTo>
                  <a:lnTo>
                    <a:pt x="2767081" y="4439438"/>
                  </a:lnTo>
                  <a:lnTo>
                    <a:pt x="2721707" y="4449580"/>
                  </a:lnTo>
                  <a:lnTo>
                    <a:pt x="2675992" y="4458804"/>
                  </a:lnTo>
                  <a:lnTo>
                    <a:pt x="2629948" y="4467100"/>
                  </a:lnTo>
                  <a:lnTo>
                    <a:pt x="2583585" y="4474458"/>
                  </a:lnTo>
                  <a:lnTo>
                    <a:pt x="2536912" y="4480868"/>
                  </a:lnTo>
                  <a:lnTo>
                    <a:pt x="2489940" y="4486319"/>
                  </a:lnTo>
                  <a:lnTo>
                    <a:pt x="2442679" y="4490802"/>
                  </a:lnTo>
                  <a:lnTo>
                    <a:pt x="2395139" y="4494307"/>
                  </a:lnTo>
                  <a:lnTo>
                    <a:pt x="2347330" y="4496823"/>
                  </a:lnTo>
                  <a:lnTo>
                    <a:pt x="2299263" y="4498340"/>
                  </a:lnTo>
                  <a:lnTo>
                    <a:pt x="2250948" y="4498848"/>
                  </a:lnTo>
                  <a:lnTo>
                    <a:pt x="2202632" y="4498340"/>
                  </a:lnTo>
                  <a:lnTo>
                    <a:pt x="2154565" y="4496823"/>
                  </a:lnTo>
                  <a:lnTo>
                    <a:pt x="2106756" y="4494307"/>
                  </a:lnTo>
                  <a:lnTo>
                    <a:pt x="2059216" y="4490802"/>
                  </a:lnTo>
                  <a:lnTo>
                    <a:pt x="2011955" y="4486319"/>
                  </a:lnTo>
                  <a:lnTo>
                    <a:pt x="1964983" y="4480868"/>
                  </a:lnTo>
                  <a:lnTo>
                    <a:pt x="1918310" y="4474458"/>
                  </a:lnTo>
                  <a:lnTo>
                    <a:pt x="1871947" y="4467100"/>
                  </a:lnTo>
                  <a:lnTo>
                    <a:pt x="1825903" y="4458804"/>
                  </a:lnTo>
                  <a:lnTo>
                    <a:pt x="1780188" y="4449580"/>
                  </a:lnTo>
                  <a:lnTo>
                    <a:pt x="1734814" y="4439438"/>
                  </a:lnTo>
                  <a:lnTo>
                    <a:pt x="1689789" y="4428389"/>
                  </a:lnTo>
                  <a:lnTo>
                    <a:pt x="1645124" y="4416442"/>
                  </a:lnTo>
                  <a:lnTo>
                    <a:pt x="1600830" y="4403608"/>
                  </a:lnTo>
                  <a:lnTo>
                    <a:pt x="1556916" y="4389897"/>
                  </a:lnTo>
                  <a:lnTo>
                    <a:pt x="1513392" y="4375319"/>
                  </a:lnTo>
                  <a:lnTo>
                    <a:pt x="1470269" y="4359884"/>
                  </a:lnTo>
                  <a:lnTo>
                    <a:pt x="1427557" y="4343603"/>
                  </a:lnTo>
                  <a:lnTo>
                    <a:pt x="1385266" y="4326484"/>
                  </a:lnTo>
                  <a:lnTo>
                    <a:pt x="1343406" y="4308540"/>
                  </a:lnTo>
                  <a:lnTo>
                    <a:pt x="1301988" y="4289779"/>
                  </a:lnTo>
                  <a:lnTo>
                    <a:pt x="1261021" y="4270212"/>
                  </a:lnTo>
                  <a:lnTo>
                    <a:pt x="1220515" y="4249849"/>
                  </a:lnTo>
                  <a:lnTo>
                    <a:pt x="1180481" y="4228700"/>
                  </a:lnTo>
                  <a:lnTo>
                    <a:pt x="1140929" y="4206776"/>
                  </a:lnTo>
                  <a:lnTo>
                    <a:pt x="1101869" y="4184085"/>
                  </a:lnTo>
                  <a:lnTo>
                    <a:pt x="1063311" y="4160640"/>
                  </a:lnTo>
                  <a:lnTo>
                    <a:pt x="1025266" y="4136449"/>
                  </a:lnTo>
                  <a:lnTo>
                    <a:pt x="987743" y="4111523"/>
                  </a:lnTo>
                  <a:lnTo>
                    <a:pt x="950752" y="4085873"/>
                  </a:lnTo>
                  <a:lnTo>
                    <a:pt x="914304" y="4059507"/>
                  </a:lnTo>
                  <a:lnTo>
                    <a:pt x="878410" y="4032437"/>
                  </a:lnTo>
                  <a:lnTo>
                    <a:pt x="843078" y="4004672"/>
                  </a:lnTo>
                  <a:lnTo>
                    <a:pt x="808320" y="3976222"/>
                  </a:lnTo>
                  <a:lnTo>
                    <a:pt x="774145" y="3947099"/>
                  </a:lnTo>
                  <a:lnTo>
                    <a:pt x="740563" y="3917311"/>
                  </a:lnTo>
                  <a:lnTo>
                    <a:pt x="707585" y="3886870"/>
                  </a:lnTo>
                  <a:lnTo>
                    <a:pt x="675221" y="3855784"/>
                  </a:lnTo>
                  <a:lnTo>
                    <a:pt x="643481" y="3824065"/>
                  </a:lnTo>
                  <a:lnTo>
                    <a:pt x="612375" y="3791723"/>
                  </a:lnTo>
                  <a:lnTo>
                    <a:pt x="581913" y="3758767"/>
                  </a:lnTo>
                  <a:lnTo>
                    <a:pt x="552106" y="3725207"/>
                  </a:lnTo>
                  <a:lnTo>
                    <a:pt x="522963" y="3691055"/>
                  </a:lnTo>
                  <a:lnTo>
                    <a:pt x="494495" y="3656320"/>
                  </a:lnTo>
                  <a:lnTo>
                    <a:pt x="466712" y="3621012"/>
                  </a:lnTo>
                  <a:lnTo>
                    <a:pt x="439624" y="3585141"/>
                  </a:lnTo>
                  <a:lnTo>
                    <a:pt x="413241" y="3548718"/>
                  </a:lnTo>
                  <a:lnTo>
                    <a:pt x="387574" y="3511752"/>
                  </a:lnTo>
                  <a:lnTo>
                    <a:pt x="362631" y="3474255"/>
                  </a:lnTo>
                  <a:lnTo>
                    <a:pt x="338425" y="3436235"/>
                  </a:lnTo>
                  <a:lnTo>
                    <a:pt x="314964" y="3397703"/>
                  </a:lnTo>
                  <a:lnTo>
                    <a:pt x="292259" y="3358669"/>
                  </a:lnTo>
                  <a:lnTo>
                    <a:pt x="270320" y="3319144"/>
                  </a:lnTo>
                  <a:lnTo>
                    <a:pt x="249158" y="3279138"/>
                  </a:lnTo>
                  <a:lnTo>
                    <a:pt x="228782" y="3238659"/>
                  </a:lnTo>
                  <a:lnTo>
                    <a:pt x="209202" y="3197720"/>
                  </a:lnTo>
                  <a:lnTo>
                    <a:pt x="190429" y="3156330"/>
                  </a:lnTo>
                  <a:lnTo>
                    <a:pt x="172473" y="3114499"/>
                  </a:lnTo>
                  <a:lnTo>
                    <a:pt x="155344" y="3072237"/>
                  </a:lnTo>
                  <a:lnTo>
                    <a:pt x="139051" y="3029554"/>
                  </a:lnTo>
                  <a:lnTo>
                    <a:pt x="123607" y="2986461"/>
                  </a:lnTo>
                  <a:lnTo>
                    <a:pt x="109019" y="2942967"/>
                  </a:lnTo>
                  <a:lnTo>
                    <a:pt x="95299" y="2899084"/>
                  </a:lnTo>
                  <a:lnTo>
                    <a:pt x="82457" y="2854820"/>
                  </a:lnTo>
                  <a:lnTo>
                    <a:pt x="70503" y="2810186"/>
                  </a:lnTo>
                  <a:lnTo>
                    <a:pt x="59447" y="2765193"/>
                  </a:lnTo>
                  <a:lnTo>
                    <a:pt x="49299" y="2719850"/>
                  </a:lnTo>
                  <a:lnTo>
                    <a:pt x="40069" y="2674168"/>
                  </a:lnTo>
                  <a:lnTo>
                    <a:pt x="31767" y="2628156"/>
                  </a:lnTo>
                  <a:lnTo>
                    <a:pt x="24405" y="2581825"/>
                  </a:lnTo>
                  <a:lnTo>
                    <a:pt x="17991" y="2535185"/>
                  </a:lnTo>
                  <a:lnTo>
                    <a:pt x="12536" y="2488246"/>
                  </a:lnTo>
                  <a:lnTo>
                    <a:pt x="8050" y="2441019"/>
                  </a:lnTo>
                  <a:lnTo>
                    <a:pt x="4543" y="2393512"/>
                  </a:lnTo>
                  <a:lnTo>
                    <a:pt x="2026" y="2345738"/>
                  </a:lnTo>
                  <a:lnTo>
                    <a:pt x="508" y="2297705"/>
                  </a:lnTo>
                  <a:lnTo>
                    <a:pt x="0" y="2249423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44952" y="2950463"/>
              <a:ext cx="1801368" cy="179832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78936" y="3856863"/>
              <a:ext cx="216535" cy="12992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61103" y="3856863"/>
              <a:ext cx="216535" cy="129920"/>
            </a:xfrm>
            <a:prstGeom prst="rect">
              <a:avLst/>
            </a:prstGeom>
          </p:spPr>
        </p:pic>
      </p:grpSp>
      <p:sp>
        <p:nvSpPr>
          <p:cNvPr id="19" name="object 19" descr=""/>
          <p:cNvSpPr txBox="1"/>
          <p:nvPr/>
        </p:nvSpPr>
        <p:spPr>
          <a:xfrm>
            <a:off x="3141852" y="3478529"/>
            <a:ext cx="1704975" cy="528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7780">
              <a:lnSpc>
                <a:spcPct val="100000"/>
              </a:lnSpc>
              <a:spcBef>
                <a:spcPts val="105"/>
              </a:spcBef>
            </a:pPr>
            <a:r>
              <a:rPr dirty="0" sz="1100" spc="-10">
                <a:solidFill>
                  <a:srgbClr val="FFFFFF"/>
                </a:solidFill>
                <a:latin typeface="Cambria Math"/>
                <a:cs typeface="Cambria Math"/>
              </a:rPr>
              <a:t>min</a:t>
            </a:r>
            <a:r>
              <a:rPr dirty="0" sz="1100" spc="-4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 spc="-50">
                <a:solidFill>
                  <a:srgbClr val="FFFFFF"/>
                </a:solidFill>
                <a:latin typeface="Cambria Math"/>
                <a:cs typeface="Cambria Math"/>
              </a:rPr>
              <a:t>𝐽</a:t>
            </a:r>
            <a:endParaRPr sz="1100">
              <a:latin typeface="Cambria Math"/>
              <a:cs typeface="Cambria Math"/>
            </a:endParaRPr>
          </a:p>
          <a:p>
            <a:pPr algn="ctr">
              <a:lnSpc>
                <a:spcPct val="100000"/>
              </a:lnSpc>
            </a:pP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𝑥</a:t>
            </a:r>
            <a:r>
              <a:rPr dirty="0" baseline="-13888" sz="1200">
                <a:solidFill>
                  <a:srgbClr val="FFFFFF"/>
                </a:solidFill>
                <a:latin typeface="Cambria Math"/>
                <a:cs typeface="Cambria Math"/>
              </a:rPr>
              <a:t>𝐿</a:t>
            </a:r>
            <a:r>
              <a:rPr dirty="0" baseline="-13888" sz="1200" spc="337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≤</a:t>
            </a:r>
            <a:r>
              <a:rPr dirty="0" sz="1100" spc="8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𝑥(𝑡</a:t>
            </a:r>
            <a:r>
              <a:rPr dirty="0" baseline="-13888" sz="1200">
                <a:solidFill>
                  <a:srgbClr val="FFFFFF"/>
                </a:solidFill>
                <a:latin typeface="Cambria Math"/>
                <a:cs typeface="Cambria Math"/>
              </a:rPr>
              <a:t>𝑘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)</a:t>
            </a:r>
            <a:r>
              <a:rPr dirty="0" sz="1100" spc="9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≤</a:t>
            </a:r>
            <a:r>
              <a:rPr dirty="0" sz="1100" spc="9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Cambria Math"/>
                <a:cs typeface="Cambria Math"/>
              </a:rPr>
              <a:t>𝑥</a:t>
            </a:r>
            <a:r>
              <a:rPr dirty="0" baseline="-13888" sz="1200" spc="-37">
                <a:solidFill>
                  <a:srgbClr val="FFFFFF"/>
                </a:solidFill>
                <a:latin typeface="Cambria Math"/>
                <a:cs typeface="Cambria Math"/>
              </a:rPr>
              <a:t>𝑢</a:t>
            </a:r>
            <a:endParaRPr baseline="-13888" sz="1200">
              <a:latin typeface="Cambria Math"/>
              <a:cs typeface="Cambria Math"/>
            </a:endParaRPr>
          </a:p>
          <a:p>
            <a:pPr algn="ctr">
              <a:lnSpc>
                <a:spcPct val="100000"/>
              </a:lnSpc>
            </a:pP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𝑦</a:t>
            </a:r>
            <a:r>
              <a:rPr dirty="0" baseline="-13888" sz="1200">
                <a:solidFill>
                  <a:srgbClr val="FFFFFF"/>
                </a:solidFill>
                <a:latin typeface="Cambria Math"/>
                <a:cs typeface="Cambria Math"/>
              </a:rPr>
              <a:t>𝐿</a:t>
            </a:r>
            <a:r>
              <a:rPr dirty="0" baseline="-13888" sz="1200" spc="247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≤</a:t>
            </a:r>
            <a:r>
              <a:rPr dirty="0" sz="1100" spc="6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𝐴𝑥</a:t>
            </a:r>
            <a:r>
              <a:rPr dirty="0" sz="1100" spc="24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𝑡</a:t>
            </a:r>
            <a:r>
              <a:rPr dirty="0" baseline="-13888" sz="1200">
                <a:solidFill>
                  <a:srgbClr val="FFFFFF"/>
                </a:solidFill>
                <a:latin typeface="Cambria Math"/>
                <a:cs typeface="Cambria Math"/>
              </a:rPr>
              <a:t>𝑘</a:t>
            </a:r>
            <a:r>
              <a:rPr dirty="0" baseline="-13888" sz="1200" spc="315">
                <a:solidFill>
                  <a:srgbClr val="FFFFFF"/>
                </a:solidFill>
                <a:latin typeface="Cambria Math"/>
                <a:cs typeface="Cambria Math"/>
              </a:rPr>
              <a:t>  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+</a:t>
            </a:r>
            <a:r>
              <a:rPr dirty="0" sz="1100" spc="1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𝐵𝑢</a:t>
            </a:r>
            <a:r>
              <a:rPr dirty="0" sz="1100" spc="22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𝑡</a:t>
            </a:r>
            <a:r>
              <a:rPr dirty="0" baseline="-13888" sz="1200">
                <a:solidFill>
                  <a:srgbClr val="FFFFFF"/>
                </a:solidFill>
                <a:latin typeface="Cambria Math"/>
                <a:cs typeface="Cambria Math"/>
              </a:rPr>
              <a:t>𝑘</a:t>
            </a:r>
            <a:r>
              <a:rPr dirty="0" baseline="-13888" sz="1200" spc="367">
                <a:solidFill>
                  <a:srgbClr val="FFFFFF"/>
                </a:solidFill>
                <a:latin typeface="Cambria Math"/>
                <a:cs typeface="Cambria Math"/>
              </a:rPr>
              <a:t>  </a:t>
            </a:r>
            <a:r>
              <a:rPr dirty="0" sz="1100">
                <a:solidFill>
                  <a:srgbClr val="FFFFFF"/>
                </a:solidFill>
                <a:latin typeface="Cambria Math"/>
                <a:cs typeface="Cambria Math"/>
              </a:rPr>
              <a:t>≤</a:t>
            </a:r>
            <a:r>
              <a:rPr dirty="0" sz="1100" spc="6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100" spc="-35">
                <a:solidFill>
                  <a:srgbClr val="FFFFFF"/>
                </a:solidFill>
                <a:latin typeface="Cambria Math"/>
                <a:cs typeface="Cambria Math"/>
              </a:rPr>
              <a:t>𝑦</a:t>
            </a:r>
            <a:r>
              <a:rPr dirty="0" baseline="-13888" sz="1200" spc="-52">
                <a:solidFill>
                  <a:srgbClr val="FFFFFF"/>
                </a:solidFill>
                <a:latin typeface="Cambria Math"/>
                <a:cs typeface="Cambria Math"/>
              </a:rPr>
              <a:t>𝑢</a:t>
            </a:r>
            <a:endParaRPr baseline="-13888" sz="1200">
              <a:latin typeface="Cambria Math"/>
              <a:cs typeface="Cambria Math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2447544" y="0"/>
            <a:ext cx="6696709" cy="3895725"/>
            <a:chOff x="2447544" y="0"/>
            <a:chExt cx="6696709" cy="3895725"/>
          </a:xfrm>
        </p:grpSpPr>
        <p:sp>
          <p:nvSpPr>
            <p:cNvPr id="21" name="object 21" descr=""/>
            <p:cNvSpPr/>
            <p:nvPr/>
          </p:nvSpPr>
          <p:spPr>
            <a:xfrm>
              <a:off x="2447544" y="3803903"/>
              <a:ext cx="598170" cy="91440"/>
            </a:xfrm>
            <a:custGeom>
              <a:avLst/>
              <a:gdLst/>
              <a:ahLst/>
              <a:cxnLst/>
              <a:rect l="l" t="t" r="r" b="b"/>
              <a:pathLst>
                <a:path w="598169" h="91439">
                  <a:moveTo>
                    <a:pt x="91439" y="0"/>
                  </a:moveTo>
                  <a:lnTo>
                    <a:pt x="0" y="45720"/>
                  </a:lnTo>
                  <a:lnTo>
                    <a:pt x="91439" y="91440"/>
                  </a:lnTo>
                  <a:lnTo>
                    <a:pt x="91439" y="60960"/>
                  </a:lnTo>
                  <a:lnTo>
                    <a:pt x="76200" y="60960"/>
                  </a:lnTo>
                  <a:lnTo>
                    <a:pt x="76200" y="30480"/>
                  </a:lnTo>
                  <a:lnTo>
                    <a:pt x="91439" y="30480"/>
                  </a:lnTo>
                  <a:lnTo>
                    <a:pt x="91439" y="0"/>
                  </a:lnTo>
                  <a:close/>
                </a:path>
                <a:path w="598169" h="91439">
                  <a:moveTo>
                    <a:pt x="506349" y="0"/>
                  </a:moveTo>
                  <a:lnTo>
                    <a:pt x="506349" y="91440"/>
                  </a:lnTo>
                  <a:lnTo>
                    <a:pt x="567309" y="60960"/>
                  </a:lnTo>
                  <a:lnTo>
                    <a:pt x="521588" y="60960"/>
                  </a:lnTo>
                  <a:lnTo>
                    <a:pt x="521588" y="30480"/>
                  </a:lnTo>
                  <a:lnTo>
                    <a:pt x="567308" y="30480"/>
                  </a:lnTo>
                  <a:lnTo>
                    <a:pt x="506349" y="0"/>
                  </a:lnTo>
                  <a:close/>
                </a:path>
                <a:path w="598169" h="91439">
                  <a:moveTo>
                    <a:pt x="91439" y="30480"/>
                  </a:moveTo>
                  <a:lnTo>
                    <a:pt x="76200" y="30480"/>
                  </a:lnTo>
                  <a:lnTo>
                    <a:pt x="76200" y="60960"/>
                  </a:lnTo>
                  <a:lnTo>
                    <a:pt x="91439" y="60960"/>
                  </a:lnTo>
                  <a:lnTo>
                    <a:pt x="91439" y="30480"/>
                  </a:lnTo>
                  <a:close/>
                </a:path>
                <a:path w="598169" h="91439">
                  <a:moveTo>
                    <a:pt x="506349" y="30480"/>
                  </a:moveTo>
                  <a:lnTo>
                    <a:pt x="91439" y="30480"/>
                  </a:lnTo>
                  <a:lnTo>
                    <a:pt x="91439" y="60960"/>
                  </a:lnTo>
                  <a:lnTo>
                    <a:pt x="506349" y="60960"/>
                  </a:lnTo>
                  <a:lnTo>
                    <a:pt x="506349" y="30480"/>
                  </a:lnTo>
                  <a:close/>
                </a:path>
                <a:path w="598169" h="91439">
                  <a:moveTo>
                    <a:pt x="567308" y="30480"/>
                  </a:moveTo>
                  <a:lnTo>
                    <a:pt x="521588" y="30480"/>
                  </a:lnTo>
                  <a:lnTo>
                    <a:pt x="521588" y="60960"/>
                  </a:lnTo>
                  <a:lnTo>
                    <a:pt x="567309" y="60960"/>
                  </a:lnTo>
                  <a:lnTo>
                    <a:pt x="597788" y="45720"/>
                  </a:lnTo>
                  <a:lnTo>
                    <a:pt x="567308" y="3048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7092696" y="0"/>
              <a:ext cx="2051685" cy="838200"/>
            </a:xfrm>
            <a:custGeom>
              <a:avLst/>
              <a:gdLst/>
              <a:ahLst/>
              <a:cxnLst/>
              <a:rect l="l" t="t" r="r" b="b"/>
              <a:pathLst>
                <a:path w="2051684" h="838200">
                  <a:moveTo>
                    <a:pt x="2051303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2051303" y="838200"/>
                  </a:lnTo>
                  <a:lnTo>
                    <a:pt x="2051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24" name="object 2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9316" rIns="0" bIns="0" rtlCol="0" vert="horz">
            <a:spAutoFit/>
          </a:bodyPr>
          <a:lstStyle/>
          <a:p>
            <a:pPr marL="228600">
              <a:lnSpc>
                <a:spcPct val="100000"/>
              </a:lnSpc>
              <a:spcBef>
                <a:spcPts val="95"/>
              </a:spcBef>
            </a:pPr>
            <a:r>
              <a:rPr dirty="0" sz="2000"/>
              <a:t>Networks</a:t>
            </a:r>
            <a:r>
              <a:rPr dirty="0" sz="2000" spc="-75"/>
              <a:t> </a:t>
            </a:r>
            <a:r>
              <a:rPr dirty="0" sz="2000"/>
              <a:t>of</a:t>
            </a:r>
            <a:r>
              <a:rPr dirty="0" sz="2000" spc="-85"/>
              <a:t> </a:t>
            </a:r>
            <a:r>
              <a:rPr dirty="0" sz="2000"/>
              <a:t>Microgrids</a:t>
            </a:r>
            <a:r>
              <a:rPr dirty="0" sz="2000" spc="-70"/>
              <a:t> </a:t>
            </a:r>
            <a:r>
              <a:rPr dirty="0" sz="2000"/>
              <a:t>Management</a:t>
            </a:r>
            <a:r>
              <a:rPr dirty="0" sz="2000" spc="-90"/>
              <a:t> </a:t>
            </a:r>
            <a:r>
              <a:rPr dirty="0" sz="2000"/>
              <a:t>System</a:t>
            </a:r>
            <a:r>
              <a:rPr dirty="0" sz="2000" spc="-10"/>
              <a:t> </a:t>
            </a:r>
            <a:r>
              <a:rPr dirty="0" sz="2000"/>
              <a:t>using</a:t>
            </a:r>
            <a:r>
              <a:rPr dirty="0" sz="2000" spc="-40"/>
              <a:t> </a:t>
            </a:r>
            <a:r>
              <a:rPr dirty="0" sz="2000" spc="-20"/>
              <a:t>DMPC</a:t>
            </a:r>
            <a:endParaRPr sz="2000"/>
          </a:p>
        </p:txBody>
      </p:sp>
      <p:grpSp>
        <p:nvGrpSpPr>
          <p:cNvPr id="6" name="object 6" descr=""/>
          <p:cNvGrpSpPr/>
          <p:nvPr/>
        </p:nvGrpSpPr>
        <p:grpSpPr>
          <a:xfrm>
            <a:off x="545465" y="1834705"/>
            <a:ext cx="8413115" cy="4554220"/>
            <a:chOff x="545465" y="1834705"/>
            <a:chExt cx="8413115" cy="455422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5255" y="1844039"/>
              <a:ext cx="4233672" cy="445008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710684" y="1839467"/>
              <a:ext cx="4243070" cy="454659"/>
            </a:xfrm>
            <a:custGeom>
              <a:avLst/>
              <a:gdLst/>
              <a:ahLst/>
              <a:cxnLst/>
              <a:rect l="l" t="t" r="r" b="b"/>
              <a:pathLst>
                <a:path w="4243070" h="454660">
                  <a:moveTo>
                    <a:pt x="0" y="454151"/>
                  </a:moveTo>
                  <a:lnTo>
                    <a:pt x="4242816" y="454151"/>
                  </a:lnTo>
                  <a:lnTo>
                    <a:pt x="4242816" y="0"/>
                  </a:lnTo>
                  <a:lnTo>
                    <a:pt x="0" y="0"/>
                  </a:lnTo>
                  <a:lnTo>
                    <a:pt x="0" y="454151"/>
                  </a:lnTo>
                  <a:close/>
                </a:path>
              </a:pathLst>
            </a:custGeom>
            <a:ln w="9144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71287" y="4507991"/>
              <a:ext cx="3560064" cy="142036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2648" y="4507991"/>
              <a:ext cx="3599688" cy="1313688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579120" y="4474463"/>
              <a:ext cx="3667125" cy="1381125"/>
            </a:xfrm>
            <a:custGeom>
              <a:avLst/>
              <a:gdLst/>
              <a:ahLst/>
              <a:cxnLst/>
              <a:rect l="l" t="t" r="r" b="b"/>
              <a:pathLst>
                <a:path w="3667125" h="1381125">
                  <a:moveTo>
                    <a:pt x="0" y="1380744"/>
                  </a:moveTo>
                  <a:lnTo>
                    <a:pt x="3666744" y="1380744"/>
                  </a:lnTo>
                  <a:lnTo>
                    <a:pt x="3666744" y="0"/>
                  </a:lnTo>
                  <a:lnTo>
                    <a:pt x="0" y="0"/>
                  </a:lnTo>
                  <a:lnTo>
                    <a:pt x="0" y="1380744"/>
                  </a:lnTo>
                  <a:close/>
                </a:path>
              </a:pathLst>
            </a:custGeom>
            <a:ln w="67056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51704" y="6092952"/>
              <a:ext cx="2057400" cy="295656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The</a:t>
            </a:r>
            <a:r>
              <a:rPr dirty="0" spc="-35"/>
              <a:t> </a:t>
            </a:r>
            <a:r>
              <a:rPr dirty="0"/>
              <a:t>best</a:t>
            </a:r>
            <a:r>
              <a:rPr dirty="0" spc="-10"/>
              <a:t> </a:t>
            </a:r>
            <a:r>
              <a:rPr dirty="0"/>
              <a:t>way</a:t>
            </a:r>
            <a:r>
              <a:rPr dirty="0" spc="310"/>
              <a:t> </a:t>
            </a:r>
            <a:r>
              <a:rPr dirty="0"/>
              <a:t>to</a:t>
            </a:r>
            <a:r>
              <a:rPr dirty="0" spc="-35"/>
              <a:t> </a:t>
            </a:r>
            <a:r>
              <a:rPr dirty="0"/>
              <a:t>solve</a:t>
            </a:r>
            <a:r>
              <a:rPr dirty="0" spc="-10"/>
              <a:t> </a:t>
            </a:r>
            <a:r>
              <a:rPr dirty="0"/>
              <a:t>the</a:t>
            </a:r>
            <a:r>
              <a:rPr dirty="0" spc="-30"/>
              <a:t> </a:t>
            </a:r>
            <a:r>
              <a:rPr dirty="0"/>
              <a:t>problem,</a:t>
            </a:r>
            <a:r>
              <a:rPr dirty="0" spc="-10"/>
              <a:t> </a:t>
            </a:r>
            <a:r>
              <a:rPr dirty="0"/>
              <a:t>but</a:t>
            </a:r>
            <a:r>
              <a:rPr dirty="0" spc="-10"/>
              <a:t> </a:t>
            </a:r>
            <a:r>
              <a:rPr dirty="0" spc="-25"/>
              <a:t>it</a:t>
            </a:r>
          </a:p>
          <a:p>
            <a:pPr marL="12700">
              <a:lnSpc>
                <a:spcPct val="100000"/>
              </a:lnSpc>
            </a:pPr>
            <a:r>
              <a:rPr dirty="0"/>
              <a:t>would</a:t>
            </a:r>
            <a:r>
              <a:rPr dirty="0" spc="-15"/>
              <a:t> </a:t>
            </a:r>
            <a:r>
              <a:rPr dirty="0"/>
              <a:t>have</a:t>
            </a:r>
            <a:r>
              <a:rPr dirty="0" spc="-10"/>
              <a:t> </a:t>
            </a:r>
            <a:r>
              <a:rPr dirty="0"/>
              <a:t>a</a:t>
            </a:r>
            <a:r>
              <a:rPr dirty="0" spc="-30"/>
              <a:t> </a:t>
            </a:r>
            <a:r>
              <a:rPr dirty="0"/>
              <a:t>very </a:t>
            </a:r>
            <a:r>
              <a:rPr dirty="0" spc="-20">
                <a:solidFill>
                  <a:srgbClr val="41A62A"/>
                </a:solidFill>
              </a:rPr>
              <a:t>high</a:t>
            </a:r>
          </a:p>
          <a:p>
            <a:pPr marL="12700">
              <a:lnSpc>
                <a:spcPct val="100000"/>
              </a:lnSpc>
            </a:pPr>
            <a:r>
              <a:rPr dirty="0" spc="-10">
                <a:solidFill>
                  <a:srgbClr val="41A62A"/>
                </a:solidFill>
              </a:rPr>
              <a:t>computational</a:t>
            </a:r>
            <a:r>
              <a:rPr dirty="0" spc="40">
                <a:solidFill>
                  <a:srgbClr val="41A62A"/>
                </a:solidFill>
              </a:rPr>
              <a:t> </a:t>
            </a:r>
            <a:r>
              <a:rPr dirty="0" spc="-10">
                <a:solidFill>
                  <a:srgbClr val="41A62A"/>
                </a:solidFill>
              </a:rPr>
              <a:t>cost.</a:t>
            </a:r>
          </a:p>
          <a:p>
            <a:pPr>
              <a:lnSpc>
                <a:spcPct val="100000"/>
              </a:lnSpc>
              <a:spcBef>
                <a:spcPts val="70"/>
              </a:spcBef>
            </a:p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/>
              <a:t>The</a:t>
            </a:r>
            <a:r>
              <a:rPr dirty="0" spc="-25"/>
              <a:t> </a:t>
            </a:r>
            <a:r>
              <a:rPr dirty="0"/>
              <a:t>problem</a:t>
            </a:r>
            <a:r>
              <a:rPr dirty="0" spc="15"/>
              <a:t> </a:t>
            </a:r>
            <a:r>
              <a:rPr dirty="0"/>
              <a:t>is</a:t>
            </a:r>
            <a:r>
              <a:rPr dirty="0" spc="-25"/>
              <a:t> </a:t>
            </a:r>
            <a:r>
              <a:rPr dirty="0"/>
              <a:t>solved</a:t>
            </a:r>
            <a:r>
              <a:rPr dirty="0" spc="20"/>
              <a:t> </a:t>
            </a:r>
            <a:r>
              <a:rPr dirty="0"/>
              <a:t>using a</a:t>
            </a:r>
            <a:r>
              <a:rPr dirty="0" spc="325"/>
              <a:t> </a:t>
            </a:r>
            <a:r>
              <a:rPr dirty="0" spc="-20">
                <a:solidFill>
                  <a:srgbClr val="41A62A"/>
                </a:solidFill>
              </a:rPr>
              <a:t>Peer-to-Peer </a:t>
            </a:r>
            <a:r>
              <a:rPr dirty="0">
                <a:solidFill>
                  <a:srgbClr val="41A62A"/>
                </a:solidFill>
              </a:rPr>
              <a:t>optimization</a:t>
            </a:r>
            <a:r>
              <a:rPr dirty="0" spc="-5">
                <a:solidFill>
                  <a:srgbClr val="41A62A"/>
                </a:solidFill>
              </a:rPr>
              <a:t> </a:t>
            </a:r>
            <a:r>
              <a:rPr dirty="0"/>
              <a:t>of</a:t>
            </a:r>
            <a:r>
              <a:rPr dirty="0" spc="-45"/>
              <a:t> </a:t>
            </a:r>
            <a:r>
              <a:rPr dirty="0"/>
              <a:t>the</a:t>
            </a:r>
            <a:r>
              <a:rPr dirty="0" spc="280"/>
              <a:t> </a:t>
            </a:r>
            <a:r>
              <a:rPr dirty="0"/>
              <a:t>microgrid,</a:t>
            </a:r>
            <a:r>
              <a:rPr dirty="0" spc="-25"/>
              <a:t> </a:t>
            </a:r>
            <a:r>
              <a:rPr dirty="0"/>
              <a:t>finding</a:t>
            </a:r>
            <a:r>
              <a:rPr dirty="0" spc="-5"/>
              <a:t> </a:t>
            </a:r>
            <a:r>
              <a:rPr dirty="0" spc="-25"/>
              <a:t>the </a:t>
            </a:r>
            <a:r>
              <a:rPr dirty="0"/>
              <a:t>best</a:t>
            </a:r>
            <a:r>
              <a:rPr dirty="0" spc="-20"/>
              <a:t> </a:t>
            </a:r>
            <a:r>
              <a:rPr dirty="0"/>
              <a:t>path</a:t>
            </a:r>
            <a:r>
              <a:rPr dirty="0" spc="5"/>
              <a:t> </a:t>
            </a:r>
            <a:r>
              <a:rPr dirty="0"/>
              <a:t>in</a:t>
            </a:r>
            <a:r>
              <a:rPr dirty="0" spc="335"/>
              <a:t> </a:t>
            </a:r>
            <a:r>
              <a:rPr dirty="0"/>
              <a:t>a</a:t>
            </a:r>
            <a:r>
              <a:rPr dirty="0" spc="-35"/>
              <a:t> </a:t>
            </a:r>
            <a:r>
              <a:rPr dirty="0" spc="-10"/>
              <a:t>combinational</a:t>
            </a:r>
            <a:r>
              <a:rPr dirty="0" spc="50"/>
              <a:t> </a:t>
            </a:r>
            <a:r>
              <a:rPr dirty="0" spc="-20"/>
              <a:t>tree.</a:t>
            </a:r>
          </a:p>
          <a:p>
            <a:pPr>
              <a:lnSpc>
                <a:spcPct val="100000"/>
              </a:lnSpc>
              <a:spcBef>
                <a:spcPts val="70"/>
              </a:spcBef>
            </a:pPr>
          </a:p>
          <a:p>
            <a:pPr marL="12700">
              <a:lnSpc>
                <a:spcPct val="100000"/>
              </a:lnSpc>
            </a:pPr>
            <a:r>
              <a:rPr dirty="0"/>
              <a:t>The</a:t>
            </a:r>
            <a:r>
              <a:rPr dirty="0" spc="-40"/>
              <a:t> </a:t>
            </a:r>
            <a:r>
              <a:rPr dirty="0"/>
              <a:t>microgrids</a:t>
            </a:r>
            <a:r>
              <a:rPr dirty="0" spc="-20"/>
              <a:t> </a:t>
            </a:r>
            <a:r>
              <a:rPr dirty="0"/>
              <a:t>involved</a:t>
            </a:r>
            <a:r>
              <a:rPr dirty="0" spc="45"/>
              <a:t> </a:t>
            </a:r>
            <a:r>
              <a:rPr dirty="0"/>
              <a:t>in</a:t>
            </a:r>
            <a:r>
              <a:rPr dirty="0" spc="-45"/>
              <a:t> </a:t>
            </a:r>
            <a:r>
              <a:rPr dirty="0"/>
              <a:t>a</a:t>
            </a:r>
            <a:r>
              <a:rPr dirty="0" spc="-55"/>
              <a:t> </a:t>
            </a:r>
            <a:r>
              <a:rPr dirty="0"/>
              <a:t>node</a:t>
            </a:r>
            <a:r>
              <a:rPr dirty="0" spc="-20"/>
              <a:t> </a:t>
            </a:r>
            <a:r>
              <a:rPr dirty="0"/>
              <a:t>have</a:t>
            </a:r>
            <a:r>
              <a:rPr dirty="0" spc="-15"/>
              <a:t> </a:t>
            </a:r>
            <a:r>
              <a:rPr dirty="0" spc="-50"/>
              <a:t>a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pc="-10"/>
              <a:t>mutation</a:t>
            </a:r>
          </a:p>
        </p:txBody>
      </p:sp>
      <p:sp>
        <p:nvSpPr>
          <p:cNvPr id="14" name="object 14" descr=""/>
          <p:cNvSpPr txBox="1"/>
          <p:nvPr/>
        </p:nvSpPr>
        <p:spPr>
          <a:xfrm>
            <a:off x="4796409" y="5837935"/>
            <a:ext cx="26879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A</a:t>
            </a:r>
            <a:r>
              <a:rPr dirty="0" sz="1200" spc="-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branch</a:t>
            </a:r>
            <a:r>
              <a:rPr dirty="0" sz="12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of</a:t>
            </a:r>
            <a:r>
              <a:rPr dirty="0" sz="12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the</a:t>
            </a:r>
            <a:r>
              <a:rPr dirty="0" sz="12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tree</a:t>
            </a:r>
            <a:r>
              <a:rPr dirty="0" sz="12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is</a:t>
            </a:r>
            <a:r>
              <a:rPr dirty="0" sz="12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19E"/>
                </a:solidFill>
                <a:latin typeface="Arial"/>
                <a:cs typeface="Arial"/>
              </a:rPr>
              <a:t>finished</a:t>
            </a:r>
            <a:r>
              <a:rPr dirty="0" sz="1200" spc="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00519E"/>
                </a:solidFill>
                <a:latin typeface="Arial"/>
                <a:cs typeface="Arial"/>
              </a:rPr>
              <a:t>when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615695" y="0"/>
            <a:ext cx="8528685" cy="4026535"/>
            <a:chOff x="615695" y="0"/>
            <a:chExt cx="8528685" cy="4026535"/>
          </a:xfrm>
        </p:grpSpPr>
        <p:pic>
          <p:nvPicPr>
            <p:cNvPr id="16" name="object 1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2751" y="1917192"/>
              <a:ext cx="3599688" cy="2042160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649223" y="1883664"/>
              <a:ext cx="3667125" cy="2109470"/>
            </a:xfrm>
            <a:custGeom>
              <a:avLst/>
              <a:gdLst/>
              <a:ahLst/>
              <a:cxnLst/>
              <a:rect l="l" t="t" r="r" b="b"/>
              <a:pathLst>
                <a:path w="3667125" h="2109470">
                  <a:moveTo>
                    <a:pt x="0" y="2109216"/>
                  </a:moveTo>
                  <a:lnTo>
                    <a:pt x="3666744" y="2109216"/>
                  </a:lnTo>
                  <a:lnTo>
                    <a:pt x="3666744" y="0"/>
                  </a:lnTo>
                  <a:lnTo>
                    <a:pt x="0" y="0"/>
                  </a:lnTo>
                  <a:lnTo>
                    <a:pt x="0" y="2109216"/>
                  </a:lnTo>
                  <a:close/>
                </a:path>
              </a:pathLst>
            </a:custGeom>
            <a:ln w="67056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7092695" y="0"/>
              <a:ext cx="2051685" cy="838200"/>
            </a:xfrm>
            <a:custGeom>
              <a:avLst/>
              <a:gdLst/>
              <a:ahLst/>
              <a:cxnLst/>
              <a:rect l="l" t="t" r="r" b="b"/>
              <a:pathLst>
                <a:path w="2051684" h="838200">
                  <a:moveTo>
                    <a:pt x="2051303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2051303" y="838200"/>
                  </a:lnTo>
                  <a:lnTo>
                    <a:pt x="2051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20" name="object 2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8858" rIns="0" bIns="0" rtlCol="0" vert="horz">
            <a:spAutoFit/>
          </a:bodyPr>
          <a:lstStyle/>
          <a:p>
            <a:pPr marL="227965">
              <a:lnSpc>
                <a:spcPct val="100000"/>
              </a:lnSpc>
              <a:spcBef>
                <a:spcPts val="145"/>
              </a:spcBef>
            </a:pPr>
            <a:r>
              <a:rPr dirty="0" sz="2000"/>
              <a:t>Linearization</a:t>
            </a:r>
            <a:r>
              <a:rPr dirty="0" sz="2000" spc="-30"/>
              <a:t> </a:t>
            </a:r>
            <a:r>
              <a:rPr dirty="0" sz="2000"/>
              <a:t>of</a:t>
            </a:r>
            <a:r>
              <a:rPr dirty="0" sz="2000" spc="-30"/>
              <a:t> </a:t>
            </a:r>
            <a:r>
              <a:rPr dirty="0" sz="2000"/>
              <a:t>the</a:t>
            </a:r>
            <a:r>
              <a:rPr dirty="0" sz="2000" spc="-50"/>
              <a:t> </a:t>
            </a:r>
            <a:r>
              <a:rPr dirty="0" sz="2000"/>
              <a:t>MIQP</a:t>
            </a:r>
            <a:r>
              <a:rPr dirty="0" sz="2000" spc="-105"/>
              <a:t> </a:t>
            </a:r>
            <a:r>
              <a:rPr dirty="0" sz="2000"/>
              <a:t>towards</a:t>
            </a:r>
            <a:r>
              <a:rPr dirty="0" sz="2000" spc="-65"/>
              <a:t> </a:t>
            </a:r>
            <a:r>
              <a:rPr dirty="0" sz="2000"/>
              <a:t>MILP:</a:t>
            </a:r>
            <a:r>
              <a:rPr dirty="0" sz="2000" spc="-55"/>
              <a:t> </a:t>
            </a:r>
            <a:r>
              <a:rPr dirty="0" sz="2000" spc="-10"/>
              <a:t>Results</a:t>
            </a:r>
            <a:endParaRPr sz="2000"/>
          </a:p>
        </p:txBody>
      </p:sp>
      <p:grpSp>
        <p:nvGrpSpPr>
          <p:cNvPr id="6" name="object 6" descr=""/>
          <p:cNvGrpSpPr/>
          <p:nvPr/>
        </p:nvGrpSpPr>
        <p:grpSpPr>
          <a:xfrm>
            <a:off x="755904" y="0"/>
            <a:ext cx="8388350" cy="6184900"/>
            <a:chOff x="755904" y="0"/>
            <a:chExt cx="8388350" cy="618490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5904" y="3861815"/>
              <a:ext cx="3325367" cy="232257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9056" y="1484375"/>
              <a:ext cx="3221736" cy="222808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98848" y="2276855"/>
              <a:ext cx="4029455" cy="3218688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7092695" y="0"/>
              <a:ext cx="2051685" cy="838200"/>
            </a:xfrm>
            <a:custGeom>
              <a:avLst/>
              <a:gdLst/>
              <a:ahLst/>
              <a:cxnLst/>
              <a:rect l="l" t="t" r="r" b="b"/>
              <a:pathLst>
                <a:path w="2051684" h="838200">
                  <a:moveTo>
                    <a:pt x="2051303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2051303" y="838200"/>
                  </a:lnTo>
                  <a:lnTo>
                    <a:pt x="2051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9316" rIns="0" bIns="0" rtlCol="0" vert="horz">
            <a:spAutoFit/>
          </a:bodyPr>
          <a:lstStyle/>
          <a:p>
            <a:pPr marL="228600">
              <a:lnSpc>
                <a:spcPct val="100000"/>
              </a:lnSpc>
              <a:spcBef>
                <a:spcPts val="95"/>
              </a:spcBef>
            </a:pPr>
            <a:r>
              <a:rPr dirty="0" sz="2000"/>
              <a:t>P2P</a:t>
            </a:r>
            <a:r>
              <a:rPr dirty="0" sz="2000" spc="-85"/>
              <a:t> </a:t>
            </a:r>
            <a:r>
              <a:rPr dirty="0" sz="2000"/>
              <a:t>Results</a:t>
            </a:r>
            <a:r>
              <a:rPr dirty="0" sz="2000" spc="-50"/>
              <a:t> </a:t>
            </a:r>
            <a:r>
              <a:rPr dirty="0" sz="2000"/>
              <a:t>and</a:t>
            </a:r>
            <a:r>
              <a:rPr dirty="0" sz="2000" spc="-45"/>
              <a:t> </a:t>
            </a:r>
            <a:r>
              <a:rPr dirty="0" sz="2000"/>
              <a:t>Key</a:t>
            </a:r>
            <a:r>
              <a:rPr dirty="0" sz="2000" spc="-60"/>
              <a:t> </a:t>
            </a:r>
            <a:r>
              <a:rPr dirty="0" sz="2000"/>
              <a:t>Performance</a:t>
            </a:r>
            <a:r>
              <a:rPr dirty="0" sz="2000" spc="-30"/>
              <a:t> </a:t>
            </a:r>
            <a:r>
              <a:rPr dirty="0" sz="2000" spc="-10"/>
              <a:t>Indicators</a:t>
            </a:r>
            <a:endParaRPr sz="2000"/>
          </a:p>
        </p:txBody>
      </p:sp>
      <p:grpSp>
        <p:nvGrpSpPr>
          <p:cNvPr id="6" name="object 6" descr=""/>
          <p:cNvGrpSpPr/>
          <p:nvPr/>
        </p:nvGrpSpPr>
        <p:grpSpPr>
          <a:xfrm>
            <a:off x="323088" y="0"/>
            <a:ext cx="8833485" cy="5501640"/>
            <a:chOff x="323088" y="0"/>
            <a:chExt cx="8833485" cy="550164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088" y="1773935"/>
              <a:ext cx="2627376" cy="179832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240" y="3645408"/>
              <a:ext cx="2627376" cy="179831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33343" y="3645408"/>
              <a:ext cx="2599944" cy="179831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96183" y="1773935"/>
              <a:ext cx="2584704" cy="179832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14999" y="1844039"/>
              <a:ext cx="3429000" cy="158496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5751576" y="2359151"/>
              <a:ext cx="3392804" cy="448309"/>
            </a:xfrm>
            <a:custGeom>
              <a:avLst/>
              <a:gdLst/>
              <a:ahLst/>
              <a:cxnLst/>
              <a:rect l="l" t="t" r="r" b="b"/>
              <a:pathLst>
                <a:path w="3392804" h="448310">
                  <a:moveTo>
                    <a:pt x="45720" y="143255"/>
                  </a:moveTo>
                  <a:lnTo>
                    <a:pt x="3392424" y="143255"/>
                  </a:lnTo>
                  <a:lnTo>
                    <a:pt x="3392424" y="0"/>
                  </a:lnTo>
                  <a:lnTo>
                    <a:pt x="45720" y="0"/>
                  </a:lnTo>
                  <a:lnTo>
                    <a:pt x="45720" y="143255"/>
                  </a:lnTo>
                  <a:close/>
                </a:path>
                <a:path w="3392804" h="448310">
                  <a:moveTo>
                    <a:pt x="0" y="448055"/>
                  </a:moveTo>
                  <a:lnTo>
                    <a:pt x="3346704" y="448055"/>
                  </a:lnTo>
                  <a:lnTo>
                    <a:pt x="3346704" y="304800"/>
                  </a:lnTo>
                  <a:lnTo>
                    <a:pt x="0" y="304800"/>
                  </a:lnTo>
                  <a:lnTo>
                    <a:pt x="0" y="448055"/>
                  </a:lnTo>
                  <a:close/>
                </a:path>
              </a:pathLst>
            </a:custGeom>
            <a:ln w="243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43472" y="3788664"/>
              <a:ext cx="2447544" cy="1712976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7092695" y="0"/>
              <a:ext cx="2051685" cy="838200"/>
            </a:xfrm>
            <a:custGeom>
              <a:avLst/>
              <a:gdLst/>
              <a:ahLst/>
              <a:cxnLst/>
              <a:rect l="l" t="t" r="r" b="b"/>
              <a:pathLst>
                <a:path w="2051684" h="838200">
                  <a:moveTo>
                    <a:pt x="2051303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2051303" y="838200"/>
                  </a:lnTo>
                  <a:lnTo>
                    <a:pt x="2051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609600" y="908303"/>
            <a:ext cx="7059295" cy="43307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93345">
              <a:lnSpc>
                <a:spcPct val="100000"/>
              </a:lnSpc>
              <a:spcBef>
                <a:spcPts val="275"/>
              </a:spcBef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Application to</a:t>
            </a:r>
            <a:r>
              <a:rPr dirty="0" sz="18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network</a:t>
            </a:r>
            <a:r>
              <a:rPr dirty="0" sz="18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microgrids:</a:t>
            </a:r>
            <a:r>
              <a:rPr dirty="0" sz="18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30" b="1">
                <a:solidFill>
                  <a:srgbClr val="FFFFFF"/>
                </a:solidFill>
                <a:latin typeface="Arial"/>
                <a:cs typeface="Arial"/>
              </a:rPr>
              <a:t>Day-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Ahead</a:t>
            </a:r>
            <a:r>
              <a:rPr dirty="0" sz="1800" spc="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76784" y="0"/>
            <a:ext cx="8967470" cy="5590540"/>
            <a:chOff x="176784" y="0"/>
            <a:chExt cx="8967470" cy="559054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46704" y="1844039"/>
              <a:ext cx="2490216" cy="180136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0551" y="1844039"/>
              <a:ext cx="2471928" cy="180136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33344" y="3788664"/>
              <a:ext cx="5394959" cy="180136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6784" y="2636520"/>
              <a:ext cx="3051048" cy="158495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7092695" y="0"/>
              <a:ext cx="2051685" cy="838200"/>
            </a:xfrm>
            <a:custGeom>
              <a:avLst/>
              <a:gdLst/>
              <a:ahLst/>
              <a:cxnLst/>
              <a:rect l="l" t="t" r="r" b="b"/>
              <a:pathLst>
                <a:path w="2051684" h="838200">
                  <a:moveTo>
                    <a:pt x="2051303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2051303" y="838200"/>
                  </a:lnTo>
                  <a:lnTo>
                    <a:pt x="2051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885"/>
              </a:lnSpc>
            </a:pPr>
            <a:r>
              <a:rPr dirty="0" sz="2600"/>
              <a:t>Agentes</a:t>
            </a:r>
            <a:r>
              <a:rPr dirty="0" sz="2600" spc="-75"/>
              <a:t> </a:t>
            </a:r>
            <a:r>
              <a:rPr dirty="0" sz="2600" spc="-10"/>
              <a:t>Externos/BEV/FCEV</a:t>
            </a:r>
            <a:endParaRPr sz="2600"/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2648" y="1414272"/>
            <a:ext cx="6903720" cy="2322576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683463" y="4156075"/>
            <a:ext cx="7766684" cy="13049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6985">
              <a:lnSpc>
                <a:spcPct val="100000"/>
              </a:lnSpc>
              <a:spcBef>
                <a:spcPts val="90"/>
              </a:spcBef>
            </a:pP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En</a:t>
            </a:r>
            <a:r>
              <a:rPr dirty="0" sz="1400" spc="1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este</a:t>
            </a:r>
            <a:r>
              <a:rPr dirty="0" sz="1400" spc="1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caso</a:t>
            </a:r>
            <a:r>
              <a:rPr dirty="0" sz="1400" spc="1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se</a:t>
            </a:r>
            <a:r>
              <a:rPr dirty="0" sz="1400" spc="1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presenta</a:t>
            </a:r>
            <a:r>
              <a:rPr dirty="0" sz="1400" spc="1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400" spc="1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posibilidad</a:t>
            </a:r>
            <a:r>
              <a:rPr dirty="0" sz="1400" spc="1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spc="1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que</a:t>
            </a:r>
            <a:r>
              <a:rPr dirty="0" sz="1400" spc="1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un</a:t>
            </a:r>
            <a:r>
              <a:rPr dirty="0" sz="1400" spc="1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a</a:t>
            </a:r>
            <a:r>
              <a:rPr dirty="0" sz="1400" spc="1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microrred</a:t>
            </a:r>
            <a:r>
              <a:rPr dirty="0" sz="1400" spc="1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interactue</a:t>
            </a:r>
            <a:r>
              <a:rPr dirty="0" sz="1400" spc="17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con</a:t>
            </a:r>
            <a:r>
              <a:rPr dirty="0" sz="1400" spc="19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un</a:t>
            </a:r>
            <a:r>
              <a:rPr dirty="0" sz="1400" spc="1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agente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externo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en</a:t>
            </a:r>
            <a:r>
              <a:rPr dirty="0" sz="14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el</a:t>
            </a:r>
            <a:r>
              <a:rPr dirty="0" sz="1400" spc="-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Mercado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Diario.</a:t>
            </a:r>
            <a:r>
              <a:rPr dirty="0" sz="14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El</a:t>
            </a:r>
            <a:r>
              <a:rPr dirty="0" sz="1400" spc="-6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algoritmo tiene</a:t>
            </a:r>
            <a:r>
              <a:rPr dirty="0" sz="14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dos</a:t>
            </a:r>
            <a:r>
              <a:rPr dirty="0" sz="14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etapas:</a:t>
            </a:r>
            <a:endParaRPr sz="1400">
              <a:latin typeface="Arial"/>
              <a:cs typeface="Arial"/>
            </a:endParaRPr>
          </a:p>
          <a:p>
            <a:pPr algn="just" marL="354965" indent="-342265">
              <a:lnSpc>
                <a:spcPct val="100000"/>
              </a:lnSpc>
              <a:buAutoNum type="arabicParenR"/>
              <a:tabLst>
                <a:tab pos="354965" algn="l"/>
              </a:tabLst>
            </a:pP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Optimización</a:t>
            </a:r>
            <a:r>
              <a:rPr dirty="0" sz="1400" spc="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4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4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microrred</a:t>
            </a:r>
            <a:r>
              <a:rPr dirty="0" sz="14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como</a:t>
            </a:r>
            <a:r>
              <a:rPr dirty="0" sz="14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sistema</a:t>
            </a:r>
            <a:r>
              <a:rPr dirty="0" sz="1400" spc="-3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único</a:t>
            </a:r>
            <a:r>
              <a:rPr dirty="0" sz="1400" spc="-1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que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interactua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con</a:t>
            </a:r>
            <a:r>
              <a:rPr dirty="0" sz="1400" spc="-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400" spc="-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00519E"/>
                </a:solidFill>
                <a:latin typeface="Arial"/>
                <a:cs typeface="Arial"/>
              </a:rPr>
              <a:t>Red.</a:t>
            </a:r>
            <a:endParaRPr sz="1400">
              <a:latin typeface="Arial"/>
              <a:cs typeface="Arial"/>
            </a:endParaRPr>
          </a:p>
          <a:p>
            <a:pPr algn="just" marL="354330" marR="5080" indent="-342265">
              <a:lnSpc>
                <a:spcPct val="100000"/>
              </a:lnSpc>
              <a:buAutoNum type="arabicParenR"/>
              <a:tabLst>
                <a:tab pos="356870" algn="l"/>
              </a:tabLst>
            </a:pP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Dependiendo</a:t>
            </a:r>
            <a:r>
              <a:rPr dirty="0" sz="1400" spc="8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del</a:t>
            </a:r>
            <a:r>
              <a:rPr dirty="0" sz="1400" spc="1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beneficio</a:t>
            </a:r>
            <a:r>
              <a:rPr dirty="0" sz="1400" spc="8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ofrecido</a:t>
            </a:r>
            <a:r>
              <a:rPr dirty="0" sz="1400" spc="10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por</a:t>
            </a:r>
            <a:r>
              <a:rPr dirty="0" sz="1400" spc="9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el</a:t>
            </a:r>
            <a:r>
              <a:rPr dirty="0" sz="1400" spc="9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agente</a:t>
            </a:r>
            <a:r>
              <a:rPr dirty="0" sz="1400" spc="8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externo,</a:t>
            </a:r>
            <a:r>
              <a:rPr dirty="0" sz="1400" spc="9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400" spc="8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microrred</a:t>
            </a:r>
            <a:r>
              <a:rPr dirty="0" sz="1400" spc="8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intercambia</a:t>
            </a:r>
            <a:r>
              <a:rPr dirty="0" sz="1400" spc="1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el </a:t>
            </a:r>
            <a:r>
              <a:rPr dirty="0" sz="1400" spc="-25" b="1">
                <a:solidFill>
                  <a:srgbClr val="00519E"/>
                </a:solidFill>
                <a:latin typeface="Arial"/>
                <a:cs typeface="Arial"/>
              </a:rPr>
              <a:t>	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pérfil</a:t>
            </a:r>
            <a:r>
              <a:rPr dirty="0" sz="1400" spc="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más</a:t>
            </a:r>
            <a:r>
              <a:rPr dirty="0" sz="1400" spc="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proximo</a:t>
            </a:r>
            <a:r>
              <a:rPr dirty="0" sz="1400" spc="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al</a:t>
            </a:r>
            <a:r>
              <a:rPr dirty="0" sz="1400" spc="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requerido</a:t>
            </a:r>
            <a:r>
              <a:rPr dirty="0" sz="1400" spc="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por</a:t>
            </a:r>
            <a:r>
              <a:rPr dirty="0" sz="1400" spc="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el</a:t>
            </a:r>
            <a:r>
              <a:rPr dirty="0" sz="1400" spc="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agente</a:t>
            </a:r>
            <a:r>
              <a:rPr dirty="0" sz="1400" spc="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519E"/>
                </a:solidFill>
                <a:latin typeface="Arial"/>
                <a:cs typeface="Arial"/>
              </a:rPr>
              <a:t>externo,</a:t>
            </a:r>
            <a:r>
              <a:rPr dirty="0" sz="1400" spc="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sin</a:t>
            </a:r>
            <a:r>
              <a:rPr dirty="0" sz="1400" spc="4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que</a:t>
            </a:r>
            <a:r>
              <a:rPr dirty="0" sz="1400" spc="50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ello</a:t>
            </a:r>
            <a:r>
              <a:rPr dirty="0" sz="1400" spc="4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incurra</a:t>
            </a:r>
            <a:r>
              <a:rPr dirty="0" sz="1400" spc="2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1A62A"/>
                </a:solidFill>
                <a:latin typeface="Arial"/>
                <a:cs typeface="Arial"/>
              </a:rPr>
              <a:t>en</a:t>
            </a:r>
            <a:r>
              <a:rPr dirty="0" sz="1400" spc="4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1A62A"/>
                </a:solidFill>
                <a:latin typeface="Arial"/>
                <a:cs typeface="Arial"/>
              </a:rPr>
              <a:t>perdidas 	económicas.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885"/>
              </a:lnSpc>
            </a:pPr>
            <a:r>
              <a:rPr dirty="0" sz="2600"/>
              <a:t>External</a:t>
            </a:r>
            <a:r>
              <a:rPr dirty="0" sz="2600" spc="-170"/>
              <a:t> </a:t>
            </a:r>
            <a:r>
              <a:rPr dirty="0" sz="2600" spc="-10"/>
              <a:t>Agents/BEV/FCEV</a:t>
            </a:r>
            <a:endParaRPr sz="2600"/>
          </a:p>
        </p:txBody>
      </p:sp>
      <p:grpSp>
        <p:nvGrpSpPr>
          <p:cNvPr id="6" name="object 6" descr=""/>
          <p:cNvGrpSpPr/>
          <p:nvPr/>
        </p:nvGrpSpPr>
        <p:grpSpPr>
          <a:xfrm>
            <a:off x="252984" y="1557527"/>
            <a:ext cx="8214359" cy="4715510"/>
            <a:chOff x="252984" y="1557527"/>
            <a:chExt cx="8214359" cy="471551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2984" y="1557527"/>
              <a:ext cx="3645408" cy="261823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22775" y="1627631"/>
              <a:ext cx="4544568" cy="284378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6239" y="4148327"/>
              <a:ext cx="3236976" cy="591312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97763" y="4799076"/>
              <a:ext cx="3888740" cy="0"/>
            </a:xfrm>
            <a:custGeom>
              <a:avLst/>
              <a:gdLst/>
              <a:ahLst/>
              <a:cxnLst/>
              <a:rect l="l" t="t" r="r" b="b"/>
              <a:pathLst>
                <a:path w="3888740" h="0">
                  <a:moveTo>
                    <a:pt x="0" y="0"/>
                  </a:moveTo>
                  <a:lnTo>
                    <a:pt x="3888486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9495" y="4940807"/>
              <a:ext cx="1447800" cy="313943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6343" y="5300472"/>
              <a:ext cx="2810256" cy="496823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9495" y="5806439"/>
              <a:ext cx="2944368" cy="466344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98848" y="4867656"/>
              <a:ext cx="3145536" cy="316992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15255" y="5230368"/>
              <a:ext cx="3066288" cy="1027176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885"/>
              </a:lnSpc>
            </a:pPr>
            <a:r>
              <a:rPr dirty="0" sz="2600"/>
              <a:t>External</a:t>
            </a:r>
            <a:r>
              <a:rPr dirty="0" sz="2600" spc="-170"/>
              <a:t> </a:t>
            </a:r>
            <a:r>
              <a:rPr dirty="0" sz="2600" spc="-10"/>
              <a:t>Agents/BEV</a:t>
            </a:r>
            <a:endParaRPr sz="2600"/>
          </a:p>
        </p:txBody>
      </p:sp>
      <p:grpSp>
        <p:nvGrpSpPr>
          <p:cNvPr id="6" name="object 6" descr=""/>
          <p:cNvGrpSpPr/>
          <p:nvPr/>
        </p:nvGrpSpPr>
        <p:grpSpPr>
          <a:xfrm>
            <a:off x="539495" y="1414272"/>
            <a:ext cx="7230109" cy="4932045"/>
            <a:chOff x="539495" y="1414272"/>
            <a:chExt cx="7230109" cy="4932045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495" y="1557528"/>
              <a:ext cx="3590544" cy="440131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85487" y="1414272"/>
              <a:ext cx="3483864" cy="4931664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55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466344" y="908303"/>
              <a:ext cx="7202805" cy="506095"/>
            </a:xfrm>
            <a:custGeom>
              <a:avLst/>
              <a:gdLst/>
              <a:ahLst/>
              <a:cxnLst/>
              <a:rect l="l" t="t" r="r" b="b"/>
              <a:pathLst>
                <a:path w="7202805" h="506094">
                  <a:moveTo>
                    <a:pt x="720242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7202424" y="505968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rgbClr val="41A6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38200"/>
              <a:ext cx="7199376" cy="50292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0443" rIns="0" bIns="0" rtlCol="0" vert="horz">
            <a:spAutoFit/>
          </a:bodyPr>
          <a:lstStyle/>
          <a:p>
            <a:pPr marL="227965">
              <a:lnSpc>
                <a:spcPts val="2770"/>
              </a:lnSpc>
            </a:pPr>
            <a:r>
              <a:rPr dirty="0" spc="-10"/>
              <a:t>Conclusiones</a:t>
            </a:r>
          </a:p>
        </p:txBody>
      </p:sp>
      <p:grpSp>
        <p:nvGrpSpPr>
          <p:cNvPr id="6" name="object 6" descr=""/>
          <p:cNvGrpSpPr/>
          <p:nvPr/>
        </p:nvGrpSpPr>
        <p:grpSpPr>
          <a:xfrm>
            <a:off x="268224" y="1414272"/>
            <a:ext cx="8351520" cy="5038725"/>
            <a:chOff x="268224" y="1414272"/>
            <a:chExt cx="8351520" cy="5038725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1143" y="1615440"/>
              <a:ext cx="3249168" cy="4477512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68224" y="1484376"/>
              <a:ext cx="8351520" cy="4968240"/>
            </a:xfrm>
            <a:custGeom>
              <a:avLst/>
              <a:gdLst/>
              <a:ahLst/>
              <a:cxnLst/>
              <a:rect l="l" t="t" r="r" b="b"/>
              <a:pathLst>
                <a:path w="8351520" h="4968240">
                  <a:moveTo>
                    <a:pt x="8351520" y="0"/>
                  </a:moveTo>
                  <a:lnTo>
                    <a:pt x="0" y="0"/>
                  </a:lnTo>
                  <a:lnTo>
                    <a:pt x="0" y="4968240"/>
                  </a:lnTo>
                  <a:lnTo>
                    <a:pt x="8351520" y="4968240"/>
                  </a:lnTo>
                  <a:lnTo>
                    <a:pt x="8351520" y="0"/>
                  </a:lnTo>
                  <a:close/>
                </a:path>
              </a:pathLst>
            </a:custGeom>
            <a:solidFill>
              <a:srgbClr val="FFFFFF">
                <a:alpha val="5294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27888" y="3285744"/>
              <a:ext cx="289560" cy="502920"/>
            </a:xfrm>
            <a:custGeom>
              <a:avLst/>
              <a:gdLst/>
              <a:ahLst/>
              <a:cxnLst/>
              <a:rect l="l" t="t" r="r" b="b"/>
              <a:pathLst>
                <a:path w="289559" h="502920">
                  <a:moveTo>
                    <a:pt x="289559" y="0"/>
                  </a:moveTo>
                  <a:lnTo>
                    <a:pt x="0" y="0"/>
                  </a:lnTo>
                  <a:lnTo>
                    <a:pt x="0" y="502920"/>
                  </a:lnTo>
                  <a:lnTo>
                    <a:pt x="289559" y="502920"/>
                  </a:lnTo>
                  <a:lnTo>
                    <a:pt x="2895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52272" y="1627631"/>
              <a:ext cx="576580" cy="502920"/>
            </a:xfrm>
            <a:custGeom>
              <a:avLst/>
              <a:gdLst/>
              <a:ahLst/>
              <a:cxnLst/>
              <a:rect l="l" t="t" r="r" b="b"/>
              <a:pathLst>
                <a:path w="576580" h="502919">
                  <a:moveTo>
                    <a:pt x="0" y="83819"/>
                  </a:moveTo>
                  <a:lnTo>
                    <a:pt x="6587" y="51167"/>
                  </a:lnTo>
                  <a:lnTo>
                    <a:pt x="24550" y="24526"/>
                  </a:lnTo>
                  <a:lnTo>
                    <a:pt x="51193" y="6578"/>
                  </a:lnTo>
                  <a:lnTo>
                    <a:pt x="83820" y="0"/>
                  </a:lnTo>
                  <a:lnTo>
                    <a:pt x="492252" y="0"/>
                  </a:lnTo>
                  <a:lnTo>
                    <a:pt x="524878" y="6578"/>
                  </a:lnTo>
                  <a:lnTo>
                    <a:pt x="551521" y="24526"/>
                  </a:lnTo>
                  <a:lnTo>
                    <a:pt x="569484" y="51167"/>
                  </a:lnTo>
                  <a:lnTo>
                    <a:pt x="576072" y="83819"/>
                  </a:lnTo>
                  <a:lnTo>
                    <a:pt x="576072" y="419100"/>
                  </a:lnTo>
                  <a:lnTo>
                    <a:pt x="569484" y="451699"/>
                  </a:lnTo>
                  <a:lnTo>
                    <a:pt x="551521" y="478345"/>
                  </a:lnTo>
                  <a:lnTo>
                    <a:pt x="524878" y="496323"/>
                  </a:lnTo>
                  <a:lnTo>
                    <a:pt x="492252" y="502919"/>
                  </a:lnTo>
                  <a:lnTo>
                    <a:pt x="83820" y="502919"/>
                  </a:lnTo>
                  <a:lnTo>
                    <a:pt x="51193" y="496323"/>
                  </a:lnTo>
                  <a:lnTo>
                    <a:pt x="24550" y="478345"/>
                  </a:lnTo>
                  <a:lnTo>
                    <a:pt x="6587" y="451699"/>
                  </a:lnTo>
                  <a:lnTo>
                    <a:pt x="0" y="419100"/>
                  </a:lnTo>
                  <a:lnTo>
                    <a:pt x="0" y="83819"/>
                  </a:lnTo>
                  <a:close/>
                </a:path>
              </a:pathLst>
            </a:custGeom>
            <a:ln w="67056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6656" y="1414272"/>
              <a:ext cx="734568" cy="716279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61415" y="3069336"/>
              <a:ext cx="576580" cy="509270"/>
            </a:xfrm>
            <a:custGeom>
              <a:avLst/>
              <a:gdLst/>
              <a:ahLst/>
              <a:cxnLst/>
              <a:rect l="l" t="t" r="r" b="b"/>
              <a:pathLst>
                <a:path w="576580" h="509270">
                  <a:moveTo>
                    <a:pt x="0" y="84836"/>
                  </a:moveTo>
                  <a:lnTo>
                    <a:pt x="6667" y="51810"/>
                  </a:lnTo>
                  <a:lnTo>
                    <a:pt x="24849" y="24844"/>
                  </a:lnTo>
                  <a:lnTo>
                    <a:pt x="51815" y="6665"/>
                  </a:lnTo>
                  <a:lnTo>
                    <a:pt x="84836" y="0"/>
                  </a:lnTo>
                  <a:lnTo>
                    <a:pt x="491236" y="0"/>
                  </a:lnTo>
                  <a:lnTo>
                    <a:pt x="524256" y="6665"/>
                  </a:lnTo>
                  <a:lnTo>
                    <a:pt x="551222" y="24844"/>
                  </a:lnTo>
                  <a:lnTo>
                    <a:pt x="569404" y="51810"/>
                  </a:lnTo>
                  <a:lnTo>
                    <a:pt x="576072" y="84836"/>
                  </a:lnTo>
                  <a:lnTo>
                    <a:pt x="576072" y="424179"/>
                  </a:lnTo>
                  <a:lnTo>
                    <a:pt x="569404" y="457205"/>
                  </a:lnTo>
                  <a:lnTo>
                    <a:pt x="551222" y="484171"/>
                  </a:lnTo>
                  <a:lnTo>
                    <a:pt x="524256" y="502350"/>
                  </a:lnTo>
                  <a:lnTo>
                    <a:pt x="491236" y="509015"/>
                  </a:lnTo>
                  <a:lnTo>
                    <a:pt x="84836" y="509015"/>
                  </a:lnTo>
                  <a:lnTo>
                    <a:pt x="51815" y="502350"/>
                  </a:lnTo>
                  <a:lnTo>
                    <a:pt x="24849" y="484171"/>
                  </a:lnTo>
                  <a:lnTo>
                    <a:pt x="6667" y="457205"/>
                  </a:lnTo>
                  <a:lnTo>
                    <a:pt x="0" y="424179"/>
                  </a:lnTo>
                  <a:lnTo>
                    <a:pt x="0" y="84836"/>
                  </a:lnTo>
                  <a:close/>
                </a:path>
              </a:pathLst>
            </a:custGeom>
            <a:ln w="67056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032" y="2852927"/>
              <a:ext cx="786384" cy="765048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688847" y="3931920"/>
              <a:ext cx="576580" cy="506095"/>
            </a:xfrm>
            <a:custGeom>
              <a:avLst/>
              <a:gdLst/>
              <a:ahLst/>
              <a:cxnLst/>
              <a:rect l="l" t="t" r="r" b="b"/>
              <a:pathLst>
                <a:path w="576580" h="506095">
                  <a:moveTo>
                    <a:pt x="0" y="84327"/>
                  </a:moveTo>
                  <a:lnTo>
                    <a:pt x="6627" y="51488"/>
                  </a:lnTo>
                  <a:lnTo>
                    <a:pt x="24699" y="24685"/>
                  </a:lnTo>
                  <a:lnTo>
                    <a:pt x="51504" y="6621"/>
                  </a:lnTo>
                  <a:lnTo>
                    <a:pt x="84328" y="0"/>
                  </a:lnTo>
                  <a:lnTo>
                    <a:pt x="491743" y="0"/>
                  </a:lnTo>
                  <a:lnTo>
                    <a:pt x="524567" y="6621"/>
                  </a:lnTo>
                  <a:lnTo>
                    <a:pt x="551372" y="24685"/>
                  </a:lnTo>
                  <a:lnTo>
                    <a:pt x="569444" y="51488"/>
                  </a:lnTo>
                  <a:lnTo>
                    <a:pt x="576071" y="84327"/>
                  </a:lnTo>
                  <a:lnTo>
                    <a:pt x="576071" y="421639"/>
                  </a:lnTo>
                  <a:lnTo>
                    <a:pt x="569444" y="454479"/>
                  </a:lnTo>
                  <a:lnTo>
                    <a:pt x="551372" y="481282"/>
                  </a:lnTo>
                  <a:lnTo>
                    <a:pt x="524567" y="499346"/>
                  </a:lnTo>
                  <a:lnTo>
                    <a:pt x="491743" y="505967"/>
                  </a:lnTo>
                  <a:lnTo>
                    <a:pt x="84328" y="505967"/>
                  </a:lnTo>
                  <a:lnTo>
                    <a:pt x="51504" y="499346"/>
                  </a:lnTo>
                  <a:lnTo>
                    <a:pt x="24699" y="481282"/>
                  </a:lnTo>
                  <a:lnTo>
                    <a:pt x="6627" y="454479"/>
                  </a:lnTo>
                  <a:lnTo>
                    <a:pt x="0" y="421639"/>
                  </a:lnTo>
                  <a:lnTo>
                    <a:pt x="0" y="84327"/>
                  </a:lnTo>
                  <a:close/>
                </a:path>
              </a:pathLst>
            </a:custGeom>
            <a:ln w="67056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3232" y="3715511"/>
              <a:ext cx="734568" cy="719327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982724" y="4664964"/>
              <a:ext cx="0" cy="1501140"/>
            </a:xfrm>
            <a:custGeom>
              <a:avLst/>
              <a:gdLst/>
              <a:ahLst/>
              <a:cxnLst/>
              <a:rect l="l" t="t" r="r" b="b"/>
              <a:pathLst>
                <a:path w="0" h="1501139">
                  <a:moveTo>
                    <a:pt x="0" y="0"/>
                  </a:moveTo>
                  <a:lnTo>
                    <a:pt x="0" y="150114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1699005" y="1584147"/>
            <a:ext cx="6466840" cy="4671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8415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800" spc="6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microrred</a:t>
            </a:r>
            <a:r>
              <a:rPr dirty="0" sz="1800" spc="7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se</a:t>
            </a:r>
            <a:r>
              <a:rPr dirty="0" sz="1800" spc="7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abre</a:t>
            </a:r>
            <a:r>
              <a:rPr dirty="0" sz="1800" spc="6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como</a:t>
            </a:r>
            <a:r>
              <a:rPr dirty="0" sz="1800" spc="7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solución</a:t>
            </a:r>
            <a:r>
              <a:rPr dirty="0" sz="1800" spc="6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estructural</a:t>
            </a:r>
            <a:r>
              <a:rPr dirty="0" sz="1800" spc="6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a</a:t>
            </a:r>
            <a:r>
              <a:rPr dirty="0" sz="1800" spc="5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800" spc="-25" b="1">
                <a:solidFill>
                  <a:srgbClr val="00519E"/>
                </a:solidFill>
                <a:latin typeface="Arial"/>
                <a:cs typeface="Arial"/>
              </a:rPr>
              <a:t>los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problemas</a:t>
            </a:r>
            <a:r>
              <a:rPr dirty="0" sz="1800" spc="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800" spc="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observabilidad,</a:t>
            </a:r>
            <a:r>
              <a:rPr dirty="0" sz="1800" spc="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flexibilidad</a:t>
            </a:r>
            <a:r>
              <a:rPr dirty="0" sz="1800" spc="7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y</a:t>
            </a:r>
            <a:r>
              <a:rPr dirty="0" sz="18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519E"/>
                </a:solidFill>
                <a:latin typeface="Arial"/>
                <a:cs typeface="Arial"/>
              </a:rPr>
              <a:t>controlabilidad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que</a:t>
            </a:r>
            <a:r>
              <a:rPr dirty="0" sz="1800" spc="4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el</a:t>
            </a:r>
            <a:r>
              <a:rPr dirty="0" sz="1800" spc="4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reto</a:t>
            </a:r>
            <a:r>
              <a:rPr dirty="0" sz="1800" spc="40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“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presente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”</a:t>
            </a:r>
            <a:r>
              <a:rPr dirty="0" sz="1800" spc="434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800" spc="40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descabornización</a:t>
            </a:r>
            <a:r>
              <a:rPr dirty="0" sz="1800" spc="4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del</a:t>
            </a:r>
            <a:r>
              <a:rPr dirty="0" sz="1800" spc="4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519E"/>
                </a:solidFill>
                <a:latin typeface="Arial"/>
                <a:cs typeface="Arial"/>
              </a:rPr>
              <a:t>sistema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eléctrico</a:t>
            </a:r>
            <a:r>
              <a:rPr dirty="0" sz="18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800" spc="1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potencia</a:t>
            </a:r>
            <a:r>
              <a:rPr dirty="0" sz="18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519E"/>
                </a:solidFill>
                <a:latin typeface="Arial"/>
                <a:cs typeface="Arial"/>
              </a:rPr>
              <a:t>necesita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4"/>
              </a:spcBef>
            </a:pPr>
            <a:endParaRPr sz="1800">
              <a:latin typeface="Arial"/>
              <a:cs typeface="Arial"/>
            </a:endParaRPr>
          </a:p>
          <a:p>
            <a:pPr algn="just" marL="12700" marR="20320">
              <a:lnSpc>
                <a:spcPct val="100000"/>
              </a:lnSpc>
            </a:pP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Los</a:t>
            </a:r>
            <a:r>
              <a:rPr dirty="0" sz="1800" spc="14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sistemas</a:t>
            </a:r>
            <a:r>
              <a:rPr dirty="0" sz="1800" spc="14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híbridos</a:t>
            </a:r>
            <a:r>
              <a:rPr dirty="0" sz="1800" spc="15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800" spc="14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almacenamiento</a:t>
            </a:r>
            <a:r>
              <a:rPr dirty="0" sz="1800" spc="15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800" spc="150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800" spc="-10" b="1">
                <a:solidFill>
                  <a:srgbClr val="00519E"/>
                </a:solidFill>
                <a:latin typeface="Arial"/>
                <a:cs typeface="Arial"/>
              </a:rPr>
              <a:t>energía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permiten</a:t>
            </a:r>
            <a:r>
              <a:rPr dirty="0" sz="1800" spc="45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una</a:t>
            </a:r>
            <a:r>
              <a:rPr dirty="0" sz="1800" spc="47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mayor</a:t>
            </a:r>
            <a:r>
              <a:rPr dirty="0" sz="1800" spc="475" b="1">
                <a:solidFill>
                  <a:srgbClr val="00519E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41A62A"/>
                </a:solidFill>
                <a:latin typeface="Arial"/>
                <a:cs typeface="Arial"/>
              </a:rPr>
              <a:t>aplicabilidad</a:t>
            </a:r>
            <a:r>
              <a:rPr dirty="0" sz="1800" spc="484" b="1">
                <a:solidFill>
                  <a:srgbClr val="41A62A"/>
                </a:solidFill>
                <a:latin typeface="Arial"/>
                <a:cs typeface="Arial"/>
              </a:rPr>
              <a:t>  </a:t>
            </a:r>
            <a:r>
              <a:rPr dirty="0" sz="1800" b="1">
                <a:solidFill>
                  <a:srgbClr val="41A62A"/>
                </a:solidFill>
                <a:latin typeface="Arial"/>
                <a:cs typeface="Arial"/>
              </a:rPr>
              <a:t>y</a:t>
            </a:r>
            <a:r>
              <a:rPr dirty="0" sz="1800" spc="430" b="1">
                <a:solidFill>
                  <a:srgbClr val="41A62A"/>
                </a:solidFill>
                <a:latin typeface="Arial"/>
                <a:cs typeface="Arial"/>
              </a:rPr>
              <a:t>  </a:t>
            </a:r>
            <a:r>
              <a:rPr dirty="0" sz="1800" spc="-10" b="1">
                <a:solidFill>
                  <a:srgbClr val="41A62A"/>
                </a:solidFill>
                <a:latin typeface="Arial"/>
                <a:cs typeface="Arial"/>
              </a:rPr>
              <a:t>competitividad económica</a:t>
            </a:r>
            <a:r>
              <a:rPr dirty="0" sz="1800" spc="-10" b="1">
                <a:solidFill>
                  <a:srgbClr val="00519E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algn="just" marL="30480">
              <a:lnSpc>
                <a:spcPct val="100000"/>
              </a:lnSpc>
              <a:spcBef>
                <a:spcPts val="1945"/>
              </a:spcBef>
            </a:pP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La</a:t>
            </a:r>
            <a:r>
              <a:rPr dirty="0" sz="1800" spc="8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herramienta</a:t>
            </a:r>
            <a:r>
              <a:rPr dirty="0" sz="1800" spc="7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800" spc="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control</a:t>
            </a:r>
            <a:r>
              <a:rPr dirty="0" sz="1800" spc="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MPC</a:t>
            </a:r>
            <a:r>
              <a:rPr dirty="0" sz="1800" spc="7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aparece</a:t>
            </a:r>
            <a:r>
              <a:rPr dirty="0" sz="1800" spc="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como</a:t>
            </a:r>
            <a:r>
              <a:rPr dirty="0" sz="1800" spc="6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una</a:t>
            </a:r>
            <a:r>
              <a:rPr dirty="0" sz="1800" spc="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519E"/>
                </a:solidFill>
                <a:latin typeface="Arial"/>
                <a:cs typeface="Arial"/>
              </a:rPr>
              <a:t>potente</a:t>
            </a:r>
            <a:endParaRPr sz="1800">
              <a:latin typeface="Arial"/>
              <a:cs typeface="Arial"/>
            </a:endParaRPr>
          </a:p>
          <a:p>
            <a:pPr algn="just" marL="30480">
              <a:lnSpc>
                <a:spcPct val="100000"/>
              </a:lnSpc>
            </a:pP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herramienta</a:t>
            </a:r>
            <a:r>
              <a:rPr dirty="0" sz="18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para</a:t>
            </a:r>
            <a:r>
              <a:rPr dirty="0" sz="1800" spc="-2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control</a:t>
            </a:r>
            <a:r>
              <a:rPr dirty="0" sz="1800" spc="-1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800" spc="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519E"/>
                </a:solidFill>
                <a:latin typeface="Arial"/>
                <a:cs typeface="Arial"/>
              </a:rPr>
              <a:t>sistemas</a:t>
            </a:r>
            <a:r>
              <a:rPr dirty="0" sz="1800" spc="-5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519E"/>
                </a:solidFill>
                <a:latin typeface="Arial"/>
                <a:cs typeface="Arial"/>
              </a:rPr>
              <a:t>complejos</a:t>
            </a:r>
            <a:endParaRPr sz="1800">
              <a:latin typeface="Arial"/>
              <a:cs typeface="Arial"/>
            </a:endParaRPr>
          </a:p>
          <a:p>
            <a:pPr marL="827405" indent="-344170">
              <a:lnSpc>
                <a:spcPct val="100000"/>
              </a:lnSpc>
              <a:spcBef>
                <a:spcPts val="1345"/>
              </a:spcBef>
              <a:buFont typeface="Wingdings"/>
              <a:buChar char=""/>
              <a:tabLst>
                <a:tab pos="827405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Control</a:t>
            </a:r>
            <a:r>
              <a:rPr dirty="0" sz="16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jerarquizado</a:t>
            </a:r>
            <a:r>
              <a:rPr dirty="0" sz="16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con</a:t>
            </a:r>
            <a:r>
              <a:rPr dirty="0" sz="16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distintos</a:t>
            </a:r>
            <a:r>
              <a:rPr dirty="0" sz="1600" spc="-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tiempos</a:t>
            </a:r>
            <a:r>
              <a:rPr dirty="0" sz="16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muestreo</a:t>
            </a:r>
            <a:endParaRPr sz="1600">
              <a:latin typeface="Arial"/>
              <a:cs typeface="Arial"/>
            </a:endParaRPr>
          </a:p>
          <a:p>
            <a:pPr marL="827405" indent="-344170">
              <a:lnSpc>
                <a:spcPct val="100000"/>
              </a:lnSpc>
              <a:buFont typeface="Wingdings"/>
              <a:buChar char=""/>
              <a:tabLst>
                <a:tab pos="827405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Control</a:t>
            </a:r>
            <a:r>
              <a:rPr dirty="0" sz="1600" spc="-4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multivariable</a:t>
            </a:r>
            <a:endParaRPr sz="1600">
              <a:latin typeface="Arial"/>
              <a:cs typeface="Arial"/>
            </a:endParaRPr>
          </a:p>
          <a:p>
            <a:pPr marL="827405" indent="-34417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827405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Introducción</a:t>
            </a:r>
            <a:r>
              <a:rPr dirty="0" sz="1600" spc="-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del</a:t>
            </a:r>
            <a:r>
              <a:rPr dirty="0" sz="1600" spc="-2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comportamiento</a:t>
            </a:r>
            <a:r>
              <a:rPr dirty="0" sz="1600" spc="-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del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sistema</a:t>
            </a:r>
            <a:endParaRPr sz="1600">
              <a:latin typeface="Arial"/>
              <a:cs typeface="Arial"/>
            </a:endParaRPr>
          </a:p>
          <a:p>
            <a:pPr marL="827405" indent="-344170">
              <a:lnSpc>
                <a:spcPct val="100000"/>
              </a:lnSpc>
              <a:buFont typeface="Wingdings"/>
              <a:buChar char=""/>
              <a:tabLst>
                <a:tab pos="827405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Formulación</a:t>
            </a:r>
            <a:r>
              <a:rPr dirty="0" sz="1600" spc="-6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mixta</a:t>
            </a:r>
            <a:r>
              <a:rPr dirty="0" sz="16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variables</a:t>
            </a:r>
            <a:r>
              <a:rPr dirty="0" sz="1600" spc="-3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binarias</a:t>
            </a:r>
            <a:r>
              <a:rPr dirty="0" sz="1600" spc="-5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y</a:t>
            </a:r>
            <a:r>
              <a:rPr dirty="0" sz="1600" spc="-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enteras</a:t>
            </a:r>
            <a:endParaRPr sz="1600">
              <a:latin typeface="Arial"/>
              <a:cs typeface="Arial"/>
            </a:endParaRPr>
          </a:p>
          <a:p>
            <a:pPr marL="827405" indent="-344170">
              <a:lnSpc>
                <a:spcPct val="100000"/>
              </a:lnSpc>
              <a:buFont typeface="Wingdings"/>
              <a:buChar char=""/>
              <a:tabLst>
                <a:tab pos="827405" algn="l"/>
              </a:tabLst>
            </a:pP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Formulación</a:t>
            </a:r>
            <a:r>
              <a:rPr dirty="0" sz="1600" spc="-7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para</a:t>
            </a:r>
            <a:r>
              <a:rPr dirty="0" sz="1600" spc="-40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519E"/>
                </a:solidFill>
                <a:latin typeface="Arial"/>
                <a:cs typeface="Arial"/>
              </a:rPr>
              <a:t>sistemas</a:t>
            </a:r>
            <a:r>
              <a:rPr dirty="0" sz="1600" spc="-35" b="1">
                <a:solidFill>
                  <a:srgbClr val="00519E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519E"/>
                </a:solidFill>
                <a:latin typeface="Arial"/>
                <a:cs typeface="Arial"/>
              </a:rPr>
              <a:t>distribuidos</a:t>
            </a:r>
            <a:endParaRPr sz="1600">
              <a:latin typeface="Arial"/>
              <a:cs typeface="Arial"/>
            </a:endParaRPr>
          </a:p>
          <a:p>
            <a:pPr marL="827405" indent="-344170">
              <a:lnSpc>
                <a:spcPct val="100000"/>
              </a:lnSpc>
              <a:buFont typeface="Wingdings"/>
              <a:buChar char=""/>
              <a:tabLst>
                <a:tab pos="827405" algn="l"/>
              </a:tabLst>
            </a:pPr>
            <a:r>
              <a:rPr dirty="0" sz="1600" spc="-10" b="1">
                <a:solidFill>
                  <a:srgbClr val="41A62A"/>
                </a:solidFill>
                <a:latin typeface="Arial"/>
                <a:cs typeface="Arial"/>
              </a:rPr>
              <a:t>Non-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Linear</a:t>
            </a:r>
            <a:r>
              <a:rPr dirty="0" sz="1600" spc="-4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MPC,</a:t>
            </a:r>
            <a:r>
              <a:rPr dirty="0" sz="1600" spc="-55" b="1">
                <a:solidFill>
                  <a:srgbClr val="41A62A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41A62A"/>
                </a:solidFill>
                <a:latin typeface="Arial"/>
                <a:cs typeface="Arial"/>
              </a:rPr>
              <a:t>Stochastic</a:t>
            </a:r>
            <a:r>
              <a:rPr dirty="0" sz="1600" spc="-25" b="1">
                <a:solidFill>
                  <a:srgbClr val="41A62A"/>
                </a:solidFill>
                <a:latin typeface="Arial"/>
                <a:cs typeface="Arial"/>
              </a:rPr>
              <a:t> MPC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14401" y="6552562"/>
            <a:ext cx="4240530" cy="182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b="1" i="1">
                <a:solidFill>
                  <a:srgbClr val="FFFFFF"/>
                </a:solidFill>
                <a:latin typeface="Arial"/>
                <a:cs typeface="Arial"/>
              </a:rPr>
              <a:t>Advanced</a:t>
            </a:r>
            <a:r>
              <a:rPr dirty="0" sz="1100" spc="-6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 i="1">
                <a:solidFill>
                  <a:srgbClr val="FFFFFF"/>
                </a:solidFill>
                <a:latin typeface="Arial"/>
                <a:cs typeface="Arial"/>
              </a:rPr>
              <a:t>Control</a:t>
            </a:r>
            <a:r>
              <a:rPr dirty="0" sz="1100" spc="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 i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100" spc="-1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 i="1">
                <a:solidFill>
                  <a:srgbClr val="FFFFFF"/>
                </a:solidFill>
                <a:latin typeface="Arial"/>
                <a:cs typeface="Arial"/>
              </a:rPr>
              <a:t>Microgrids</a:t>
            </a:r>
            <a:r>
              <a:rPr dirty="0" sz="1100" spc="-8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 i="1">
                <a:solidFill>
                  <a:srgbClr val="FFFFFF"/>
                </a:solidFill>
                <a:latin typeface="Arial"/>
                <a:cs typeface="Arial"/>
              </a:rPr>
              <a:t>using</a:t>
            </a:r>
            <a:r>
              <a:rPr dirty="0" sz="1100" spc="-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 i="1">
                <a:solidFill>
                  <a:srgbClr val="FFFFFF"/>
                </a:solidFill>
                <a:latin typeface="Arial"/>
                <a:cs typeface="Arial"/>
              </a:rPr>
              <a:t>Model</a:t>
            </a:r>
            <a:r>
              <a:rPr dirty="0" sz="1100" spc="-4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 i="1">
                <a:solidFill>
                  <a:srgbClr val="FFFFFF"/>
                </a:solidFill>
                <a:latin typeface="Arial"/>
                <a:cs typeface="Arial"/>
              </a:rPr>
              <a:t>Predictive</a:t>
            </a:r>
            <a:r>
              <a:rPr dirty="0" sz="1100" spc="-8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 b="1" i="1">
                <a:solidFill>
                  <a:srgbClr val="FFFFFF"/>
                </a:solidFill>
                <a:latin typeface="Arial"/>
                <a:cs typeface="Arial"/>
              </a:rPr>
              <a:t>Control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82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2648" y="115823"/>
            <a:ext cx="7799832" cy="6239256"/>
          </a:xfrm>
          <a:prstGeom prst="rect">
            <a:avLst/>
          </a:prstGeom>
        </p:spPr>
      </p:pic>
      <p:sp>
        <p:nvSpPr>
          <p:cNvPr id="3" name="object 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83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79" y="621791"/>
              <a:ext cx="7327392" cy="5861304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82751" y="4221479"/>
              <a:ext cx="2810510" cy="216535"/>
            </a:xfrm>
            <a:custGeom>
              <a:avLst/>
              <a:gdLst/>
              <a:ahLst/>
              <a:cxnLst/>
              <a:rect l="l" t="t" r="r" b="b"/>
              <a:pathLst>
                <a:path w="2810510" h="216535">
                  <a:moveTo>
                    <a:pt x="0" y="216408"/>
                  </a:moveTo>
                  <a:lnTo>
                    <a:pt x="2810256" y="216408"/>
                  </a:lnTo>
                  <a:lnTo>
                    <a:pt x="2810256" y="0"/>
                  </a:lnTo>
                  <a:lnTo>
                    <a:pt x="0" y="0"/>
                  </a:lnTo>
                  <a:lnTo>
                    <a:pt x="0" y="216408"/>
                  </a:lnTo>
                  <a:close/>
                </a:path>
              </a:pathLst>
            </a:custGeom>
            <a:ln w="243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215" y="2852927"/>
              <a:ext cx="2724912" cy="362102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295644" y="2848355"/>
              <a:ext cx="2734310" cy="3630295"/>
            </a:xfrm>
            <a:custGeom>
              <a:avLst/>
              <a:gdLst/>
              <a:ahLst/>
              <a:cxnLst/>
              <a:rect l="l" t="t" r="r" b="b"/>
              <a:pathLst>
                <a:path w="2734309" h="3630295">
                  <a:moveTo>
                    <a:pt x="0" y="3630167"/>
                  </a:moveTo>
                  <a:lnTo>
                    <a:pt x="2734055" y="3630167"/>
                  </a:lnTo>
                  <a:lnTo>
                    <a:pt x="2734055" y="0"/>
                  </a:lnTo>
                  <a:lnTo>
                    <a:pt x="0" y="0"/>
                  </a:lnTo>
                  <a:lnTo>
                    <a:pt x="0" y="3630167"/>
                  </a:lnTo>
                  <a:close/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8397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Aplicaciones</a:t>
            </a:r>
            <a:r>
              <a:rPr dirty="0" spc="-85"/>
              <a:t>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Predictivo</a:t>
            </a:r>
            <a:r>
              <a:rPr dirty="0" spc="-75"/>
              <a:t> </a:t>
            </a:r>
            <a:r>
              <a:rPr dirty="0"/>
              <a:t>para</a:t>
            </a:r>
            <a:r>
              <a:rPr dirty="0" spc="-1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gestión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calidad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suministro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20"/>
              <a:t> </a:t>
            </a:r>
            <a:r>
              <a:rPr dirty="0" spc="-10"/>
              <a:t>Microrredes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0"/>
              <a:t>83</a:t>
            </a:fld>
            <a:r>
              <a:rPr dirty="0" spc="-20"/>
              <a:t>/</a:t>
            </a:r>
            <a:r>
              <a:rPr dirty="0" spc="-20"/>
              <a:t>85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445754" y="5678195"/>
            <a:ext cx="152400" cy="1530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40"/>
              </a:lnSpc>
            </a:pP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85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5248" y="2684652"/>
              <a:ext cx="1060361" cy="17983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66085" y="2867228"/>
              <a:ext cx="860412" cy="18013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26686" y="1090625"/>
              <a:ext cx="790740" cy="18013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6207" y="1273810"/>
              <a:ext cx="860412" cy="17983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9808" y="2684652"/>
              <a:ext cx="843876" cy="179832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9808" y="2867914"/>
              <a:ext cx="860755" cy="179832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7709154" y="2331846"/>
            <a:ext cx="2679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Calibri"/>
                <a:cs typeface="Calibri"/>
              </a:rPr>
              <a:t>PCC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768220" y="1062608"/>
            <a:ext cx="22923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0">
                <a:latin typeface="Cambria Math"/>
                <a:cs typeface="Cambria Math"/>
              </a:rPr>
              <a:t>𝑔𝑟𝑖𝑑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684908" y="946785"/>
            <a:ext cx="31623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30">
                <a:latin typeface="Cambria Math"/>
                <a:cs typeface="Cambria Math"/>
              </a:rPr>
              <a:t>𝑃</a:t>
            </a:r>
            <a:r>
              <a:rPr dirty="0" sz="750" spc="-2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718413" y="3742893"/>
            <a:ext cx="902335" cy="607060"/>
            <a:chOff x="718413" y="3742893"/>
            <a:chExt cx="902335" cy="607060"/>
          </a:xfrm>
        </p:grpSpPr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7493" y="3742893"/>
              <a:ext cx="376935" cy="14965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8413" y="3895598"/>
              <a:ext cx="902233" cy="149351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19581" y="4047998"/>
              <a:ext cx="469391" cy="149351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3861" y="4200398"/>
              <a:ext cx="558927" cy="149351"/>
            </a:xfrm>
            <a:prstGeom prst="rect">
              <a:avLst/>
            </a:prstGeom>
          </p:spPr>
        </p:pic>
      </p:grpSp>
      <p:sp>
        <p:nvSpPr>
          <p:cNvPr id="19" name="object 19" descr=""/>
          <p:cNvSpPr txBox="1"/>
          <p:nvPr/>
        </p:nvSpPr>
        <p:spPr>
          <a:xfrm>
            <a:off x="7673975" y="1844801"/>
            <a:ext cx="67945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11111" sz="1500">
                <a:latin typeface="Cambria Math"/>
                <a:cs typeface="Cambria Math"/>
              </a:rPr>
              <a:t>𝑃</a:t>
            </a:r>
            <a:r>
              <a:rPr dirty="0" sz="750">
                <a:latin typeface="Cambria Math"/>
                <a:cs typeface="Cambria Math"/>
              </a:rPr>
              <a:t>𝑔𝑟𝑖𝑑</a:t>
            </a:r>
            <a:r>
              <a:rPr dirty="0" baseline="11111" sz="1500">
                <a:latin typeface="Cambria Math"/>
                <a:cs typeface="Cambria Math"/>
              </a:rPr>
              <a:t>,</a:t>
            </a:r>
            <a:r>
              <a:rPr dirty="0" baseline="11111" sz="1500" spc="-112">
                <a:latin typeface="Cambria Math"/>
                <a:cs typeface="Cambria Math"/>
              </a:rPr>
              <a:t> </a:t>
            </a:r>
            <a:r>
              <a:rPr dirty="0" baseline="11111" sz="1500" spc="-15">
                <a:latin typeface="Cambria Math"/>
                <a:cs typeface="Cambria Math"/>
              </a:rPr>
              <a:t>𝑄</a:t>
            </a:r>
            <a:r>
              <a:rPr dirty="0" sz="750" spc="-10">
                <a:latin typeface="Cambria Math"/>
                <a:cs typeface="Cambria Math"/>
              </a:rPr>
              <a:t>𝑔𝑟𝑖𝑑</a:t>
            </a:r>
            <a:endParaRPr sz="750">
              <a:latin typeface="Cambria Math"/>
              <a:cs typeface="Cambria Math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4033773" y="1276553"/>
            <a:ext cx="562610" cy="317500"/>
            <a:chOff x="4033773" y="1276553"/>
            <a:chExt cx="562610" cy="317500"/>
          </a:xfrm>
        </p:grpSpPr>
        <p:pic>
          <p:nvPicPr>
            <p:cNvPr id="21" name="object 2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33773" y="1276553"/>
              <a:ext cx="562355" cy="155752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16069" y="1438401"/>
              <a:ext cx="415289" cy="155448"/>
            </a:xfrm>
            <a:prstGeom prst="rect">
              <a:avLst/>
            </a:prstGeom>
          </p:spPr>
        </p:pic>
      </p:grpSp>
      <p:sp>
        <p:nvSpPr>
          <p:cNvPr id="23" name="object 23" descr=""/>
          <p:cNvSpPr txBox="1"/>
          <p:nvPr/>
        </p:nvSpPr>
        <p:spPr>
          <a:xfrm>
            <a:off x="3995673" y="700531"/>
            <a:ext cx="59309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19444" sz="1500" spc="-15">
                <a:latin typeface="Cambria Math"/>
                <a:cs typeface="Cambria Math"/>
              </a:rPr>
              <a:t>𝑈</a:t>
            </a:r>
            <a:r>
              <a:rPr dirty="0" sz="750" spc="-10">
                <a:latin typeface="Cambria Math"/>
                <a:cs typeface="Cambria Math"/>
              </a:rPr>
              <a:t>𝑟𝑒𝑓</a:t>
            </a:r>
            <a:r>
              <a:rPr dirty="0" baseline="-19444" sz="1500" spc="-15">
                <a:latin typeface="Cambria Math"/>
                <a:cs typeface="Cambria Math"/>
              </a:rPr>
              <a:t>𝑤</a:t>
            </a:r>
            <a:r>
              <a:rPr dirty="0" sz="750" spc="-10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796542" y="1278763"/>
            <a:ext cx="22923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0">
                <a:latin typeface="Cambria Math"/>
                <a:cs typeface="Cambria Math"/>
              </a:rPr>
              <a:t>𝑔𝑟𝑖𝑑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688845" y="1162938"/>
            <a:ext cx="32258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30">
                <a:latin typeface="Cambria Math"/>
                <a:cs typeface="Cambria Math"/>
              </a:rPr>
              <a:t>𝑄</a:t>
            </a:r>
            <a:r>
              <a:rPr dirty="0" sz="750" spc="-2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791716" y="1869694"/>
            <a:ext cx="8064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2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702307" y="1756918"/>
            <a:ext cx="31623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30">
                <a:latin typeface="Cambria Math"/>
                <a:cs typeface="Cambria Math"/>
              </a:rPr>
              <a:t>𝑃</a:t>
            </a:r>
            <a:r>
              <a:rPr dirty="0" sz="750" spc="-2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813941" y="2085213"/>
            <a:ext cx="8064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2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706245" y="1972437"/>
            <a:ext cx="32258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30">
                <a:latin typeface="Cambria Math"/>
                <a:cs typeface="Cambria Math"/>
              </a:rPr>
              <a:t>𝑄</a:t>
            </a:r>
            <a:r>
              <a:rPr dirty="0" sz="750" spc="-2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777110" y="2757677"/>
            <a:ext cx="9715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𝑁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1687702" y="2644901"/>
            <a:ext cx="31623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30">
                <a:latin typeface="Cambria Math"/>
                <a:cs typeface="Cambria Math"/>
              </a:rPr>
              <a:t>𝑃</a:t>
            </a:r>
            <a:r>
              <a:rPr dirty="0" sz="750" spc="-2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799335" y="2973704"/>
            <a:ext cx="9715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𝑁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1691639" y="2860929"/>
            <a:ext cx="32258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30">
                <a:latin typeface="Cambria Math"/>
                <a:cs typeface="Cambria Math"/>
              </a:rPr>
              <a:t>𝑄</a:t>
            </a:r>
            <a:r>
              <a:rPr dirty="0" sz="750" spc="-2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1917319" y="2302002"/>
            <a:ext cx="8064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2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1669414" y="2189225"/>
            <a:ext cx="46545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15">
                <a:latin typeface="Cambria Math"/>
                <a:cs typeface="Cambria Math"/>
              </a:rPr>
              <a:t>𝑆𝑂𝐶</a:t>
            </a:r>
            <a:r>
              <a:rPr dirty="0" sz="750" spc="-1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1911223" y="1525270"/>
            <a:ext cx="8064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1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1666367" y="1412493"/>
            <a:ext cx="46545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15">
                <a:latin typeface="Cambria Math"/>
                <a:cs typeface="Cambria Math"/>
              </a:rPr>
              <a:t>𝑆𝑂𝐶</a:t>
            </a:r>
            <a:r>
              <a:rPr dirty="0" sz="750" spc="-1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1914270" y="3238246"/>
            <a:ext cx="9715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𝑁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1666367" y="3125469"/>
            <a:ext cx="46545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-15">
                <a:latin typeface="Cambria Math"/>
                <a:cs typeface="Cambria Math"/>
              </a:rPr>
              <a:t>𝑆𝑂𝐶</a:t>
            </a:r>
            <a:r>
              <a:rPr dirty="0" sz="750" spc="-10">
                <a:latin typeface="Cambria Math"/>
                <a:cs typeface="Cambria Math"/>
              </a:rPr>
              <a:t>𝑠𝑐ℎ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3606546" y="1062990"/>
            <a:ext cx="22923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0">
                <a:latin typeface="Cambria Math"/>
                <a:cs typeface="Cambria Math"/>
              </a:rPr>
              <a:t>𝑔𝑟𝑖𝑑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3532378" y="919733"/>
            <a:ext cx="31623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30555" sz="1500" spc="-30">
                <a:latin typeface="Cambria Math"/>
                <a:cs typeface="Cambria Math"/>
              </a:rPr>
              <a:t>𝑃</a:t>
            </a:r>
            <a:r>
              <a:rPr dirty="0" sz="750" spc="-20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3640963" y="1279016"/>
            <a:ext cx="22923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0">
                <a:latin typeface="Cambria Math"/>
                <a:cs typeface="Cambria Math"/>
              </a:rPr>
              <a:t>𝑔𝑟𝑖𝑑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3536315" y="1135761"/>
            <a:ext cx="32194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30555" sz="1500" spc="-30">
                <a:latin typeface="Cambria Math"/>
                <a:cs typeface="Cambria Math"/>
              </a:rPr>
              <a:t>𝑄</a:t>
            </a:r>
            <a:r>
              <a:rPr dirty="0" sz="750" spc="-20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grpSp>
        <p:nvGrpSpPr>
          <p:cNvPr id="44" name="object 44" descr=""/>
          <p:cNvGrpSpPr/>
          <p:nvPr/>
        </p:nvGrpSpPr>
        <p:grpSpPr>
          <a:xfrm>
            <a:off x="4774438" y="1280160"/>
            <a:ext cx="711835" cy="317500"/>
            <a:chOff x="4774438" y="1280160"/>
            <a:chExt cx="711835" cy="317500"/>
          </a:xfrm>
        </p:grpSpPr>
        <p:pic>
          <p:nvPicPr>
            <p:cNvPr id="45" name="object 4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69510" y="1280160"/>
              <a:ext cx="316611" cy="155448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74438" y="1441399"/>
              <a:ext cx="711542" cy="155752"/>
            </a:xfrm>
            <a:prstGeom prst="rect">
              <a:avLst/>
            </a:prstGeom>
          </p:spPr>
        </p:pic>
      </p:grpSp>
      <p:sp>
        <p:nvSpPr>
          <p:cNvPr id="47" name="object 47" descr=""/>
          <p:cNvSpPr txBox="1"/>
          <p:nvPr/>
        </p:nvSpPr>
        <p:spPr>
          <a:xfrm>
            <a:off x="5058790" y="747522"/>
            <a:ext cx="70358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13888" sz="1500">
                <a:latin typeface="Cambria Math"/>
                <a:cs typeface="Cambria Math"/>
              </a:rPr>
              <a:t>𝑈</a:t>
            </a:r>
            <a:r>
              <a:rPr dirty="0" sz="750">
                <a:latin typeface="Cambria Math"/>
                <a:cs typeface="Cambria Math"/>
              </a:rPr>
              <a:t>𝑔𝑟𝑖𝑑</a:t>
            </a:r>
            <a:r>
              <a:rPr dirty="0" sz="750" spc="300">
                <a:latin typeface="Cambria Math"/>
                <a:cs typeface="Cambria Math"/>
              </a:rPr>
              <a:t> </a:t>
            </a:r>
            <a:r>
              <a:rPr dirty="0" baseline="13888" sz="1500" spc="-15">
                <a:latin typeface="Cambria Math"/>
                <a:cs typeface="Cambria Math"/>
              </a:rPr>
              <a:t>𝑤</a:t>
            </a:r>
            <a:r>
              <a:rPr dirty="0" sz="750" spc="-10">
                <a:latin typeface="Cambria Math"/>
                <a:cs typeface="Cambria Math"/>
              </a:rPr>
              <a:t>𝑔𝑟𝑖𝑑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3595496" y="1985009"/>
            <a:ext cx="8064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2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3515233" y="1844420"/>
            <a:ext cx="31623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30555" sz="1500" spc="-30">
                <a:latin typeface="Cambria Math"/>
                <a:cs typeface="Cambria Math"/>
              </a:rPr>
              <a:t>𝑃</a:t>
            </a:r>
            <a:r>
              <a:rPr dirty="0" sz="750" spc="-20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3626865" y="2201036"/>
            <a:ext cx="8064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latin typeface="Cambria Math"/>
                <a:cs typeface="Cambria Math"/>
              </a:rPr>
              <a:t>2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3519170" y="2060829"/>
            <a:ext cx="32194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30555" sz="1500" spc="-30">
                <a:latin typeface="Cambria Math"/>
                <a:cs typeface="Cambria Math"/>
              </a:rPr>
              <a:t>𝑄</a:t>
            </a:r>
            <a:r>
              <a:rPr dirty="0" sz="750" spc="-20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grpSp>
        <p:nvGrpSpPr>
          <p:cNvPr id="52" name="object 52" descr=""/>
          <p:cNvGrpSpPr/>
          <p:nvPr/>
        </p:nvGrpSpPr>
        <p:grpSpPr>
          <a:xfrm>
            <a:off x="4185792" y="1995551"/>
            <a:ext cx="860425" cy="363220"/>
            <a:chOff x="4185792" y="1995551"/>
            <a:chExt cx="860425" cy="363220"/>
          </a:xfrm>
        </p:grpSpPr>
        <p:pic>
          <p:nvPicPr>
            <p:cNvPr id="53" name="object 5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16272" y="1995551"/>
              <a:ext cx="790740" cy="179832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85792" y="2178431"/>
              <a:ext cx="860412" cy="179832"/>
            </a:xfrm>
            <a:prstGeom prst="rect">
              <a:avLst/>
            </a:prstGeom>
          </p:spPr>
        </p:pic>
      </p:grpSp>
      <p:sp>
        <p:nvSpPr>
          <p:cNvPr id="55" name="object 55" descr=""/>
          <p:cNvSpPr txBox="1"/>
          <p:nvPr/>
        </p:nvSpPr>
        <p:spPr>
          <a:xfrm>
            <a:off x="3524377" y="2851530"/>
            <a:ext cx="20256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000" spc="-25">
                <a:latin typeface="Cambria Math"/>
                <a:cs typeface="Cambria Math"/>
              </a:rPr>
              <a:t>𝑃</a:t>
            </a:r>
            <a:r>
              <a:rPr dirty="0" baseline="-22222" sz="1125" spc="-37">
                <a:latin typeface="Cambria Math"/>
                <a:cs typeface="Cambria Math"/>
              </a:rPr>
              <a:t>𝑁</a:t>
            </a:r>
            <a:endParaRPr baseline="-22222" sz="1125">
              <a:latin typeface="Cambria Math"/>
              <a:cs typeface="Cambria Math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3632072" y="2818002"/>
            <a:ext cx="182880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5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3528314" y="3067557"/>
            <a:ext cx="230504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000" spc="-25">
                <a:latin typeface="Cambria Math"/>
                <a:cs typeface="Cambria Math"/>
              </a:rPr>
              <a:t>𝑄</a:t>
            </a:r>
            <a:r>
              <a:rPr dirty="0" baseline="-22222" sz="1125" spc="-37">
                <a:latin typeface="Cambria Math"/>
                <a:cs typeface="Cambria Math"/>
              </a:rPr>
              <a:t>𝑁</a:t>
            </a:r>
            <a:endParaRPr baseline="-22222" sz="1125">
              <a:latin typeface="Cambria Math"/>
              <a:cs typeface="Cambria Math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3642105" y="3034029"/>
            <a:ext cx="182880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5">
                <a:latin typeface="Cambria Math"/>
                <a:cs typeface="Cambria Math"/>
              </a:rPr>
              <a:t>𝑟𝑒𝑓</a:t>
            </a:r>
            <a:endParaRPr sz="750">
              <a:latin typeface="Cambria Math"/>
              <a:cs typeface="Cambria Math"/>
            </a:endParaRPr>
          </a:p>
        </p:txBody>
      </p:sp>
      <p:grpSp>
        <p:nvGrpSpPr>
          <p:cNvPr id="59" name="object 59" descr=""/>
          <p:cNvGrpSpPr/>
          <p:nvPr/>
        </p:nvGrpSpPr>
        <p:grpSpPr>
          <a:xfrm>
            <a:off x="4218685" y="2927299"/>
            <a:ext cx="861060" cy="363855"/>
            <a:chOff x="4218685" y="2927299"/>
            <a:chExt cx="861060" cy="363855"/>
          </a:xfrm>
        </p:grpSpPr>
        <p:pic>
          <p:nvPicPr>
            <p:cNvPr id="60" name="object 6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49165" y="2927299"/>
              <a:ext cx="791083" cy="180136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18685" y="3110738"/>
              <a:ext cx="860755" cy="179832"/>
            </a:xfrm>
            <a:prstGeom prst="rect">
              <a:avLst/>
            </a:prstGeom>
          </p:spPr>
        </p:pic>
      </p:grpSp>
      <p:sp>
        <p:nvSpPr>
          <p:cNvPr id="62" name="object 62" descr=""/>
          <p:cNvSpPr txBox="1"/>
          <p:nvPr/>
        </p:nvSpPr>
        <p:spPr>
          <a:xfrm>
            <a:off x="5282251" y="3703701"/>
            <a:ext cx="41783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5000" sz="1500" spc="-15">
                <a:latin typeface="Cambria Math"/>
                <a:cs typeface="Cambria Math"/>
              </a:rPr>
              <a:t>𝐻</a:t>
            </a:r>
            <a:r>
              <a:rPr dirty="0" sz="750" spc="-10">
                <a:latin typeface="Cambria Math"/>
                <a:cs typeface="Cambria Math"/>
              </a:rPr>
              <a:t>𝑚𝑒𝑎𝑠</a:t>
            </a:r>
            <a:endParaRPr sz="750">
              <a:latin typeface="Cambria Math"/>
              <a:cs typeface="Cambria Math"/>
            </a:endParaRPr>
          </a:p>
        </p:txBody>
      </p:sp>
      <p:pic>
        <p:nvPicPr>
          <p:cNvPr id="63" name="object 63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466585" y="2120214"/>
            <a:ext cx="985862" cy="180136"/>
          </a:xfrm>
          <a:prstGeom prst="rect">
            <a:avLst/>
          </a:prstGeom>
        </p:spPr>
      </p:pic>
      <p:sp>
        <p:nvSpPr>
          <p:cNvPr id="64" name="object 64" descr=""/>
          <p:cNvSpPr txBox="1"/>
          <p:nvPr/>
        </p:nvSpPr>
        <p:spPr>
          <a:xfrm>
            <a:off x="5224653" y="1543558"/>
            <a:ext cx="643890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>
                <a:latin typeface="Cambria Math"/>
                <a:cs typeface="Cambria Math"/>
              </a:rPr>
              <a:t>µ𝑔𝑟𝑖𝑑</a:t>
            </a:r>
            <a:r>
              <a:rPr dirty="0" sz="750" spc="254">
                <a:latin typeface="Cambria Math"/>
                <a:cs typeface="Cambria Math"/>
              </a:rPr>
              <a:t>  </a:t>
            </a:r>
            <a:r>
              <a:rPr dirty="0" sz="750" spc="-10">
                <a:latin typeface="Cambria Math"/>
                <a:cs typeface="Cambria Math"/>
              </a:rPr>
              <a:t>𝜇𝑔𝑟𝑖𝑑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5120004" y="1427733"/>
            <a:ext cx="76898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30">
                <a:latin typeface="Cambria Math"/>
                <a:cs typeface="Cambria Math"/>
              </a:rPr>
              <a:t>𝑈</a:t>
            </a:r>
            <a:r>
              <a:rPr dirty="0" sz="750" spc="20">
                <a:latin typeface="Cambria Math"/>
                <a:cs typeface="Cambria Math"/>
              </a:rPr>
              <a:t>𝑚𝑒𝑎𝑠</a:t>
            </a:r>
            <a:r>
              <a:rPr dirty="0" sz="750" spc="-10">
                <a:latin typeface="Cambria Math"/>
                <a:cs typeface="Cambria Math"/>
              </a:rPr>
              <a:t> </a:t>
            </a:r>
            <a:r>
              <a:rPr dirty="0" baseline="-22222" sz="1500" spc="-15">
                <a:latin typeface="Cambria Math"/>
                <a:cs typeface="Cambria Math"/>
              </a:rPr>
              <a:t>𝑤</a:t>
            </a:r>
            <a:r>
              <a:rPr dirty="0" sz="750" spc="-10">
                <a:latin typeface="Cambria Math"/>
                <a:cs typeface="Cambria Math"/>
              </a:rPr>
              <a:t>𝑚𝑒𝑎𝑠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5188965" y="2483865"/>
            <a:ext cx="643890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>
                <a:latin typeface="Cambria Math"/>
                <a:cs typeface="Cambria Math"/>
              </a:rPr>
              <a:t>µ𝑔𝑟𝑖𝑑</a:t>
            </a:r>
            <a:r>
              <a:rPr dirty="0" sz="750" spc="254">
                <a:latin typeface="Cambria Math"/>
                <a:cs typeface="Cambria Math"/>
              </a:rPr>
              <a:t>  </a:t>
            </a:r>
            <a:r>
              <a:rPr dirty="0" sz="750" spc="-10">
                <a:latin typeface="Cambria Math"/>
                <a:cs typeface="Cambria Math"/>
              </a:rPr>
              <a:t>𝜇𝑔𝑟𝑖𝑑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5084317" y="2368042"/>
            <a:ext cx="76835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2222" sz="1500" spc="30">
                <a:latin typeface="Cambria Math"/>
                <a:cs typeface="Cambria Math"/>
              </a:rPr>
              <a:t>𝑈</a:t>
            </a:r>
            <a:r>
              <a:rPr dirty="0" sz="750" spc="20">
                <a:latin typeface="Cambria Math"/>
                <a:cs typeface="Cambria Math"/>
              </a:rPr>
              <a:t>𝑚𝑒𝑎𝑠</a:t>
            </a:r>
            <a:r>
              <a:rPr dirty="0" sz="750" spc="-10">
                <a:latin typeface="Cambria Math"/>
                <a:cs typeface="Cambria Math"/>
              </a:rPr>
              <a:t> </a:t>
            </a:r>
            <a:r>
              <a:rPr dirty="0" baseline="-22222" sz="1500" spc="-15">
                <a:latin typeface="Cambria Math"/>
                <a:cs typeface="Cambria Math"/>
              </a:rPr>
              <a:t>𝑤</a:t>
            </a:r>
            <a:r>
              <a:rPr dirty="0" sz="750" spc="-10">
                <a:latin typeface="Cambria Math"/>
                <a:cs typeface="Cambria Math"/>
              </a:rPr>
              <a:t>𝑚𝑒𝑎𝑠</a:t>
            </a:r>
            <a:endParaRPr sz="750">
              <a:latin typeface="Cambria Math"/>
              <a:cs typeface="Cambria Math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2136139" y="4879035"/>
            <a:ext cx="260350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 i="1">
                <a:latin typeface="Times New Roman"/>
                <a:cs typeface="Times New Roman"/>
              </a:rPr>
              <a:t>S</a:t>
            </a:r>
            <a:r>
              <a:rPr dirty="0" sz="900" spc="-20" i="1">
                <a:latin typeface="Times New Roman"/>
                <a:cs typeface="Times New Roman"/>
              </a:rPr>
              <a:t>2,a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2034285" y="4746497"/>
            <a:ext cx="14351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spc="-50" i="1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3042030" y="4875987"/>
            <a:ext cx="260350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 i="1">
                <a:latin typeface="Times New Roman"/>
                <a:cs typeface="Times New Roman"/>
              </a:rPr>
              <a:t>S</a:t>
            </a:r>
            <a:r>
              <a:rPr dirty="0" sz="900" spc="-20" i="1">
                <a:latin typeface="Times New Roman"/>
                <a:cs typeface="Times New Roman"/>
              </a:rPr>
              <a:t>2,b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3028569" y="4159122"/>
            <a:ext cx="26035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spc="-20" i="1">
                <a:latin typeface="Times New Roman"/>
                <a:cs typeface="Times New Roman"/>
              </a:rPr>
              <a:t>S</a:t>
            </a:r>
            <a:r>
              <a:rPr dirty="0" sz="900" spc="-20" i="1">
                <a:latin typeface="Times New Roman"/>
                <a:cs typeface="Times New Roman"/>
              </a:rPr>
              <a:t>1,b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3933825" y="4875987"/>
            <a:ext cx="254000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 i="1">
                <a:latin typeface="Times New Roman"/>
                <a:cs typeface="Times New Roman"/>
              </a:rPr>
              <a:t>S</a:t>
            </a:r>
            <a:r>
              <a:rPr dirty="0" sz="900" spc="-20" i="1">
                <a:latin typeface="Times New Roman"/>
                <a:cs typeface="Times New Roman"/>
              </a:rPr>
              <a:t>2,c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435355" y="4875987"/>
            <a:ext cx="260985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 i="1">
                <a:latin typeface="Times New Roman"/>
                <a:cs typeface="Times New Roman"/>
              </a:rPr>
              <a:t>S</a:t>
            </a:r>
            <a:r>
              <a:rPr dirty="0" sz="900" spc="-20" i="1">
                <a:latin typeface="Times New Roman"/>
                <a:cs typeface="Times New Roman"/>
              </a:rPr>
              <a:t>2,n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422249" y="4159122"/>
            <a:ext cx="26035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spc="-20" i="1">
                <a:latin typeface="Times New Roman"/>
                <a:cs typeface="Times New Roman"/>
              </a:rPr>
              <a:t>S</a:t>
            </a:r>
            <a:r>
              <a:rPr dirty="0" sz="900" spc="-20" i="1">
                <a:latin typeface="Times New Roman"/>
                <a:cs typeface="Times New Roman"/>
              </a:rPr>
              <a:t>1,n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7703566" y="5540755"/>
            <a:ext cx="12192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spc="-50">
                <a:latin typeface="Cambria Math"/>
                <a:cs typeface="Cambria Math"/>
              </a:rPr>
              <a:t>𝑣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7798054" y="5626100"/>
            <a:ext cx="26479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25">
                <a:latin typeface="Cambria Math"/>
                <a:cs typeface="Cambria Math"/>
              </a:rPr>
              <a:t>𝑃𝐶𝐶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6942581" y="5730646"/>
            <a:ext cx="14351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spc="-50" i="1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8957309" y="5075935"/>
            <a:ext cx="143510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spc="-50" i="1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1386205" y="4962525"/>
            <a:ext cx="2413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Cambria Math"/>
                <a:cs typeface="Cambria Math"/>
              </a:rPr>
              <a:t>𝐶</a:t>
            </a:r>
            <a:r>
              <a:rPr dirty="0" baseline="-16339" sz="1275" spc="-37">
                <a:latin typeface="Cambria Math"/>
                <a:cs typeface="Cambria Math"/>
              </a:rPr>
              <a:t>−</a:t>
            </a:r>
            <a:endParaRPr baseline="-16339" sz="1275">
              <a:latin typeface="Cambria Math"/>
              <a:cs typeface="Cambria Math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6684898" y="5137150"/>
            <a:ext cx="2832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1574" sz="1800" spc="-37">
                <a:latin typeface="Cambria Math"/>
                <a:cs typeface="Cambria Math"/>
              </a:rPr>
              <a:t>𝑍</a:t>
            </a:r>
            <a:r>
              <a:rPr dirty="0" sz="850" spc="-25">
                <a:latin typeface="Cambria Math"/>
                <a:cs typeface="Cambria Math"/>
              </a:rPr>
              <a:t>𝑡ℎ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16459" y="5471261"/>
            <a:ext cx="29019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1574" sz="1800" spc="-37">
                <a:latin typeface="Cambria Math"/>
                <a:cs typeface="Cambria Math"/>
              </a:rPr>
              <a:t>𝑣</a:t>
            </a:r>
            <a:r>
              <a:rPr dirty="0" sz="850" spc="-25">
                <a:latin typeface="Cambria Math"/>
                <a:cs typeface="Cambria Math"/>
              </a:rPr>
              <a:t>𝑑𝑐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7590408" y="4349826"/>
            <a:ext cx="1043940" cy="20129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ts val="1440"/>
              </a:lnSpc>
              <a:spcBef>
                <a:spcPts val="140"/>
              </a:spcBef>
              <a:tabLst>
                <a:tab pos="346075" algn="l"/>
              </a:tabLst>
            </a:pPr>
            <a:r>
              <a:rPr dirty="0" sz="1100" spc="-25" i="1">
                <a:latin typeface="Times New Roman"/>
                <a:cs typeface="Times New Roman"/>
              </a:rPr>
              <a:t>IPS</a:t>
            </a:r>
            <a:r>
              <a:rPr dirty="0" sz="1100" i="1">
                <a:latin typeface="Times New Roman"/>
                <a:cs typeface="Times New Roman"/>
              </a:rPr>
              <a:t>	</a:t>
            </a:r>
            <a:r>
              <a:rPr dirty="0" baseline="18518" sz="1800">
                <a:latin typeface="Cambria Math"/>
                <a:cs typeface="Cambria Math"/>
              </a:rPr>
              <a:t>𝑅</a:t>
            </a:r>
            <a:r>
              <a:rPr dirty="0" baseline="9803" sz="1275">
                <a:latin typeface="Cambria Math"/>
                <a:cs typeface="Cambria Math"/>
              </a:rPr>
              <a:t>𝑔𝑟𝑖𝑑</a:t>
            </a:r>
            <a:r>
              <a:rPr dirty="0" baseline="9803" sz="1275" spc="434">
                <a:latin typeface="Cambria Math"/>
                <a:cs typeface="Cambria Math"/>
              </a:rPr>
              <a:t> </a:t>
            </a:r>
            <a:r>
              <a:rPr dirty="0" baseline="13888" sz="1800" spc="-30">
                <a:latin typeface="Cambria Math"/>
                <a:cs typeface="Cambria Math"/>
              </a:rPr>
              <a:t>𝐿</a:t>
            </a:r>
            <a:r>
              <a:rPr dirty="0" baseline="6535" sz="1275" spc="-30">
                <a:latin typeface="Cambria Math"/>
                <a:cs typeface="Cambria Math"/>
              </a:rPr>
              <a:t>𝑔𝑟𝑖𝑑</a:t>
            </a:r>
            <a:endParaRPr baseline="6535" sz="1275">
              <a:latin typeface="Cambria Math"/>
              <a:cs typeface="Cambria Math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8138414" y="5121909"/>
            <a:ext cx="3651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1574" sz="1800" spc="-15">
                <a:latin typeface="Cambria Math"/>
                <a:cs typeface="Cambria Math"/>
              </a:rPr>
              <a:t>𝑖</a:t>
            </a:r>
            <a:r>
              <a:rPr dirty="0" sz="850" spc="-10">
                <a:latin typeface="Cambria Math"/>
                <a:cs typeface="Cambria Math"/>
              </a:rPr>
              <a:t>𝑔𝑟𝑖𝑑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1109472" y="4194120"/>
            <a:ext cx="1262380" cy="4768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27025">
              <a:lnSpc>
                <a:spcPts val="1520"/>
              </a:lnSpc>
              <a:tabLst>
                <a:tab pos="1025525" algn="l"/>
              </a:tabLst>
            </a:pPr>
            <a:r>
              <a:rPr dirty="0" baseline="2314" sz="1800" spc="-37">
                <a:latin typeface="Cambria Math"/>
                <a:cs typeface="Cambria Math"/>
              </a:rPr>
              <a:t>𝐶</a:t>
            </a:r>
            <a:r>
              <a:rPr dirty="0" baseline="-13071" sz="1275" spc="-37">
                <a:latin typeface="Cambria Math"/>
                <a:cs typeface="Cambria Math"/>
              </a:rPr>
              <a:t>+</a:t>
            </a:r>
            <a:r>
              <a:rPr dirty="0" baseline="-13071" sz="1275">
                <a:latin typeface="Cambria Math"/>
                <a:cs typeface="Cambria Math"/>
              </a:rPr>
              <a:t>	</a:t>
            </a:r>
            <a:r>
              <a:rPr dirty="0" sz="1400" spc="-20" i="1">
                <a:latin typeface="Times New Roman"/>
                <a:cs typeface="Times New Roman"/>
              </a:rPr>
              <a:t>S</a:t>
            </a:r>
            <a:r>
              <a:rPr dirty="0" sz="900" spc="-20" i="1">
                <a:latin typeface="Times New Roman"/>
                <a:cs typeface="Times New Roman"/>
              </a:rPr>
              <a:t>1,a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5"/>
              </a:spcBef>
              <a:tabLst>
                <a:tab pos="889635" algn="l"/>
              </a:tabLst>
            </a:pPr>
            <a:r>
              <a:rPr dirty="0" baseline="-9259" sz="1800">
                <a:latin typeface="Cambria Math"/>
                <a:cs typeface="Cambria Math"/>
              </a:rPr>
              <a:t>𝑅</a:t>
            </a:r>
            <a:r>
              <a:rPr dirty="0" baseline="-29411" sz="1275">
                <a:latin typeface="Cambria Math"/>
                <a:cs typeface="Cambria Math"/>
              </a:rPr>
              <a:t>𝐿𝑁</a:t>
            </a:r>
            <a:r>
              <a:rPr dirty="0" baseline="-29411" sz="1275" spc="367">
                <a:latin typeface="Cambria Math"/>
                <a:cs typeface="Cambria Math"/>
              </a:rPr>
              <a:t>  </a:t>
            </a:r>
            <a:r>
              <a:rPr dirty="0" sz="1200" spc="-25">
                <a:latin typeface="Cambria Math"/>
                <a:cs typeface="Cambria Math"/>
              </a:rPr>
              <a:t>𝐿</a:t>
            </a:r>
            <a:r>
              <a:rPr dirty="0" baseline="-16339" sz="1275" spc="-37">
                <a:latin typeface="Cambria Math"/>
                <a:cs typeface="Cambria Math"/>
              </a:rPr>
              <a:t>𝑁</a:t>
            </a:r>
            <a:r>
              <a:rPr dirty="0" baseline="-16339" sz="1275">
                <a:latin typeface="Cambria Math"/>
                <a:cs typeface="Cambria Math"/>
              </a:rPr>
              <a:t>	</a:t>
            </a:r>
            <a:r>
              <a:rPr dirty="0" baseline="11574" sz="1800" spc="-37">
                <a:latin typeface="Cambria Math"/>
                <a:cs typeface="Cambria Math"/>
              </a:rPr>
              <a:t>𝑣</a:t>
            </a:r>
            <a:r>
              <a:rPr dirty="0" sz="850" spc="-25">
                <a:latin typeface="Cambria Math"/>
                <a:cs typeface="Cambria Math"/>
              </a:rPr>
              <a:t>𝐶+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1967483" y="5179821"/>
            <a:ext cx="3111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1574" sz="1800" spc="-37">
                <a:latin typeface="Cambria Math"/>
                <a:cs typeface="Cambria Math"/>
              </a:rPr>
              <a:t>𝑣</a:t>
            </a:r>
            <a:r>
              <a:rPr dirty="0" sz="850" spc="-25">
                <a:latin typeface="Cambria Math"/>
                <a:cs typeface="Cambria Math"/>
              </a:rPr>
              <a:t>𝐶−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3917950" y="3777017"/>
            <a:ext cx="1403985" cy="7569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1915">
              <a:lnSpc>
                <a:spcPts val="345"/>
              </a:lnSpc>
              <a:tabLst>
                <a:tab pos="929640" algn="l"/>
              </a:tabLst>
            </a:pPr>
            <a:r>
              <a:rPr dirty="0" sz="750">
                <a:latin typeface="Cambria Math"/>
                <a:cs typeface="Cambria Math"/>
              </a:rPr>
              <a:t>𝑚𝑒𝑎𝑠</a:t>
            </a:r>
            <a:r>
              <a:rPr dirty="0" sz="750" spc="265">
                <a:latin typeface="Cambria Math"/>
                <a:cs typeface="Cambria Math"/>
              </a:rPr>
              <a:t>  </a:t>
            </a:r>
            <a:r>
              <a:rPr dirty="0" sz="750" spc="-20">
                <a:latin typeface="Cambria Math"/>
                <a:cs typeface="Cambria Math"/>
              </a:rPr>
              <a:t>𝑚𝑒𝑎𝑠</a:t>
            </a:r>
            <a:r>
              <a:rPr dirty="0" sz="750">
                <a:latin typeface="Cambria Math"/>
                <a:cs typeface="Cambria Math"/>
              </a:rPr>
              <a:t>	</a:t>
            </a:r>
            <a:r>
              <a:rPr dirty="0" sz="750" spc="-20">
                <a:latin typeface="Cambria Math"/>
                <a:cs typeface="Cambria Math"/>
              </a:rPr>
              <a:t>𝑚𝑒𝑎𝑠</a:t>
            </a:r>
            <a:endParaRPr sz="750">
              <a:latin typeface="Cambria Math"/>
              <a:cs typeface="Cambria Math"/>
            </a:endParaRPr>
          </a:p>
          <a:p>
            <a:pPr>
              <a:lnSpc>
                <a:spcPts val="815"/>
              </a:lnSpc>
              <a:tabLst>
                <a:tab pos="332105" algn="l"/>
                <a:tab pos="691515" algn="l"/>
                <a:tab pos="1203960" algn="l"/>
              </a:tabLst>
            </a:pPr>
            <a:r>
              <a:rPr dirty="0" sz="1000" spc="-25">
                <a:latin typeface="Cambria Math"/>
                <a:cs typeface="Cambria Math"/>
              </a:rPr>
              <a:t>𝑃</a:t>
            </a:r>
            <a:r>
              <a:rPr dirty="0" baseline="-18518" sz="1125" spc="-37">
                <a:latin typeface="Cambria Math"/>
                <a:cs typeface="Cambria Math"/>
              </a:rPr>
              <a:t>𝑖</a:t>
            </a:r>
            <a:r>
              <a:rPr dirty="0" baseline="-18518" sz="1125">
                <a:latin typeface="Cambria Math"/>
                <a:cs typeface="Cambria Math"/>
              </a:rPr>
              <a:t>	</a:t>
            </a:r>
            <a:r>
              <a:rPr dirty="0" sz="1000" spc="-25">
                <a:latin typeface="Cambria Math"/>
                <a:cs typeface="Cambria Math"/>
              </a:rPr>
              <a:t>𝑄</a:t>
            </a:r>
            <a:r>
              <a:rPr dirty="0" baseline="-18518" sz="1125" spc="-37">
                <a:latin typeface="Cambria Math"/>
                <a:cs typeface="Cambria Math"/>
              </a:rPr>
              <a:t>𝑖</a:t>
            </a:r>
            <a:r>
              <a:rPr dirty="0" baseline="-18518" sz="1125">
                <a:latin typeface="Cambria Math"/>
                <a:cs typeface="Cambria Math"/>
              </a:rPr>
              <a:t>	</a:t>
            </a:r>
            <a:r>
              <a:rPr dirty="0" sz="1000" spc="-20">
                <a:latin typeface="Cambria Math"/>
                <a:cs typeface="Cambria Math"/>
              </a:rPr>
              <a:t>𝑆𝑂𝐶</a:t>
            </a:r>
            <a:r>
              <a:rPr dirty="0" baseline="-18518" sz="1125" spc="-30">
                <a:latin typeface="Cambria Math"/>
                <a:cs typeface="Cambria Math"/>
              </a:rPr>
              <a:t>𝑖</a:t>
            </a:r>
            <a:r>
              <a:rPr dirty="0" baseline="-18518" sz="1125">
                <a:latin typeface="Cambria Math"/>
                <a:cs typeface="Cambria Math"/>
              </a:rPr>
              <a:t>	</a:t>
            </a:r>
            <a:r>
              <a:rPr dirty="0" sz="1000">
                <a:latin typeface="Cambria Math"/>
                <a:cs typeface="Cambria Math"/>
              </a:rPr>
              <a:t>,</a:t>
            </a:r>
            <a:r>
              <a:rPr dirty="0" sz="1000" spc="-65">
                <a:latin typeface="Cambria Math"/>
                <a:cs typeface="Cambria Math"/>
              </a:rPr>
              <a:t> </a:t>
            </a:r>
            <a:r>
              <a:rPr dirty="0" sz="1000" spc="-25">
                <a:latin typeface="Cambria Math"/>
                <a:cs typeface="Cambria Math"/>
              </a:rPr>
              <a:t>𝐿𝑂</a:t>
            </a:r>
            <a:endParaRPr sz="1000">
              <a:latin typeface="Cambria Math"/>
              <a:cs typeface="Cambria Math"/>
            </a:endParaRPr>
          </a:p>
          <a:p>
            <a:pPr algn="ctr" marL="869950">
              <a:lnSpc>
                <a:spcPts val="1140"/>
              </a:lnSpc>
              <a:spcBef>
                <a:spcPts val="1095"/>
              </a:spcBef>
            </a:pPr>
            <a:r>
              <a:rPr dirty="0" baseline="11574" sz="1800" spc="-37">
                <a:latin typeface="Cambria Math"/>
                <a:cs typeface="Cambria Math"/>
              </a:rPr>
              <a:t>𝑖</a:t>
            </a:r>
            <a:r>
              <a:rPr dirty="0" sz="850" spc="-25">
                <a:latin typeface="Cambria Math"/>
                <a:cs typeface="Cambria Math"/>
              </a:rPr>
              <a:t>𝐿𝑓</a:t>
            </a:r>
            <a:endParaRPr sz="850">
              <a:latin typeface="Cambria Math"/>
              <a:cs typeface="Cambria Math"/>
            </a:endParaRPr>
          </a:p>
          <a:p>
            <a:pPr marL="14604">
              <a:lnSpc>
                <a:spcPts val="1270"/>
              </a:lnSpc>
            </a:pPr>
            <a:r>
              <a:rPr dirty="0" sz="1400" spc="-20" i="1">
                <a:latin typeface="Times New Roman"/>
                <a:cs typeface="Times New Roman"/>
              </a:rPr>
              <a:t>S</a:t>
            </a:r>
            <a:r>
              <a:rPr dirty="0" sz="900" spc="-20" i="1">
                <a:latin typeface="Times New Roman"/>
                <a:cs typeface="Times New Roman"/>
              </a:rPr>
              <a:t>1,c</a:t>
            </a:r>
            <a:endParaRPr sz="900">
              <a:latin typeface="Times New Roman"/>
              <a:cs typeface="Times New Roman"/>
            </a:endParaRPr>
          </a:p>
          <a:p>
            <a:pPr algn="ctr" marL="891540">
              <a:lnSpc>
                <a:spcPts val="1290"/>
              </a:lnSpc>
              <a:tabLst>
                <a:tab pos="1261745" algn="l"/>
              </a:tabLst>
            </a:pPr>
            <a:r>
              <a:rPr dirty="0" baseline="13888" sz="1800" spc="-37">
                <a:latin typeface="Cambria Math"/>
                <a:cs typeface="Cambria Math"/>
              </a:rPr>
              <a:t>𝑅</a:t>
            </a:r>
            <a:r>
              <a:rPr dirty="0" baseline="6535" sz="1275" spc="-37">
                <a:latin typeface="Cambria Math"/>
                <a:cs typeface="Cambria Math"/>
              </a:rPr>
              <a:t>𝐿𝑓</a:t>
            </a:r>
            <a:r>
              <a:rPr dirty="0" baseline="6535" sz="1275">
                <a:latin typeface="Cambria Math"/>
                <a:cs typeface="Cambria Math"/>
              </a:rPr>
              <a:t>	</a:t>
            </a:r>
            <a:r>
              <a:rPr dirty="0" baseline="11574" sz="1800" spc="-37">
                <a:latin typeface="Cambria Math"/>
                <a:cs typeface="Cambria Math"/>
              </a:rPr>
              <a:t>𝐿</a:t>
            </a:r>
            <a:r>
              <a:rPr dirty="0" sz="850" spc="-25">
                <a:latin typeface="Cambria Math"/>
                <a:cs typeface="Cambria Math"/>
              </a:rPr>
              <a:t>𝑓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4903596" y="5066360"/>
            <a:ext cx="542925" cy="4622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40"/>
              </a:lnSpc>
              <a:tabLst>
                <a:tab pos="314325" algn="l"/>
              </a:tabLst>
            </a:pPr>
            <a:r>
              <a:rPr dirty="0" baseline="-23148" sz="1800" spc="-75">
                <a:latin typeface="Cambria Math"/>
                <a:cs typeface="Cambria Math"/>
              </a:rPr>
              <a:t>𝑖</a:t>
            </a:r>
            <a:r>
              <a:rPr dirty="0" baseline="-23148" sz="1800">
                <a:latin typeface="Cambria Math"/>
                <a:cs typeface="Cambria Math"/>
              </a:rPr>
              <a:t>	</a:t>
            </a:r>
            <a:r>
              <a:rPr dirty="0" baseline="11574" sz="1800" spc="-37">
                <a:latin typeface="Cambria Math"/>
                <a:cs typeface="Cambria Math"/>
              </a:rPr>
              <a:t>𝑅</a:t>
            </a:r>
            <a:r>
              <a:rPr dirty="0" sz="850" spc="-25">
                <a:latin typeface="Cambria Math"/>
                <a:cs typeface="Cambria Math"/>
              </a:rPr>
              <a:t>𝐶𝑓</a:t>
            </a:r>
            <a:endParaRPr sz="850">
              <a:latin typeface="Cambria Math"/>
              <a:cs typeface="Cambria Math"/>
            </a:endParaRPr>
          </a:p>
          <a:p>
            <a:pPr marL="48260">
              <a:lnSpc>
                <a:spcPts val="805"/>
              </a:lnSpc>
            </a:pPr>
            <a:r>
              <a:rPr dirty="0" sz="850" spc="-25">
                <a:latin typeface="Cambria Math"/>
                <a:cs typeface="Cambria Math"/>
              </a:rPr>
              <a:t>𝐶𝑓</a:t>
            </a:r>
            <a:endParaRPr sz="850">
              <a:latin typeface="Cambria Math"/>
              <a:cs typeface="Cambria Math"/>
            </a:endParaRPr>
          </a:p>
          <a:p>
            <a:pPr marL="338455">
              <a:lnSpc>
                <a:spcPts val="1400"/>
              </a:lnSpc>
            </a:pPr>
            <a:r>
              <a:rPr dirty="0" sz="1200" spc="-25">
                <a:latin typeface="Cambria Math"/>
                <a:cs typeface="Cambria Math"/>
              </a:rPr>
              <a:t>𝐶</a:t>
            </a:r>
            <a:r>
              <a:rPr dirty="0" baseline="-16339" sz="1275" spc="-37">
                <a:latin typeface="Cambria Math"/>
                <a:cs typeface="Cambria Math"/>
              </a:rPr>
              <a:t>𝑓</a:t>
            </a:r>
            <a:endParaRPr baseline="-16339" sz="1275">
              <a:latin typeface="Cambria Math"/>
              <a:cs typeface="Cambria Math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6863842" y="4871973"/>
            <a:ext cx="742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Cambria Math"/>
                <a:cs typeface="Cambria Math"/>
              </a:rPr>
              <a:t>𝑖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6912609" y="4942078"/>
            <a:ext cx="341630" cy="1612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50" spc="50">
                <a:latin typeface="Cambria Math"/>
                <a:cs typeface="Cambria Math"/>
              </a:rPr>
              <a:t>µ𝑔𝑟𝑖𝑑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1162811" y="4830317"/>
            <a:ext cx="270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1574" sz="1800" spc="-37">
                <a:latin typeface="Cambria Math"/>
                <a:cs typeface="Cambria Math"/>
              </a:rPr>
              <a:t>𝑖</a:t>
            </a:r>
            <a:r>
              <a:rPr dirty="0" sz="850" spc="-25">
                <a:latin typeface="Cambria Math"/>
                <a:cs typeface="Cambria Math"/>
              </a:rPr>
              <a:t>𝐿𝑁</a:t>
            </a:r>
            <a:endParaRPr sz="850">
              <a:latin typeface="Cambria Math"/>
              <a:cs typeface="Cambria Math"/>
            </a:endParaRPr>
          </a:p>
        </p:txBody>
      </p:sp>
      <p:grpSp>
        <p:nvGrpSpPr>
          <p:cNvPr id="91" name="object 91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92" name="object 9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3" name="object 93" descr=""/>
            <p:cNvSpPr/>
            <p:nvPr/>
          </p:nvSpPr>
          <p:spPr>
            <a:xfrm>
              <a:off x="4645152" y="3438144"/>
              <a:ext cx="432434" cy="109855"/>
            </a:xfrm>
            <a:custGeom>
              <a:avLst/>
              <a:gdLst/>
              <a:ahLst/>
              <a:cxnLst/>
              <a:rect l="l" t="t" r="r" b="b"/>
              <a:pathLst>
                <a:path w="432435" h="109854">
                  <a:moveTo>
                    <a:pt x="395822" y="54863"/>
                  </a:moveTo>
                  <a:lnTo>
                    <a:pt x="328802" y="93979"/>
                  </a:lnTo>
                  <a:lnTo>
                    <a:pt x="327278" y="99567"/>
                  </a:lnTo>
                  <a:lnTo>
                    <a:pt x="329819" y="103885"/>
                  </a:lnTo>
                  <a:lnTo>
                    <a:pt x="332359" y="108330"/>
                  </a:lnTo>
                  <a:lnTo>
                    <a:pt x="337947" y="109727"/>
                  </a:lnTo>
                  <a:lnTo>
                    <a:pt x="342392" y="107187"/>
                  </a:lnTo>
                  <a:lnTo>
                    <a:pt x="416384" y="64007"/>
                  </a:lnTo>
                  <a:lnTo>
                    <a:pt x="413893" y="64007"/>
                  </a:lnTo>
                  <a:lnTo>
                    <a:pt x="413893" y="62737"/>
                  </a:lnTo>
                  <a:lnTo>
                    <a:pt x="409321" y="62737"/>
                  </a:lnTo>
                  <a:lnTo>
                    <a:pt x="395822" y="54863"/>
                  </a:lnTo>
                  <a:close/>
                </a:path>
                <a:path w="432435" h="109854">
                  <a:moveTo>
                    <a:pt x="380147" y="45719"/>
                  </a:moveTo>
                  <a:lnTo>
                    <a:pt x="0" y="45719"/>
                  </a:lnTo>
                  <a:lnTo>
                    <a:pt x="0" y="64007"/>
                  </a:lnTo>
                  <a:lnTo>
                    <a:pt x="380147" y="64007"/>
                  </a:lnTo>
                  <a:lnTo>
                    <a:pt x="395822" y="54863"/>
                  </a:lnTo>
                  <a:lnTo>
                    <a:pt x="380147" y="45719"/>
                  </a:lnTo>
                  <a:close/>
                </a:path>
                <a:path w="432435" h="109854">
                  <a:moveTo>
                    <a:pt x="416384" y="45719"/>
                  </a:moveTo>
                  <a:lnTo>
                    <a:pt x="413893" y="45719"/>
                  </a:lnTo>
                  <a:lnTo>
                    <a:pt x="413893" y="64007"/>
                  </a:lnTo>
                  <a:lnTo>
                    <a:pt x="416384" y="64007"/>
                  </a:lnTo>
                  <a:lnTo>
                    <a:pt x="432053" y="54863"/>
                  </a:lnTo>
                  <a:lnTo>
                    <a:pt x="416384" y="45719"/>
                  </a:lnTo>
                  <a:close/>
                </a:path>
                <a:path w="432435" h="109854">
                  <a:moveTo>
                    <a:pt x="409321" y="46989"/>
                  </a:moveTo>
                  <a:lnTo>
                    <a:pt x="395822" y="54863"/>
                  </a:lnTo>
                  <a:lnTo>
                    <a:pt x="409321" y="62737"/>
                  </a:lnTo>
                  <a:lnTo>
                    <a:pt x="409321" y="46989"/>
                  </a:lnTo>
                  <a:close/>
                </a:path>
                <a:path w="432435" h="109854">
                  <a:moveTo>
                    <a:pt x="413893" y="46989"/>
                  </a:moveTo>
                  <a:lnTo>
                    <a:pt x="409321" y="46989"/>
                  </a:lnTo>
                  <a:lnTo>
                    <a:pt x="409321" y="62737"/>
                  </a:lnTo>
                  <a:lnTo>
                    <a:pt x="413893" y="62737"/>
                  </a:lnTo>
                  <a:lnTo>
                    <a:pt x="413893" y="46989"/>
                  </a:lnTo>
                  <a:close/>
                </a:path>
                <a:path w="432435" h="109854">
                  <a:moveTo>
                    <a:pt x="337947" y="0"/>
                  </a:moveTo>
                  <a:lnTo>
                    <a:pt x="332359" y="1396"/>
                  </a:lnTo>
                  <a:lnTo>
                    <a:pt x="329819" y="5841"/>
                  </a:lnTo>
                  <a:lnTo>
                    <a:pt x="327278" y="10159"/>
                  </a:lnTo>
                  <a:lnTo>
                    <a:pt x="328802" y="15747"/>
                  </a:lnTo>
                  <a:lnTo>
                    <a:pt x="395822" y="54863"/>
                  </a:lnTo>
                  <a:lnTo>
                    <a:pt x="409321" y="46989"/>
                  </a:lnTo>
                  <a:lnTo>
                    <a:pt x="413893" y="46989"/>
                  </a:lnTo>
                  <a:lnTo>
                    <a:pt x="413893" y="45719"/>
                  </a:lnTo>
                  <a:lnTo>
                    <a:pt x="416384" y="45719"/>
                  </a:lnTo>
                  <a:lnTo>
                    <a:pt x="342392" y="2539"/>
                  </a:lnTo>
                  <a:lnTo>
                    <a:pt x="3379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4" name="object 94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0960" y="6068567"/>
              <a:ext cx="1840992" cy="627888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754879" y="2292095"/>
              <a:ext cx="2731007" cy="1274064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144767" y="3032760"/>
              <a:ext cx="496823" cy="377951"/>
            </a:xfrm>
            <a:prstGeom prst="rect">
              <a:avLst/>
            </a:prstGeom>
          </p:spPr>
        </p:pic>
        <p:pic>
          <p:nvPicPr>
            <p:cNvPr id="97" name="object 97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096000" y="3048000"/>
              <a:ext cx="941831" cy="524255"/>
            </a:xfrm>
            <a:prstGeom prst="rect">
              <a:avLst/>
            </a:prstGeom>
          </p:spPr>
        </p:pic>
        <p:pic>
          <p:nvPicPr>
            <p:cNvPr id="98" name="object 98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205984" y="2874264"/>
              <a:ext cx="1097280" cy="1359408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660904" y="3340608"/>
              <a:ext cx="2727960" cy="1271015"/>
            </a:xfrm>
            <a:prstGeom prst="rect">
              <a:avLst/>
            </a:prstGeom>
          </p:spPr>
        </p:pic>
        <p:pic>
          <p:nvPicPr>
            <p:cNvPr id="100" name="object 100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020311" y="4041647"/>
              <a:ext cx="496824" cy="374904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71544" y="4056888"/>
              <a:ext cx="941831" cy="521207"/>
            </a:xfrm>
            <a:prstGeom prst="rect">
              <a:avLst/>
            </a:prstGeom>
          </p:spPr>
        </p:pic>
        <p:pic>
          <p:nvPicPr>
            <p:cNvPr id="102" name="object 102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127248" y="3925823"/>
              <a:ext cx="1097279" cy="1362456"/>
            </a:xfrm>
            <a:prstGeom prst="rect">
              <a:avLst/>
            </a:prstGeom>
          </p:spPr>
        </p:pic>
        <p:pic>
          <p:nvPicPr>
            <p:cNvPr id="103" name="object 103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019800" y="3660647"/>
              <a:ext cx="2727959" cy="1271015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409688" y="4401311"/>
              <a:ext cx="496824" cy="377951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357871" y="4416552"/>
              <a:ext cx="944879" cy="521207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470903" y="4242815"/>
              <a:ext cx="1094231" cy="1359408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858767" y="4501896"/>
              <a:ext cx="2727960" cy="1274063"/>
            </a:xfrm>
            <a:prstGeom prst="rect">
              <a:avLst/>
            </a:prstGeom>
          </p:spPr>
        </p:pic>
        <p:pic>
          <p:nvPicPr>
            <p:cNvPr id="108" name="object 108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248655" y="5245608"/>
              <a:ext cx="496824" cy="374903"/>
            </a:xfrm>
            <a:prstGeom prst="rect">
              <a:avLst/>
            </a:prstGeom>
          </p:spPr>
        </p:pic>
        <p:pic>
          <p:nvPicPr>
            <p:cNvPr id="109" name="object 109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199888" y="5260847"/>
              <a:ext cx="941832" cy="521207"/>
            </a:xfrm>
            <a:prstGeom prst="rect">
              <a:avLst/>
            </a:prstGeom>
          </p:spPr>
        </p:pic>
        <p:pic>
          <p:nvPicPr>
            <p:cNvPr id="110" name="object 110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922007" y="3407664"/>
              <a:ext cx="817245" cy="659765"/>
            </a:xfrm>
            <a:prstGeom prst="rect">
              <a:avLst/>
            </a:prstGeom>
          </p:spPr>
        </p:pic>
        <p:pic>
          <p:nvPicPr>
            <p:cNvPr id="111" name="object 111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931664" y="3407155"/>
              <a:ext cx="648081" cy="313436"/>
            </a:xfrm>
            <a:prstGeom prst="rect">
              <a:avLst/>
            </a:prstGeom>
          </p:spPr>
        </p:pic>
        <p:pic>
          <p:nvPicPr>
            <p:cNvPr id="112" name="object 112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373367" y="4907915"/>
              <a:ext cx="1080135" cy="407543"/>
            </a:xfrm>
            <a:prstGeom prst="rect">
              <a:avLst/>
            </a:prstGeom>
          </p:spPr>
        </p:pic>
        <p:pic>
          <p:nvPicPr>
            <p:cNvPr id="113" name="object 113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843783" y="3133344"/>
              <a:ext cx="648081" cy="449198"/>
            </a:xfrm>
            <a:prstGeom prst="rect">
              <a:avLst/>
            </a:prstGeom>
          </p:spPr>
        </p:pic>
        <p:pic>
          <p:nvPicPr>
            <p:cNvPr id="114" name="object 114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541264" y="3453384"/>
              <a:ext cx="1045463" cy="1060703"/>
            </a:xfrm>
            <a:prstGeom prst="rect">
              <a:avLst/>
            </a:prstGeom>
          </p:spPr>
        </p:pic>
        <p:pic>
          <p:nvPicPr>
            <p:cNvPr id="115" name="object 115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74920" y="4096130"/>
              <a:ext cx="504063" cy="160908"/>
            </a:xfrm>
            <a:prstGeom prst="rect">
              <a:avLst/>
            </a:prstGeom>
          </p:spPr>
        </p:pic>
        <p:pic>
          <p:nvPicPr>
            <p:cNvPr id="116" name="object 116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300215" y="3493008"/>
              <a:ext cx="288036" cy="432053"/>
            </a:xfrm>
            <a:prstGeom prst="rect">
              <a:avLst/>
            </a:prstGeom>
          </p:spPr>
        </p:pic>
        <p:pic>
          <p:nvPicPr>
            <p:cNvPr id="117" name="object 117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516623" y="4245609"/>
              <a:ext cx="360045" cy="148462"/>
            </a:xfrm>
            <a:prstGeom prst="rect">
              <a:avLst/>
            </a:prstGeom>
          </p:spPr>
        </p:pic>
        <p:pic>
          <p:nvPicPr>
            <p:cNvPr id="118" name="object 118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715255" y="3419855"/>
              <a:ext cx="2016252" cy="1514094"/>
            </a:xfrm>
            <a:prstGeom prst="rect">
              <a:avLst/>
            </a:prstGeom>
          </p:spPr>
        </p:pic>
        <p:pic>
          <p:nvPicPr>
            <p:cNvPr id="119" name="object 119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959864" y="1865376"/>
              <a:ext cx="890015" cy="1578864"/>
            </a:xfrm>
            <a:prstGeom prst="rect">
              <a:avLst/>
            </a:prstGeom>
          </p:spPr>
        </p:pic>
        <p:pic>
          <p:nvPicPr>
            <p:cNvPr id="120" name="object 120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12648" y="3709415"/>
              <a:ext cx="1758695" cy="1161288"/>
            </a:xfrm>
            <a:prstGeom prst="rect">
              <a:avLst/>
            </a:prstGeom>
          </p:spPr>
        </p:pic>
        <p:pic>
          <p:nvPicPr>
            <p:cNvPr id="121" name="object 121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340864" y="4457191"/>
              <a:ext cx="1080135" cy="233425"/>
            </a:xfrm>
            <a:prstGeom prst="rect">
              <a:avLst/>
            </a:prstGeom>
          </p:spPr>
        </p:pic>
        <p:pic>
          <p:nvPicPr>
            <p:cNvPr id="122" name="object 122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6679" y="396240"/>
              <a:ext cx="8860536" cy="890015"/>
            </a:xfrm>
            <a:prstGeom prst="rect">
              <a:avLst/>
            </a:prstGeom>
          </p:spPr>
        </p:pic>
        <p:pic>
          <p:nvPicPr>
            <p:cNvPr id="123" name="object 123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2192" y="749808"/>
              <a:ext cx="9131807" cy="469391"/>
            </a:xfrm>
            <a:prstGeom prst="rect">
              <a:avLst/>
            </a:prstGeom>
          </p:spPr>
        </p:pic>
      </p:grpSp>
      <p:sp>
        <p:nvSpPr>
          <p:cNvPr id="124" name="object 124"/>
          <p:cNvSpPr txBox="1">
            <a:spLocks noGrp="1"/>
          </p:cNvSpPr>
          <p:nvPr>
            <p:ph type="title"/>
          </p:nvPr>
        </p:nvSpPr>
        <p:spPr>
          <a:xfrm>
            <a:off x="197510" y="389636"/>
            <a:ext cx="8685530" cy="4533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2800"/>
              <a:t>Aplicaciones</a:t>
            </a:r>
            <a:r>
              <a:rPr dirty="0" sz="2800" spc="5"/>
              <a:t> </a:t>
            </a:r>
            <a:r>
              <a:rPr dirty="0" sz="2800"/>
              <a:t>del</a:t>
            </a:r>
            <a:r>
              <a:rPr dirty="0" sz="2800" spc="-40"/>
              <a:t> </a:t>
            </a:r>
            <a:r>
              <a:rPr dirty="0" sz="2800"/>
              <a:t>Control</a:t>
            </a:r>
            <a:r>
              <a:rPr dirty="0" sz="2800" spc="-20"/>
              <a:t> </a:t>
            </a:r>
            <a:r>
              <a:rPr dirty="0" sz="2800" spc="15"/>
              <a:t>P</a:t>
            </a:r>
            <a:r>
              <a:rPr dirty="0" sz="2800" spc="25"/>
              <a:t>r</a:t>
            </a:r>
            <a:r>
              <a:rPr dirty="0" sz="2800" spc="15"/>
              <a:t>e</a:t>
            </a:r>
            <a:r>
              <a:rPr dirty="0" sz="2800" spc="-890"/>
              <a:t>d</a:t>
            </a:r>
            <a:r>
              <a:rPr dirty="0" baseline="-25925" sz="1125" spc="15" b="0">
                <a:solidFill>
                  <a:srgbClr val="000000"/>
                </a:solidFill>
                <a:latin typeface="Cambria Math"/>
                <a:cs typeface="Cambria Math"/>
              </a:rPr>
              <a:t>𝑚</a:t>
            </a:r>
            <a:r>
              <a:rPr dirty="0" baseline="-25925" sz="1125" spc="-254" b="0">
                <a:solidFill>
                  <a:srgbClr val="000000"/>
                </a:solidFill>
                <a:latin typeface="Cambria Math"/>
                <a:cs typeface="Cambria Math"/>
              </a:rPr>
              <a:t>𝑒</a:t>
            </a:r>
            <a:r>
              <a:rPr dirty="0" sz="2800" spc="-590"/>
              <a:t>i</a:t>
            </a:r>
            <a:r>
              <a:rPr dirty="0" baseline="-25925" sz="1125" spc="7" b="0">
                <a:solidFill>
                  <a:srgbClr val="000000"/>
                </a:solidFill>
                <a:latin typeface="Cambria Math"/>
                <a:cs typeface="Cambria Math"/>
              </a:rPr>
              <a:t>𝑎</a:t>
            </a:r>
            <a:r>
              <a:rPr dirty="0" baseline="-25925" sz="1125" spc="-300" b="0">
                <a:solidFill>
                  <a:srgbClr val="000000"/>
                </a:solidFill>
                <a:latin typeface="Cambria Math"/>
                <a:cs typeface="Cambria Math"/>
              </a:rPr>
              <a:t>𝑠</a:t>
            </a:r>
            <a:r>
              <a:rPr dirty="0" sz="2800" spc="-505"/>
              <a:t>c</a:t>
            </a:r>
            <a:r>
              <a:rPr dirty="0" baseline="-25925" sz="1125" spc="-240" b="0">
                <a:solidFill>
                  <a:srgbClr val="000000"/>
                </a:solidFill>
                <a:latin typeface="Cambria Math"/>
                <a:cs typeface="Cambria Math"/>
              </a:rPr>
              <a:t>𝑚</a:t>
            </a:r>
            <a:r>
              <a:rPr dirty="0" sz="2800" spc="-745"/>
              <a:t>t</a:t>
            </a:r>
            <a:r>
              <a:rPr dirty="0" baseline="-25925" sz="1125" spc="22" b="0">
                <a:solidFill>
                  <a:srgbClr val="000000"/>
                </a:solidFill>
                <a:latin typeface="Cambria Math"/>
                <a:cs typeface="Cambria Math"/>
              </a:rPr>
              <a:t>𝑒</a:t>
            </a:r>
            <a:r>
              <a:rPr dirty="0" baseline="-25925" sz="1125" spc="-150" b="0">
                <a:solidFill>
                  <a:srgbClr val="000000"/>
                </a:solidFill>
                <a:latin typeface="Cambria Math"/>
                <a:cs typeface="Cambria Math"/>
              </a:rPr>
              <a:t>𝑎</a:t>
            </a:r>
            <a:r>
              <a:rPr dirty="0" sz="2800" spc="-675"/>
              <a:t>i</a:t>
            </a:r>
            <a:r>
              <a:rPr dirty="0" baseline="-25925" sz="1125" spc="22" b="0">
                <a:solidFill>
                  <a:srgbClr val="000000"/>
                </a:solidFill>
                <a:latin typeface="Cambria Math"/>
                <a:cs typeface="Cambria Math"/>
              </a:rPr>
              <a:t>𝑠</a:t>
            </a:r>
            <a:r>
              <a:rPr dirty="0" baseline="-25925" sz="1125" spc="262" b="0">
                <a:solidFill>
                  <a:srgbClr val="000000"/>
                </a:solidFill>
                <a:latin typeface="Cambria Math"/>
                <a:cs typeface="Cambria Math"/>
              </a:rPr>
              <a:t> </a:t>
            </a:r>
            <a:r>
              <a:rPr dirty="0" sz="2800"/>
              <a:t>vo</a:t>
            </a:r>
            <a:r>
              <a:rPr dirty="0" sz="2800" spc="-80"/>
              <a:t> </a:t>
            </a:r>
            <a:r>
              <a:rPr dirty="0" sz="2800"/>
              <a:t>para</a:t>
            </a:r>
            <a:r>
              <a:rPr dirty="0" sz="2800" spc="-25"/>
              <a:t> </a:t>
            </a:r>
            <a:r>
              <a:rPr dirty="0" sz="2800"/>
              <a:t>la</a:t>
            </a:r>
            <a:r>
              <a:rPr dirty="0" sz="2800" spc="-70"/>
              <a:t> </a:t>
            </a:r>
            <a:r>
              <a:rPr dirty="0" sz="2800" spc="-10"/>
              <a:t>gestión</a:t>
            </a:r>
            <a:endParaRPr sz="2800">
              <a:latin typeface="Cambria Math"/>
              <a:cs typeface="Cambria Math"/>
            </a:endParaRPr>
          </a:p>
        </p:txBody>
      </p:sp>
      <p:grpSp>
        <p:nvGrpSpPr>
          <p:cNvPr id="125" name="object 125" descr=""/>
          <p:cNvGrpSpPr/>
          <p:nvPr/>
        </p:nvGrpSpPr>
        <p:grpSpPr>
          <a:xfrm>
            <a:off x="899160" y="1176527"/>
            <a:ext cx="7275830" cy="469900"/>
            <a:chOff x="899160" y="1176527"/>
            <a:chExt cx="7275830" cy="469900"/>
          </a:xfrm>
        </p:grpSpPr>
        <p:pic>
          <p:nvPicPr>
            <p:cNvPr id="126" name="object 126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99160" y="1176527"/>
              <a:ext cx="5230368" cy="469391"/>
            </a:xfrm>
            <a:prstGeom prst="rect">
              <a:avLst/>
            </a:prstGeom>
          </p:spPr>
        </p:pic>
        <p:pic>
          <p:nvPicPr>
            <p:cNvPr id="127" name="object 127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684519" y="1176527"/>
              <a:ext cx="2490216" cy="469391"/>
            </a:xfrm>
            <a:prstGeom prst="rect">
              <a:avLst/>
            </a:prstGeom>
          </p:spPr>
        </p:pic>
      </p:grpSp>
      <p:sp>
        <p:nvSpPr>
          <p:cNvPr id="128" name="object 128" descr=""/>
          <p:cNvSpPr txBox="1"/>
          <p:nvPr/>
        </p:nvSpPr>
        <p:spPr>
          <a:xfrm>
            <a:off x="1110183" y="816610"/>
            <a:ext cx="6857365" cy="45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80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28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FFFFFF"/>
                </a:solidFill>
                <a:latin typeface="Arial"/>
                <a:cs typeface="Arial"/>
              </a:rPr>
              <a:t>calidad</a:t>
            </a:r>
            <a:r>
              <a:rPr dirty="0" sz="28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2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FFFFFF"/>
                </a:solidFill>
                <a:latin typeface="Arial"/>
                <a:cs typeface="Arial"/>
              </a:rPr>
              <a:t>suministro</a:t>
            </a:r>
            <a:r>
              <a:rPr dirty="0" sz="28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28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Arial"/>
                <a:cs typeface="Arial"/>
              </a:rPr>
              <a:t>Microrredes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9" name="object 129" descr=""/>
          <p:cNvSpPr txBox="1"/>
          <p:nvPr/>
        </p:nvSpPr>
        <p:spPr>
          <a:xfrm>
            <a:off x="3462654" y="5676388"/>
            <a:ext cx="2505710" cy="981075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550"/>
              </a:spcBef>
            </a:pPr>
            <a:r>
              <a:rPr dirty="0" sz="1400" spc="-50" i="1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  <a:p>
            <a:pPr marL="48895">
              <a:lnSpc>
                <a:spcPct val="100000"/>
              </a:lnSpc>
              <a:spcBef>
                <a:spcPts val="700"/>
              </a:spcBef>
            </a:pPr>
            <a:r>
              <a:rPr dirty="0" sz="2100" b="1">
                <a:solidFill>
                  <a:srgbClr val="96BD0D"/>
                </a:solidFill>
                <a:latin typeface="Arial"/>
                <a:cs typeface="Arial"/>
              </a:rPr>
              <a:t>Felix</a:t>
            </a:r>
            <a:r>
              <a:rPr dirty="0" sz="2100" spc="5" b="1">
                <a:solidFill>
                  <a:srgbClr val="96BD0D"/>
                </a:solidFill>
                <a:latin typeface="Arial"/>
                <a:cs typeface="Arial"/>
              </a:rPr>
              <a:t> </a:t>
            </a:r>
            <a:r>
              <a:rPr dirty="0" sz="2100" spc="-10" b="1">
                <a:solidFill>
                  <a:srgbClr val="96BD0D"/>
                </a:solidFill>
                <a:latin typeface="Arial"/>
                <a:cs typeface="Arial"/>
              </a:rPr>
              <a:t>Garcia-Torres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800" spc="-10" b="1">
                <a:solidFill>
                  <a:srgbClr val="00AFEF"/>
                </a:solidFill>
                <a:latin typeface="Arial"/>
                <a:cs typeface="Arial"/>
                <a:hlinkClick r:id="rId42"/>
              </a:rPr>
              <a:t>(felix.garcia@cnh2.es)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30" name="object 130" descr=""/>
          <p:cNvGrpSpPr/>
          <p:nvPr/>
        </p:nvGrpSpPr>
        <p:grpSpPr>
          <a:xfrm>
            <a:off x="4212335" y="1731264"/>
            <a:ext cx="1624965" cy="1188720"/>
            <a:chOff x="4212335" y="1731264"/>
            <a:chExt cx="1624965" cy="1188720"/>
          </a:xfrm>
        </p:grpSpPr>
        <p:pic>
          <p:nvPicPr>
            <p:cNvPr id="131" name="object 131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730495" y="1731264"/>
              <a:ext cx="1106424" cy="801624"/>
            </a:xfrm>
            <a:prstGeom prst="rect">
              <a:avLst/>
            </a:prstGeom>
          </p:spPr>
        </p:pic>
        <p:pic>
          <p:nvPicPr>
            <p:cNvPr id="132" name="object 132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212335" y="2008632"/>
              <a:ext cx="1203960" cy="911351"/>
            </a:xfrm>
            <a:prstGeom prst="rect">
              <a:avLst/>
            </a:prstGeom>
          </p:spPr>
        </p:pic>
        <p:sp>
          <p:nvSpPr>
            <p:cNvPr id="133" name="object 133" descr=""/>
            <p:cNvSpPr/>
            <p:nvPr/>
          </p:nvSpPr>
          <p:spPr>
            <a:xfrm>
              <a:off x="5282183" y="2532888"/>
              <a:ext cx="387350" cy="368935"/>
            </a:xfrm>
            <a:custGeom>
              <a:avLst/>
              <a:gdLst/>
              <a:ahLst/>
              <a:cxnLst/>
              <a:rect l="l" t="t" r="r" b="b"/>
              <a:pathLst>
                <a:path w="387350" h="368935">
                  <a:moveTo>
                    <a:pt x="387223" y="368935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FFFF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Felix Garcia-Torres</dc:creator>
  <dc:title>Diapositiva 1</dc:title>
  <dcterms:created xsi:type="dcterms:W3CDTF">2025-05-12T12:23:18Z</dcterms:created>
  <dcterms:modified xsi:type="dcterms:W3CDTF">2025-05-12T12:23:18Z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2019-02-25T00:00:00Z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2025-05-12T00:00:00Z</vt:filetime>
  </property>
  <property fmtid="{D5CDD505-2E9C-101B-9397-08002B2CF9AE}" pid="5" name="Producer">
    <vt:lpwstr>Microsoft® PowerPoint® 2013</vt:lpwstr>
  </property>
</Properties>
</file>